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86" r:id="rId4"/>
    <p:sldId id="274" r:id="rId5"/>
    <p:sldId id="289" r:id="rId6"/>
  </p:sldIdLst>
  <p:sldSz cx="18288000" cy="10287000"/>
  <p:notesSz cx="6858000" cy="9144000"/>
  <p:embeddedFontLst>
    <p:embeddedFont>
      <p:font typeface="Paytone One" charset="0"/>
      <p:regular r:id="rId7"/>
    </p:embeddedFont>
    <p:embeddedFont>
      <p:font typeface="Lexend Deca" charset="0"/>
      <p:regular r:id="rId8"/>
    </p:embeddedFont>
    <p:embeddedFont>
      <p:font typeface="Noto Sans" charset="0"/>
      <p:regular r:id="rId9"/>
    </p:embeddedFont>
    <p:embeddedFont>
      <p:font typeface="Noto Sans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C8"/>
    <a:srgbClr val="A9A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22" autoAdjust="0"/>
  </p:normalViewPr>
  <p:slideViewPr>
    <p:cSldViewPr>
      <p:cViewPr>
        <p:scale>
          <a:sx n="66" d="100"/>
          <a:sy n="66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31.sv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19" Type="http://schemas.openxmlformats.org/officeDocument/2006/relationships/image" Target="../media/image29.sv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3638" y="53440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78816" y="77694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9" y="0"/>
                </a:lnTo>
                <a:lnTo>
                  <a:pt x="1375279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470997" y="4739095"/>
            <a:ext cx="12027352" cy="6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954" dirty="0">
                <a:solidFill>
                  <a:srgbClr val="000000"/>
                </a:solidFill>
                <a:latin typeface="Noto Sans Bold"/>
              </a:rPr>
              <a:t>LĨNH VỰC PHÁT TRIỂN </a:t>
            </a:r>
            <a:r>
              <a:rPr lang="en-US" sz="3954" dirty="0" smtClean="0">
                <a:solidFill>
                  <a:srgbClr val="000000"/>
                </a:solidFill>
                <a:latin typeface="Noto Sans Bold"/>
              </a:rPr>
              <a:t>THẨM MỸ</a:t>
            </a:r>
            <a:endParaRPr lang="en-US" sz="3954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23634" y="5700811"/>
            <a:ext cx="14754478" cy="171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Nghe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biển</a:t>
            </a:r>
            <a:endParaRPr lang="en-US" sz="4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</a:rPr>
              <a:t>TC: Ai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</a:rPr>
              <a:t>nhanh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</a:rPr>
              <a:t>nhất</a:t>
            </a:r>
            <a:endParaRPr lang="en-US" sz="4454" dirty="0">
              <a:solidFill>
                <a:srgbClr val="FF0000"/>
              </a:solidFill>
              <a:latin typeface="Noto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324225" y="7548155"/>
            <a:ext cx="120273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954" dirty="0" err="1">
                <a:solidFill>
                  <a:srgbClr val="000000"/>
                </a:solidFill>
                <a:latin typeface="Noto Sans"/>
              </a:rPr>
              <a:t>Lứa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tuổi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: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Mẫu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giáo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bé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3-4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tuổi</a:t>
            </a:r>
            <a:endParaRPr lang="en-US" sz="3954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5535"/>
              </a:lnSpc>
            </a:pPr>
            <a:r>
              <a:rPr lang="en-US" sz="3954" dirty="0" err="1">
                <a:solidFill>
                  <a:srgbClr val="000000"/>
                </a:solidFill>
                <a:latin typeface="Noto Sans"/>
              </a:rPr>
              <a:t>Giáo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viên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: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Hoàng</a:t>
            </a:r>
            <a:r>
              <a:rPr lang="en-US" sz="3954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Thị</a:t>
            </a:r>
            <a:r>
              <a:rPr lang="en-US" sz="3954" smtClean="0">
                <a:solidFill>
                  <a:srgbClr val="000000"/>
                </a:solidFill>
                <a:latin typeface="Noto Sans"/>
              </a:rPr>
              <a:t> Minh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Giang</a:t>
            </a:r>
            <a:endParaRPr lang="en-US" sz="3954" dirty="0">
              <a:solidFill>
                <a:srgbClr val="000000"/>
              </a:solidFill>
              <a:latin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901736" y="2846961"/>
            <a:ext cx="1221203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2E3D"/>
                </a:solidFill>
                <a:effectLst/>
                <a:uLnTx/>
                <a:uFillTx/>
                <a:latin typeface="Paytone One"/>
              </a:rPr>
              <a:t>Cô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3C2E3D"/>
                </a:solidFill>
                <a:effectLst/>
                <a:uLnTx/>
                <a:uFillTx/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đọc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câu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đố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về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hè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“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gì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nóng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bức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Trời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nắng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chang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chang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học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làm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Phả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mang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mũ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nón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”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                                                    (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hè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)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426005" y="3452558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79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695278" y="2226911"/>
            <a:ext cx="1183987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11718" y="2078532"/>
            <a:ext cx="11708225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942851" y="3619033"/>
            <a:ext cx="1064595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ctr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Cô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giới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thiệu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tên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bài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hát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và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trẻ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nghe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L="457200" lvl="0" indent="-457200" algn="ctr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Giáo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dục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: An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toàn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giao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thông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với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mọi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người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.</a:t>
            </a:r>
            <a:endParaRPr lang="en-US" sz="3000" dirty="0">
              <a:solidFill>
                <a:srgbClr val="FF0000"/>
              </a:solidFill>
              <a:latin typeface="Paytone One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234037" y="336093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559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2442838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700655" y="4236725"/>
            <a:ext cx="1333898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Ai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nhanh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endParaRPr lang="en-US" sz="8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3C2E3D"/>
              </a:solidFill>
              <a:latin typeface="Lexend Deca"/>
            </a:endParaRPr>
          </a:p>
        </p:txBody>
      </p: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8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695278" y="2226911"/>
            <a:ext cx="1183987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11718" y="2078532"/>
            <a:ext cx="11708225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161428" y="4276474"/>
            <a:ext cx="1064595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500" dirty="0"/>
              <a:t>Cô giới thiệu tên trò chơi, cách </a:t>
            </a:r>
            <a:r>
              <a:rPr lang="vi-VN" sz="4500" dirty="0" smtClean="0"/>
              <a:t>chơi</a:t>
            </a:r>
            <a:r>
              <a:rPr lang="en-US" sz="4500" dirty="0" smtClean="0"/>
              <a:t> </a:t>
            </a:r>
            <a:r>
              <a:rPr lang="en-US" sz="4500" dirty="0" err="1" smtClean="0"/>
              <a:t>và</a:t>
            </a:r>
            <a:r>
              <a:rPr lang="en-US" sz="4500" dirty="0" smtClean="0"/>
              <a:t> l</a:t>
            </a:r>
            <a:r>
              <a:rPr lang="vi-VN" sz="4500" dirty="0" smtClean="0"/>
              <a:t>uật chơi</a:t>
            </a:r>
            <a:r>
              <a:rPr lang="en-US" sz="4500" dirty="0" smtClean="0"/>
              <a:t> </a:t>
            </a:r>
            <a:r>
              <a:rPr lang="en-US" sz="4500" dirty="0" err="1" smtClean="0"/>
              <a:t>cho</a:t>
            </a:r>
            <a:r>
              <a:rPr lang="en-US" sz="4500" dirty="0" smtClean="0"/>
              <a:t> </a:t>
            </a:r>
            <a:r>
              <a:rPr lang="en-US" sz="4500" dirty="0" err="1" smtClean="0"/>
              <a:t>trẻ</a:t>
            </a:r>
            <a:r>
              <a:rPr lang="en-US" sz="4500" dirty="0" smtClean="0"/>
              <a:t>.</a:t>
            </a:r>
            <a:endParaRPr lang="vi-VN" sz="4500" dirty="0"/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234037" y="336093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324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108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Paytone One</vt:lpstr>
      <vt:lpstr>Lexend Deca</vt:lpstr>
      <vt:lpstr>Times New Roman</vt:lpstr>
      <vt:lpstr>Noto Sans</vt:lpstr>
      <vt:lpstr>Noto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Administrator</dc:creator>
  <cp:lastModifiedBy>SKY</cp:lastModifiedBy>
  <cp:revision>28</cp:revision>
  <dcterms:created xsi:type="dcterms:W3CDTF">2006-08-16T00:00:00Z</dcterms:created>
  <dcterms:modified xsi:type="dcterms:W3CDTF">2024-06-19T00:47:53Z</dcterms:modified>
  <dc:identifier>DAGBGsRba_o</dc:identifier>
</cp:coreProperties>
</file>