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1" r:id="rId3"/>
    <p:sldId id="272" r:id="rId4"/>
    <p:sldId id="263" r:id="rId5"/>
    <p:sldId id="281" r:id="rId6"/>
    <p:sldId id="265" r:id="rId7"/>
  </p:sldIdLst>
  <p:sldSz cx="12192000" cy="6858000"/>
  <p:notesSz cx="6735763" cy="9869488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26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>
        <p:scale>
          <a:sx n="79" d="100"/>
          <a:sy n="79" d="100"/>
        </p:scale>
        <p:origin x="-342" y="-2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F5E0A3B-165A-C8E2-252D-B2F5EDCBB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45823A7D-D8BE-7135-6414-FC23A6CCA7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648C082-C703-2925-B75B-DBFB5A05C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4C72D-8366-47E2-8909-F1A22C752392}" type="datetimeFigureOut">
              <a:rPr lang="vi-VN" smtClean="0"/>
              <a:t>17/06/2024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0E9556D-5AF0-22DE-E768-CBAAF0AE8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074895C-9829-BE18-1ADC-5E487923F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CFA1F-C706-4B43-ADCA-6A1B8086CE9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59918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C759AF4-E23E-B490-B42E-6E04E3864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41158E3D-8BE2-26A3-AC94-78A52FA45D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C9D39C1-9716-3AF8-DBC4-3C1FC333C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4C72D-8366-47E2-8909-F1A22C752392}" type="datetimeFigureOut">
              <a:rPr lang="vi-VN" smtClean="0"/>
              <a:t>17/06/2024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9448A1D-1964-A6B2-7035-E726DF488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0B17FE6-D15A-5FA9-749F-D91AB1C05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CFA1F-C706-4B43-ADCA-6A1B8086CE9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88324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EDF950FE-276B-9877-7A6C-57DC2B1BCB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4BDAF840-CEA2-9101-7B9A-C77381EB3B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EFAF578-99EF-9D68-0184-78EC90024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4C72D-8366-47E2-8909-F1A22C752392}" type="datetimeFigureOut">
              <a:rPr lang="vi-VN" smtClean="0"/>
              <a:t>17/06/2024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D7CDCFC-432F-FAB4-E89A-976EF469A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FADB618-2A4D-82E6-683F-5CABD8DEB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CFA1F-C706-4B43-ADCA-6A1B8086CE9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47509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1381DDB-32C6-E768-ED47-D599205D9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59FD659-DFB8-C511-2278-95B30EF900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92D2BCA-9925-534D-DD6F-4A1BF1A2F7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4C72D-8366-47E2-8909-F1A22C752392}" type="datetimeFigureOut">
              <a:rPr lang="vi-VN" smtClean="0"/>
              <a:t>17/06/2024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4EBA4F7-ECDA-E811-6619-A754DD73D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B327D1D-EF76-244A-365D-0E3A0D822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CFA1F-C706-4B43-ADCA-6A1B8086CE9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49608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7F0742B-1DEF-F849-5384-BD8D53585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A8DD711-3585-2D3C-6AC4-3173FB8CFA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C29A42F-2CBC-94DF-3CB0-5EEEDEDFAD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4C72D-8366-47E2-8909-F1A22C752392}" type="datetimeFigureOut">
              <a:rPr lang="vi-VN" smtClean="0"/>
              <a:t>17/06/2024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C77B5C2-A906-C22B-5F78-EDC07CAF6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52A755A-CBEF-6865-1126-4057ADF0E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CFA1F-C706-4B43-ADCA-6A1B8086CE9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89747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C01A37A-8564-2881-22AA-4F4ED8B9D8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688D663-DEBD-63E1-7F28-31D736D4DE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3FBB164B-C231-F0CF-E8C9-F6AFEA9C58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4EBE294C-5D66-3D5A-5754-8992DB5B9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4C72D-8366-47E2-8909-F1A22C752392}" type="datetimeFigureOut">
              <a:rPr lang="vi-VN" smtClean="0"/>
              <a:t>17/06/2024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EC98AF2-F519-BC2F-B326-44BD975DA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31E3649-5663-250F-B4F8-C7D8443A7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CFA1F-C706-4B43-ADCA-6A1B8086CE9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87757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2D0CDF7-BDE9-97CE-1AAC-A31ABE11E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D97F7D3-F217-06FE-5035-7362C95397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347686A0-9F31-CF05-EBE1-2E4EF795B8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35529901-EA88-BB1C-5A42-0CCE202886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65FEF146-D045-EE49-3362-478406CBC6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91518EA1-FEEF-9933-D0B7-C1E7DF8B6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4C72D-8366-47E2-8909-F1A22C752392}" type="datetimeFigureOut">
              <a:rPr lang="vi-VN" smtClean="0"/>
              <a:t>17/06/2024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D1C16601-6D79-1E57-1524-E48B09ABC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73D4C0D8-7BE6-D5D2-8700-B33D37D9C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CFA1F-C706-4B43-ADCA-6A1B8086CE9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68574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D823949-2AFC-FECB-379F-A1C156F43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4AC6B6DC-9FDE-AAA4-6F0D-1BCCF6F59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4C72D-8366-47E2-8909-F1A22C752392}" type="datetimeFigureOut">
              <a:rPr lang="vi-VN" smtClean="0"/>
              <a:t>17/06/2024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DE6730E5-C0A1-0672-902E-F0A78C8DA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103CA11F-F632-4032-0695-3C1418DBA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CFA1F-C706-4B43-ADCA-6A1B8086CE9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91476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C5E82396-06F5-4192-ED6B-5852F58662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4C72D-8366-47E2-8909-F1A22C752392}" type="datetimeFigureOut">
              <a:rPr lang="vi-VN" smtClean="0"/>
              <a:t>17/06/2024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08E5B0C0-D2AD-FEBA-D25E-4CE0F4A99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FB673555-A272-883F-C289-201691744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CFA1F-C706-4B43-ADCA-6A1B8086CE9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17050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45627DF-F531-7863-A2BB-F71C98762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F9F6F00-1A54-072F-30FB-024C968EFD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826571E3-1570-58B6-756E-CEECCB020B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0F51B74-C8C8-51F7-1BFC-93E13BD3A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4C72D-8366-47E2-8909-F1A22C752392}" type="datetimeFigureOut">
              <a:rPr lang="vi-VN" smtClean="0"/>
              <a:t>17/06/2024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10D27FE-9300-E848-3A14-58040EAED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EFE2DFE-01C3-50B7-1BF9-EF59ED98B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CFA1F-C706-4B43-ADCA-6A1B8086CE9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3477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0B99D02-A09C-907E-64FD-0107F3EE3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FAE5ACCC-1A95-44D6-DAD4-9BAA3E0902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75C47AC-2990-8331-32B0-F29E4C8E23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B8D5336-B000-E568-08FF-CD06976E1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4C72D-8366-47E2-8909-F1A22C752392}" type="datetimeFigureOut">
              <a:rPr lang="vi-VN" smtClean="0"/>
              <a:t>17/06/2024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FB9ECFA-8770-7D0E-00DA-6A895ADEC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65E71A1-C04E-C0C9-CA5A-3309EBB44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CFA1F-C706-4B43-ADCA-6A1B8086CE9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95871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4391F732-C247-4BF8-4A54-FC32D3793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1CB02BB-F4F9-90DA-CA52-36B3E00E2B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90DDDB3-E501-9FFB-0478-49FB0694BB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54C72D-8366-47E2-8909-F1A22C752392}" type="datetimeFigureOut">
              <a:rPr lang="vi-VN" smtClean="0"/>
              <a:t>17/06/2024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A79FD26-E8E1-C7F8-E448-F24D3E5D36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83CA8F4-320D-C3C5-D426-70EAE121EE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BCFA1F-C706-4B43-ADCA-6A1B8086CE9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45495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7.png"/><Relationship Id="rId3" Type="http://schemas.microsoft.com/office/2007/relationships/media" Target="../media/media2.mp3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microsoft.com/office/2007/relationships/hdphoto" Target="../media/hdphoto2.wdp"/><Relationship Id="rId5" Type="http://schemas.microsoft.com/office/2007/relationships/media" Target="../media/media3.mp3"/><Relationship Id="rId10" Type="http://schemas.openxmlformats.org/officeDocument/2006/relationships/image" Target="../media/image5.png"/><Relationship Id="rId4" Type="http://schemas.openxmlformats.org/officeDocument/2006/relationships/audio" Target="../media/media2.mp3"/><Relationship Id="rId9" Type="http://schemas.microsoft.com/office/2007/relationships/hdphoto" Target="../media/hdphoto1.wdp"/><Relationship Id="rId1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03FEE241-CD6A-E255-8C83-60D63BBD37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55" y="138545"/>
            <a:ext cx="11831781" cy="566651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A5D9C8D8-D38A-36E6-16A6-0981514E76B1}"/>
              </a:ext>
            </a:extLst>
          </p:cNvPr>
          <p:cNvSpPr txBox="1"/>
          <p:nvPr/>
        </p:nvSpPr>
        <p:spPr>
          <a:xfrm>
            <a:off x="2000970" y="5266446"/>
            <a:ext cx="85293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200" b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Thị Hồng Hạnh</a:t>
            </a:r>
            <a:endParaRPr lang="en-US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: MGL A2</a:t>
            </a:r>
            <a:endParaRPr lang="vi-VN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Cloud 21">
            <a:extLst>
              <a:ext uri="{FF2B5EF4-FFF2-40B4-BE49-F238E27FC236}">
                <a16:creationId xmlns="" xmlns:a16="http://schemas.microsoft.com/office/drawing/2014/main" id="{29710EBF-F084-0BE5-A365-62A80412B688}"/>
              </a:ext>
            </a:extLst>
          </p:cNvPr>
          <p:cNvSpPr/>
          <p:nvPr/>
        </p:nvSpPr>
        <p:spPr>
          <a:xfrm>
            <a:off x="2935517" y="1944913"/>
            <a:ext cx="7938654" cy="3251201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CFE223C0-CDD1-D8D4-8D73-BC229760F58F}"/>
              </a:ext>
            </a:extLst>
          </p:cNvPr>
          <p:cNvSpPr txBox="1"/>
          <p:nvPr/>
        </p:nvSpPr>
        <p:spPr>
          <a:xfrm>
            <a:off x="3482771" y="2499978"/>
            <a:ext cx="7093526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THẪM MĨ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HĐAN                                                           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: “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Giọt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                                       Nghe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: “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Cơn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                                                                     TCAN :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Nhảy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Audition</a:t>
            </a:r>
          </a:p>
          <a:p>
            <a:endParaRPr lang="vi-VN" dirty="0"/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96AFA765-33FA-304B-C29B-5D7544FDA52B}"/>
              </a:ext>
            </a:extLst>
          </p:cNvPr>
          <p:cNvSpPr txBox="1"/>
          <p:nvPr/>
        </p:nvSpPr>
        <p:spPr>
          <a:xfrm>
            <a:off x="4456820" y="349455"/>
            <a:ext cx="38830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</a:p>
          <a:p>
            <a:pPr algn="ctr"/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</a:t>
            </a:r>
            <a:r>
              <a:rPr lang="en-US" sz="20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 </a:t>
            </a:r>
            <a:r>
              <a:rPr lang="en-US" sz="200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 QUẤT</a:t>
            </a:r>
            <a:endParaRPr lang="vi-VN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3167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0C84CA31-1EBE-3DB5-E702-BA1FF08698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125" y="1047750"/>
            <a:ext cx="714375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583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5394108-2C12-A924-9E63-E1EE270FB2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64" y="337081"/>
            <a:ext cx="9975272" cy="6183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910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1F2ACC9F-2AF0-5945-7C93-61A37BC492A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505" b="100000" l="1000" r="58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839" r="35000"/>
          <a:stretch/>
        </p:blipFill>
        <p:spPr>
          <a:xfrm>
            <a:off x="2341418" y="-395611"/>
            <a:ext cx="7827818" cy="725361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2A048234-C2A3-5A14-9268-F6461C128DCC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462" b="53350" l="5000" r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46263"/>
          <a:stretch/>
        </p:blipFill>
        <p:spPr>
          <a:xfrm>
            <a:off x="4671139" y="1877169"/>
            <a:ext cx="2614194" cy="1551831"/>
          </a:xfrm>
          <a:prstGeom prst="rect">
            <a:avLst/>
          </a:prstGeom>
        </p:spPr>
      </p:pic>
      <p:pic>
        <p:nvPicPr>
          <p:cNvPr id="10" name="nhac beat">
            <a:hlinkClick r:id="" action="ppaction://media"/>
            <a:extLst>
              <a:ext uri="{FF2B5EF4-FFF2-40B4-BE49-F238E27FC236}">
                <a16:creationId xmlns="" xmlns:a16="http://schemas.microsoft.com/office/drawing/2014/main" id="{D6F8C15B-356E-2609-7004-32A7F75E1A1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11" name="Karaoke Giọt Mưa Và Em Bé - Beat Melody - Toàn Lê Music (mp3cut.net)">
            <a:hlinkClick r:id="" action="ppaction://media"/>
            <a:extLst>
              <a:ext uri="{FF2B5EF4-FFF2-40B4-BE49-F238E27FC236}">
                <a16:creationId xmlns="" xmlns:a16="http://schemas.microsoft.com/office/drawing/2014/main" id="{0B18150B-B64C-78D7-2508-FB16F78CDFB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12" name="NHẠC NỀN RAP IQ  (mp3cut.net) (2)">
            <a:hlinkClick r:id="" action="ppaction://media"/>
            <a:extLst>
              <a:ext uri="{FF2B5EF4-FFF2-40B4-BE49-F238E27FC236}">
                <a16:creationId xmlns="" xmlns:a16="http://schemas.microsoft.com/office/drawing/2014/main" id="{53B9BB3C-8122-F87C-0A42-7CB6008EED97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236" y="-562622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960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6630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1F2ACC9F-2AF0-5945-7C93-61A37BC492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505" b="100000" l="1000" r="58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839" r="35000"/>
          <a:stretch/>
        </p:blipFill>
        <p:spPr>
          <a:xfrm>
            <a:off x="2341418" y="-395611"/>
            <a:ext cx="7827818" cy="7253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92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53FDA8BE-1AC5-D73B-B27B-19228DED321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6" r="3648" b="9638"/>
          <a:stretch/>
        </p:blipFill>
        <p:spPr>
          <a:xfrm>
            <a:off x="0" y="0"/>
            <a:ext cx="12192000" cy="649168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EFFF975-7366-9AA1-8DBA-00B461861DD5}"/>
              </a:ext>
            </a:extLst>
          </p:cNvPr>
          <p:cNvSpPr txBox="1"/>
          <p:nvPr/>
        </p:nvSpPr>
        <p:spPr>
          <a:xfrm>
            <a:off x="4800600" y="514350"/>
            <a:ext cx="29146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endParaRPr lang="vi-VN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898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575</TotalTime>
  <Words>57</Words>
  <Application>Microsoft Office PowerPoint</Application>
  <PresentationFormat>Custom</PresentationFormat>
  <Paragraphs>7</Paragraphs>
  <Slides>6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10</dc:creator>
  <cp:lastModifiedBy>Windows User</cp:lastModifiedBy>
  <cp:revision>35</cp:revision>
  <cp:lastPrinted>2023-03-16T09:01:59Z</cp:lastPrinted>
  <dcterms:created xsi:type="dcterms:W3CDTF">2023-02-10T01:16:20Z</dcterms:created>
  <dcterms:modified xsi:type="dcterms:W3CDTF">2024-06-17T08:54:00Z</dcterms:modified>
</cp:coreProperties>
</file>