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58" r:id="rId4"/>
    <p:sldId id="273" r:id="rId5"/>
    <p:sldId id="274" r:id="rId6"/>
    <p:sldId id="270" r:id="rId7"/>
    <p:sldId id="275" r:id="rId8"/>
    <p:sldId id="271" r:id="rId9"/>
  </p:sldIdLst>
  <p:sldSz cx="9144000" cy="6858000" type="screen4x3"/>
  <p:notesSz cx="6858000" cy="9144000"/>
  <p:custDataLst>
    <p:tags r:id="rId10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CE243"/>
    <a:srgbClr val="009900"/>
    <a:srgbClr val="FFCCFF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4FD3349-25EF-243A-EE00-DDD2E6277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4C2E1D-08DB-822E-FBD5-8803ECA9E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07D0AB-FD6F-F128-A21E-553815EF1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20912-E05B-4251-BA8A-21F57EAB018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272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7D8F0D-F127-A1FB-031A-90C24529A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8A77F0A-A553-A792-CEAE-58AD16F3B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405F93D-B893-4A8A-28E3-CE603E055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F1BBB-7E3D-421C-A0E5-361FA1CF254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589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78FBC3-166F-FF7D-EBC9-C18385CA4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45F545-807F-3C5F-1B3E-C1D4799C3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91E327-E429-CB78-23A8-BF1256C26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E25F-FFC8-4B14-8C7E-0F2EE92CD1D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6690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2C90D9-DF88-795D-E283-C73D7F6F2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998774-E1A7-94DF-F8A5-17E1997CD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F3C1F7-E2CD-D482-B75F-57E754FF2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0630D-2DEC-44C6-8914-C0016BBFFE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8474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4553F1-85F0-A911-F78A-552EFEB8D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D565A1-53A0-C824-E66E-718E6230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F0A1AA-8EBC-725E-1955-063DCB1A2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70C11-87E8-4512-ABCE-31E925E833D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746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1483FC-D4CF-231B-8B52-F983B6E19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AFCD94-CEBC-9A2C-1004-88B3F45DE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FEC2C5-2E46-BA3D-BA24-CFEBB26DF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F118-C260-42EA-ACF5-5E53B218F81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719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1FDA2D-48BD-407E-B10F-441591553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F61971-E0AA-40B3-2A36-D2B6354E9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6213B1-6FB9-2EE0-59B4-E19D7DB27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CAD57-4F43-4658-ABCC-6BB0971E54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271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6DC0832-CFAE-B603-3084-BC98127EE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FCA4350-5AF2-1C8D-7113-AD58F7196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8B8AC82-F8C1-D0F7-F910-B2805B7F4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9B395-E7F5-4CFD-812D-5F6931EBF5E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248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D284E9E-8633-330E-E855-1B0CEFCED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E4732A-2E31-3FD8-1FD1-036E6584C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55B10E9-ACD9-59EC-712F-A73706D34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BA165-05A3-476F-A2E4-8A7CB334496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761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349699-31FC-B869-1F49-59B379606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988BE22-C587-B4E0-2C95-55EC4AC37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2E2CF1C-F93F-EF21-9078-AD279C56F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54764-EEC9-4EFA-A6A3-2E823A1A8E3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540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C7C477-10F5-3118-FC86-091CAF3A7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5821F8-13C2-59B3-5ED5-9D0603F0B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E2A003-4535-44E1-EFB8-9A2193061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78FF4-9488-412E-B68C-46AD16F83AC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68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603DBD-957D-3069-907F-33B518476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A874C0-2251-4ECA-90AF-F17443A54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5C0B9F8-2901-594D-9482-5763F55A1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B9E5A-0398-4AD0-A58B-603517AA651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8331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2F233A-FBE5-4590-BBFD-1BA098616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3E23BB-1D0F-2C03-EEA1-F52CB7761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7CFF17-E468-8EA0-3AED-48C3DC7AB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EE067-B21C-4BAB-8A68-9C4418772C8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8580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5E4BBF2-692B-C2A0-77ED-D1324E1AC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8A78A6-A6B1-48C5-0E51-1DAF1EDE0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BFAE49-B7B7-83B1-8AB6-A1FE96477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BE91E-E890-4C02-9772-5C2B5245B56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502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35FB2D-A890-B71E-726F-0B11B44F8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84B0260-405D-F970-D2CB-974D15B22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F307CA4-F51B-B565-AFC2-0A425CE94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78021-4B5C-4731-A947-A555753E4B6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43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69D20C-8CEC-1A08-909C-08B447FDF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BA14AF-8F81-8929-557F-85D69C422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4FE734-85C4-6877-B469-A51DCEFEB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731FC-3A6B-4151-9549-857DA001C4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293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AAA76A-1D76-EDCA-B99C-B578F053B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BFC502-8021-B905-633F-879BB9DCD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3DB537-F1E3-6397-BC96-20C5A4945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5AED7-679D-4D0E-A481-47B42C399B2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791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4297126-6C4C-9401-7781-761E026D8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01E48E3-90E3-4BD5-13A5-4BE289A34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957BF93-646B-6D39-D574-C3D9A3BB3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F61DC-77DC-4A8B-98A7-75A32082B4E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63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52ABAB0-53E1-0BB1-58D0-E75442870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9190206-8D74-0296-9BA3-BF237076B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A94CDD9-317C-5FB7-519F-0D7A106CC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189B5-89A9-490D-87FB-1E0EB2EC82E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40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9205730-DDAE-3E8E-B4EA-D293C578E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E6157EF-5821-D3C3-318D-AD80F4D83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029C2B9-DD8C-C069-404A-EB916501A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50C73-F4A3-4BAB-A8CF-386DA86F8B7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5463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FB0C0E-64EF-6118-F06F-E80138AA5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DE5366-39CC-9F15-3C0B-2692A2BED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81F3A9-DC6F-B9AD-033D-838C59ACF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7C535-5E38-4CBA-9811-A3D8DC7185F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742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44A978-8917-19F3-C584-ED614E91D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B66BBE-AAE5-AD12-E258-9C9306EC9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B5B5CF-3E1A-2B31-96D4-2BA8EAE02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2AFBF-2ADC-4162-AB45-0C10EFE0D10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283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7CB9C06-464F-C220-3782-0F75567FC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564E83D-9F93-482F-7260-44CF8381E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677CE01-1869-0317-3B98-B1CDF6EB0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4A28992-23A6-5796-5DAA-99F81605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2D8A88A-73B5-A39C-3D06-8113ED6B26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580AE6-4D56-45C3-9FE5-2CF4CF208FD8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622EA5C9-C6B5-B82E-2067-73294A48C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EB638C4E-0178-BC5B-DF25-0EA91DE17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80F0949-7C58-EABE-EFDF-68186D83E1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6D0EC081-EF2B-C2E4-15D9-D1248D1B17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6E1F5B1-9E63-958B-4484-4028CF2D85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B42D16F-3C3E-464A-AD3B-FF4E8C3FA499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inh%20Thang%20Computer\Desktop\01%20uoc%20mo%20xanh.wma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audio" Target="file:///I:\GIAO%20AN%20HUONG\nhac%20tao%20hinh%20CD%20Dong%20vat%20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audio" Target="file:///I:\GIAO%20AN%20HUONG\nhac%20tao%20hinh%20CD%20Dong%20vat%20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E:\FFOutput\KARAOKE%20B&#192;I%20H&#193;T%20CH&#7880;%20C&#211;%20M&#7896;T%20TR&#202;N%20&#272;&#7900;I%20-%20CH&#7910;%20&#272;&#7872;%206%20-%20K&#7870;T%20N&#7888;I%20TRI%20TH&#7912;C%20V&#7898;I%20CU&#7896;C%20S&#7888;NG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Downloads\Ch&#7881;%20c&#243;%20m&#7897;t%20tr&#234;n%20&#273;&#7901;i%20_%20ca%20s&#7929;%20M&#7897;ng%20Thi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xmlns="" id="{DC347400-56B2-B99A-BE97-7754FAEF8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828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xmlns="" id="{F4C63D10-BD53-22BA-1C56-AA110EA46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572000"/>
          <a:ext cx="2133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2133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3">
            <a:extLst>
              <a:ext uri="{FF2B5EF4-FFF2-40B4-BE49-F238E27FC236}">
                <a16:creationId xmlns:a16="http://schemas.microsoft.com/office/drawing/2014/main" xmlns="" id="{04D129D1-BD46-E943-9A4E-884887C6A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3">
            <a:extLst>
              <a:ext uri="{FF2B5EF4-FFF2-40B4-BE49-F238E27FC236}">
                <a16:creationId xmlns:a16="http://schemas.microsoft.com/office/drawing/2014/main" xmlns="" id="{6BB3061A-0EBB-5091-1A57-DAE5F3845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5908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3">
            <a:extLst>
              <a:ext uri="{FF2B5EF4-FFF2-40B4-BE49-F238E27FC236}">
                <a16:creationId xmlns:a16="http://schemas.microsoft.com/office/drawing/2014/main" xmlns="" id="{6CFC4EE4-9F28-B0F5-7F56-9954A748B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38900" y="-13335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1">
            <a:extLst>
              <a:ext uri="{FF2B5EF4-FFF2-40B4-BE49-F238E27FC236}">
                <a16:creationId xmlns:a16="http://schemas.microsoft.com/office/drawing/2014/main" xmlns="" id="{FF7657A0-B923-E779-CA5A-3A9E656C3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11">
            <a:extLst>
              <a:ext uri="{FF2B5EF4-FFF2-40B4-BE49-F238E27FC236}">
                <a16:creationId xmlns:a16="http://schemas.microsoft.com/office/drawing/2014/main" xmlns="" id="{21AFA8F7-DDEE-8B7B-F841-5D81E17E67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13">
            <a:extLst>
              <a:ext uri="{FF2B5EF4-FFF2-40B4-BE49-F238E27FC236}">
                <a16:creationId xmlns:a16="http://schemas.microsoft.com/office/drawing/2014/main" xmlns="" id="{15208064-AE6E-0DB1-A973-EAB80E4B9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192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LOWERS5">
            <a:extLst>
              <a:ext uri="{FF2B5EF4-FFF2-40B4-BE49-F238E27FC236}">
                <a16:creationId xmlns:a16="http://schemas.microsoft.com/office/drawing/2014/main" xmlns="" id="{5CC5E1AB-A37A-FABC-E28D-C861EE15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FLOWERS5">
            <a:extLst>
              <a:ext uri="{FF2B5EF4-FFF2-40B4-BE49-F238E27FC236}">
                <a16:creationId xmlns:a16="http://schemas.microsoft.com/office/drawing/2014/main" xmlns="" id="{57DAB87B-19E2-BD8F-1EA5-291448BC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>
            <a:extLst>
              <a:ext uri="{FF2B5EF4-FFF2-40B4-BE49-F238E27FC236}">
                <a16:creationId xmlns:a16="http://schemas.microsoft.com/office/drawing/2014/main" xmlns="" id="{F9B07515-8448-D092-1269-E1D143E4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608" y="2823567"/>
            <a:ext cx="67818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VĐMH: “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Ngô Thị Vân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WordArt 14">
            <a:extLst>
              <a:ext uri="{FF2B5EF4-FFF2-40B4-BE49-F238E27FC236}">
                <a16:creationId xmlns:a16="http://schemas.microsoft.com/office/drawing/2014/main" xmlns="" id="{98EF343A-F959-0427-0774-42188F301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199" y="1061167"/>
            <a:ext cx="6848553" cy="8556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THẦM MỸ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F213B4A8-0EDB-E5AC-968A-3538743F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247" y="1933887"/>
            <a:ext cx="6781800" cy="10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2FAB63D-09A6-7717-CB73-C3B449C88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57" y="1767180"/>
            <a:ext cx="8277918" cy="111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HOẠT ĐỘNG ÂM NHẠC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4245656C-897E-0ED3-4824-1539C8E2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968" y="2564582"/>
            <a:ext cx="6121400" cy="20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742950" indent="-742950" algn="ctr">
              <a:spcBef>
                <a:spcPct val="20000"/>
              </a:spcBef>
              <a:buFontTx/>
              <a:buAutoNum type="arabicPeriod"/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chơi: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“Đoán tên các bộ phận trên cơ thể”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01 uoc mo xanh.wma">
            <a:hlinkClick r:id="" action="ppaction://media"/>
            <a:extLst>
              <a:ext uri="{FF2B5EF4-FFF2-40B4-BE49-F238E27FC236}">
                <a16:creationId xmlns:a16="http://schemas.microsoft.com/office/drawing/2014/main" xmlns="" id="{AD02A853-64CC-D63C-BF6B-7516D128A9F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nhac tao hinh CD Dong vat .wma">
            <a:hlinkClick r:id="" action="ppaction://media"/>
            <a:extLst>
              <a:ext uri="{FF2B5EF4-FFF2-40B4-BE49-F238E27FC236}">
                <a16:creationId xmlns:a16="http://schemas.microsoft.com/office/drawing/2014/main" xmlns="" id="{67839521-DEEB-944A-164B-8BADCC7C82A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>
            <a:extLst>
              <a:ext uri="{FF2B5EF4-FFF2-40B4-BE49-F238E27FC236}">
                <a16:creationId xmlns:a16="http://schemas.microsoft.com/office/drawing/2014/main" xmlns="" id="{CA5D7BB5-CF83-C23D-DA91-2C10D83D6B6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154038591 w 21600"/>
              <a:gd name="T1" fmla="*/ 964393 h 21600"/>
              <a:gd name="T2" fmla="*/ 154478779 w 21600"/>
              <a:gd name="T3" fmla="*/ 207608164 h 21600"/>
              <a:gd name="T4" fmla="*/ 454300596 w 21600"/>
              <a:gd name="T5" fmla="*/ 210983879 h 21600"/>
              <a:gd name="T6" fmla="*/ 154038591 w 21600"/>
              <a:gd name="T7" fmla="*/ 964393 h 21600"/>
              <a:gd name="T8" fmla="*/ 45256146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5" name="Music">
            <a:extLst>
              <a:ext uri="{FF2B5EF4-FFF2-40B4-BE49-F238E27FC236}">
                <a16:creationId xmlns:a16="http://schemas.microsoft.com/office/drawing/2014/main" xmlns="" id="{B16CF909-C95D-6F0C-D809-CA819934392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05475" y="1520486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6" name="Music">
            <a:extLst>
              <a:ext uri="{FF2B5EF4-FFF2-40B4-BE49-F238E27FC236}">
                <a16:creationId xmlns:a16="http://schemas.microsoft.com/office/drawing/2014/main" xmlns="" id="{0B7D7340-CA62-BFC5-0F87-65EA2DCED2A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156445061 w 21600"/>
              <a:gd name="T1" fmla="*/ 964252 h 21600"/>
              <a:gd name="T2" fmla="*/ 156892127 w 21600"/>
              <a:gd name="T3" fmla="*/ 207577667 h 21600"/>
              <a:gd name="T4" fmla="*/ 461397914 w 21600"/>
              <a:gd name="T5" fmla="*/ 210952886 h 21600"/>
              <a:gd name="T6" fmla="*/ 156445061 w 21600"/>
              <a:gd name="T7" fmla="*/ 964252 h 21600"/>
              <a:gd name="T8" fmla="*/ 45963161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7" name="Music">
            <a:extLst>
              <a:ext uri="{FF2B5EF4-FFF2-40B4-BE49-F238E27FC236}">
                <a16:creationId xmlns:a16="http://schemas.microsoft.com/office/drawing/2014/main" xmlns="" id="{9B945C24-72AE-103F-3733-CA8FA046D59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08304" y="2347559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8" name="Music">
            <a:extLst>
              <a:ext uri="{FF2B5EF4-FFF2-40B4-BE49-F238E27FC236}">
                <a16:creationId xmlns:a16="http://schemas.microsoft.com/office/drawing/2014/main" xmlns="" id="{ADBFBCEF-B9EF-EFB9-816C-457815A690D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23728" y="4798647"/>
            <a:ext cx="503238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F43924F6-8414-9781-3AB5-992ED95D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2267389"/>
            <a:ext cx="718343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VĐMH: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“Cháu yêu bà”</a:t>
            </a:r>
          </a:p>
          <a:p>
            <a:pPr algn="r" eaLnBrk="1" hangingPunct="1">
              <a:spcBef>
                <a:spcPts val="0"/>
              </a:spcBef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ST: Xuân Giao</a:t>
            </a:r>
          </a:p>
        </p:txBody>
      </p:sp>
      <p:pic>
        <p:nvPicPr>
          <p:cNvPr id="2" name="CHÁU YÊU BÀ">
            <a:hlinkClick r:id="" action="ppaction://media"/>
            <a:extLst>
              <a:ext uri="{FF2B5EF4-FFF2-40B4-BE49-F238E27FC236}">
                <a16:creationId xmlns:a16="http://schemas.microsoft.com/office/drawing/2014/main" xmlns="" id="{E541BDF9-3B66-52E7-1E5D-153E74A468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2926" y="62730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nhac tao hinh CD Dong vat .wma">
            <a:hlinkClick r:id="" action="ppaction://media"/>
            <a:extLst>
              <a:ext uri="{FF2B5EF4-FFF2-40B4-BE49-F238E27FC236}">
                <a16:creationId xmlns:a16="http://schemas.microsoft.com/office/drawing/2014/main" xmlns="" id="{67839521-DEEB-944A-164B-8BADCC7C82A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>
            <a:extLst>
              <a:ext uri="{FF2B5EF4-FFF2-40B4-BE49-F238E27FC236}">
                <a16:creationId xmlns:a16="http://schemas.microsoft.com/office/drawing/2014/main" xmlns="" id="{CA5D7BB5-CF83-C23D-DA91-2C10D83D6B6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154038591 w 21600"/>
              <a:gd name="T1" fmla="*/ 964393 h 21600"/>
              <a:gd name="T2" fmla="*/ 154478779 w 21600"/>
              <a:gd name="T3" fmla="*/ 207608164 h 21600"/>
              <a:gd name="T4" fmla="*/ 454300596 w 21600"/>
              <a:gd name="T5" fmla="*/ 210983879 h 21600"/>
              <a:gd name="T6" fmla="*/ 154038591 w 21600"/>
              <a:gd name="T7" fmla="*/ 964393 h 21600"/>
              <a:gd name="T8" fmla="*/ 45256146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Music">
            <a:extLst>
              <a:ext uri="{FF2B5EF4-FFF2-40B4-BE49-F238E27FC236}">
                <a16:creationId xmlns:a16="http://schemas.microsoft.com/office/drawing/2014/main" xmlns="" id="{B16CF909-C95D-6F0C-D809-CA819934392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05475" y="1520486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Music">
            <a:extLst>
              <a:ext uri="{FF2B5EF4-FFF2-40B4-BE49-F238E27FC236}">
                <a16:creationId xmlns:a16="http://schemas.microsoft.com/office/drawing/2014/main" xmlns="" id="{0B7D7340-CA62-BFC5-0F87-65EA2DCED2A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156445061 w 21600"/>
              <a:gd name="T1" fmla="*/ 964252 h 21600"/>
              <a:gd name="T2" fmla="*/ 156892127 w 21600"/>
              <a:gd name="T3" fmla="*/ 207577667 h 21600"/>
              <a:gd name="T4" fmla="*/ 461397914 w 21600"/>
              <a:gd name="T5" fmla="*/ 210952886 h 21600"/>
              <a:gd name="T6" fmla="*/ 156445061 w 21600"/>
              <a:gd name="T7" fmla="*/ 964252 h 21600"/>
              <a:gd name="T8" fmla="*/ 45963161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Music">
            <a:extLst>
              <a:ext uri="{FF2B5EF4-FFF2-40B4-BE49-F238E27FC236}">
                <a16:creationId xmlns:a16="http://schemas.microsoft.com/office/drawing/2014/main" xmlns="" id="{9B945C24-72AE-103F-3733-CA8FA046D59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08304" y="2347559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8" name="Music">
            <a:extLst>
              <a:ext uri="{FF2B5EF4-FFF2-40B4-BE49-F238E27FC236}">
                <a16:creationId xmlns:a16="http://schemas.microsoft.com/office/drawing/2014/main" xmlns="" id="{ADBFBCEF-B9EF-EFB9-816C-457815A690D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23728" y="4798647"/>
            <a:ext cx="503238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F43924F6-8414-9781-3AB5-992ED95D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2267389"/>
            <a:ext cx="718343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VĐMH: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“Cháu yêu bà”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ST: Xuân Giao</a:t>
            </a:r>
          </a:p>
        </p:txBody>
      </p:sp>
      <p:pic>
        <p:nvPicPr>
          <p:cNvPr id="4" name="CHÁU YÊU BÀ CÓ LỜI">
            <a:hlinkClick r:id="" action="ppaction://media"/>
            <a:extLst>
              <a:ext uri="{FF2B5EF4-FFF2-40B4-BE49-F238E27FC236}">
                <a16:creationId xmlns:a16="http://schemas.microsoft.com/office/drawing/2014/main" xmlns="" id="{0E93DB11-FB20-3CA0-E795-80FD880992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3097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xmlns="" id="{7D5B45F3-48F7-6728-4F5F-7DC9BAA5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139821"/>
            <a:ext cx="79928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“Chỉ có một trên đời”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Nhạc: Trương Quang Lục</a:t>
            </a:r>
          </a:p>
        </p:txBody>
      </p:sp>
      <p:sp>
        <p:nvSpPr>
          <p:cNvPr id="2" name="Music">
            <a:extLst>
              <a:ext uri="{FF2B5EF4-FFF2-40B4-BE49-F238E27FC236}">
                <a16:creationId xmlns:a16="http://schemas.microsoft.com/office/drawing/2014/main" xmlns="" id="{9BBA447B-518F-D9F4-29F0-7D05791EC76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06885" y="1568769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usic">
            <a:extLst>
              <a:ext uri="{FF2B5EF4-FFF2-40B4-BE49-F238E27FC236}">
                <a16:creationId xmlns:a16="http://schemas.microsoft.com/office/drawing/2014/main" xmlns="" id="{9234CE16-FCE4-E5B7-C6BE-EE0F1FE4D9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23728" y="4941168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Music">
            <a:extLst>
              <a:ext uri="{FF2B5EF4-FFF2-40B4-BE49-F238E27FC236}">
                <a16:creationId xmlns:a16="http://schemas.microsoft.com/office/drawing/2014/main" xmlns="" id="{3EAF9543-72BE-D1DC-8819-7ABF6F54B8F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04048" y="1804796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usic">
            <a:extLst>
              <a:ext uri="{FF2B5EF4-FFF2-40B4-BE49-F238E27FC236}">
                <a16:creationId xmlns:a16="http://schemas.microsoft.com/office/drawing/2014/main" xmlns="" id="{67DB2AD6-B522-7AFE-28F8-FC9E9B09B87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80312" y="2420888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ARAOKE BÀI HÁT CHỈ CÓ MỘT TRÊN ĐỜI - CHỦ ĐỀ 6 -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xmlns="" id="{136B6AAC-21F0-E4C8-5CD8-90AFEC6159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2092" end="414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EEAD6B-389F-5FBE-C609-80337240D9F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022A081-C5FB-B791-27F4-EBFDA62FE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480CAE7-B036-B789-03BF-816FAF334761}"/>
                </a:ext>
              </a:extLst>
            </p:cNvPr>
            <p:cNvSpPr/>
            <p:nvPr/>
          </p:nvSpPr>
          <p:spPr>
            <a:xfrm>
              <a:off x="7992888" y="6381328"/>
              <a:ext cx="1115616" cy="404664"/>
            </a:xfrm>
            <a:prstGeom prst="rect">
              <a:avLst/>
            </a:prstGeom>
            <a:solidFill>
              <a:srgbClr val="ACE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hỉ có một trên đời _ ca sỹ Mộng Thi">
            <a:hlinkClick r:id="" action="ppaction://media"/>
            <a:extLst>
              <a:ext uri="{FF2B5EF4-FFF2-40B4-BE49-F238E27FC236}">
                <a16:creationId xmlns:a16="http://schemas.microsoft.com/office/drawing/2014/main" xmlns="" id="{5B57F84F-921D-1386-C554-DDE160FA10E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925" end="192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746702"/>
            <a:ext cx="7272808" cy="5418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846329-A126-C791-4D5D-64EF79CAA6B0}"/>
              </a:ext>
            </a:extLst>
          </p:cNvPr>
          <p:cNvSpPr txBox="1"/>
          <p:nvPr/>
        </p:nvSpPr>
        <p:spPr>
          <a:xfrm>
            <a:off x="2267744" y="254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Bài hát: Chỉ có một trên đời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96D53C-89DE-ED41-DABD-F08E8708F229}"/>
              </a:ext>
            </a:extLst>
          </p:cNvPr>
          <p:cNvSpPr txBox="1"/>
          <p:nvPr/>
        </p:nvSpPr>
        <p:spPr>
          <a:xfrm>
            <a:off x="3635896" y="63621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Ca sỹ: Mộng Thy</a:t>
            </a:r>
          </a:p>
        </p:txBody>
      </p:sp>
    </p:spTree>
    <p:extLst>
      <p:ext uri="{BB962C8B-B14F-4D97-AF65-F5344CB8AC3E}">
        <p14:creationId xmlns:p14="http://schemas.microsoft.com/office/powerpoint/2010/main" val="25615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262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5">
            <a:extLst>
              <a:ext uri="{FF2B5EF4-FFF2-40B4-BE49-F238E27FC236}">
                <a16:creationId xmlns:a16="http://schemas.microsoft.com/office/drawing/2014/main" xmlns="" id="{9F18BA33-F401-DEAD-2234-CFADB3ED5C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5">
            <a:extLst>
              <a:ext uri="{FF2B5EF4-FFF2-40B4-BE49-F238E27FC236}">
                <a16:creationId xmlns:a16="http://schemas.microsoft.com/office/drawing/2014/main" xmlns="" id="{DBEFE988-6BB5-438D-7AFF-BCD8CD6AE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cture5">
            <a:extLst>
              <a:ext uri="{FF2B5EF4-FFF2-40B4-BE49-F238E27FC236}">
                <a16:creationId xmlns:a16="http://schemas.microsoft.com/office/drawing/2014/main" xmlns="" id="{0E867F5F-2797-6444-75ED-26EB40C158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5">
            <a:extLst>
              <a:ext uri="{FF2B5EF4-FFF2-40B4-BE49-F238E27FC236}">
                <a16:creationId xmlns:a16="http://schemas.microsoft.com/office/drawing/2014/main" xmlns="" id="{B3356280-2898-D9F1-518A-7B41462D9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OINSET2">
            <a:extLst>
              <a:ext uri="{FF2B5EF4-FFF2-40B4-BE49-F238E27FC236}">
                <a16:creationId xmlns:a16="http://schemas.microsoft.com/office/drawing/2014/main" xmlns="" id="{A0B5867B-D71F-8481-BC72-0A7C7D79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0009" flipH="1">
            <a:off x="107156" y="-121444"/>
            <a:ext cx="1689101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POINSET3">
            <a:extLst>
              <a:ext uri="{FF2B5EF4-FFF2-40B4-BE49-F238E27FC236}">
                <a16:creationId xmlns:a16="http://schemas.microsoft.com/office/drawing/2014/main" xmlns="" id="{C3A7A23F-746D-462B-7EE0-56114913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578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POINSET2">
            <a:extLst>
              <a:ext uri="{FF2B5EF4-FFF2-40B4-BE49-F238E27FC236}">
                <a16:creationId xmlns:a16="http://schemas.microsoft.com/office/drawing/2014/main" xmlns="" id="{BF8F8C08-212C-1435-39A4-72330FBB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288213" y="-7938"/>
            <a:ext cx="170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POINSET3">
            <a:extLst>
              <a:ext uri="{FF2B5EF4-FFF2-40B4-BE49-F238E27FC236}">
                <a16:creationId xmlns:a16="http://schemas.microsoft.com/office/drawing/2014/main" xmlns="" id="{4FB5FEB7-230F-FE9B-46D4-8D06FAE7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0">
            <a:extLst>
              <a:ext uri="{FF2B5EF4-FFF2-40B4-BE49-F238E27FC236}">
                <a16:creationId xmlns:a16="http://schemas.microsoft.com/office/drawing/2014/main" xmlns="" id="{CCBDAC4E-D304-1993-770D-BB127FF9F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3810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xmlns="" id="{3F92042F-F94E-BF8E-94DD-5BB10ED10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7420" name="Picture 28" descr="th_33250e5gpewnjro[1]">
            <a:extLst>
              <a:ext uri="{FF2B5EF4-FFF2-40B4-BE49-F238E27FC236}">
                <a16:creationId xmlns:a16="http://schemas.microsoft.com/office/drawing/2014/main" xmlns="" id="{8590A435-D542-DA50-7C24-A35C88A7D9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3429000"/>
            <a:ext cx="471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8" descr="th_33250e5gpewnjro[1]">
            <a:extLst>
              <a:ext uri="{FF2B5EF4-FFF2-40B4-BE49-F238E27FC236}">
                <a16:creationId xmlns:a16="http://schemas.microsoft.com/office/drawing/2014/main" xmlns="" id="{7A146691-BBAF-8162-0C29-7E6FC88DD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60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oa li ti">
            <a:extLst>
              <a:ext uri="{FF2B5EF4-FFF2-40B4-BE49-F238E27FC236}">
                <a16:creationId xmlns:a16="http://schemas.microsoft.com/office/drawing/2014/main" xmlns="" id="{AE162F84-D814-5BB5-A1DA-D3AFC5725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85800"/>
            <a:ext cx="76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hoa li ti">
            <a:extLst>
              <a:ext uri="{FF2B5EF4-FFF2-40B4-BE49-F238E27FC236}">
                <a16:creationId xmlns:a16="http://schemas.microsoft.com/office/drawing/2014/main" xmlns="" id="{862AD647-F47E-CA0C-05CA-7A767467D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739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hoa li ti">
            <a:extLst>
              <a:ext uri="{FF2B5EF4-FFF2-40B4-BE49-F238E27FC236}">
                <a16:creationId xmlns:a16="http://schemas.microsoft.com/office/drawing/2014/main" xmlns="" id="{1B91D0B4-3625-85CE-CE58-8505379A4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739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hoa li ti">
            <a:extLst>
              <a:ext uri="{FF2B5EF4-FFF2-40B4-BE49-F238E27FC236}">
                <a16:creationId xmlns:a16="http://schemas.microsoft.com/office/drawing/2014/main" xmlns="" id="{26270CAF-DCA0-9874-66DC-8D3CCF6FF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76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WordArt 18">
            <a:extLst>
              <a:ext uri="{FF2B5EF4-FFF2-40B4-BE49-F238E27FC236}">
                <a16:creationId xmlns:a16="http://schemas.microsoft.com/office/drawing/2014/main" xmlns="" id="{DE4E22A3-001D-691C-C655-7BEF748E69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391400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cô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bé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66FF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66&quot;&gt;&lt;property id=&quot;20148&quot; value=&quot;5&quot;/&gt;&lt;property id=&quot;20300&quot; value=&quot;Slide 3&quot;/&gt;&lt;property id=&quot;20307&quot; value=&quot;259&quot;/&gt;&lt;/object&gt;&lt;object type=&quot;3&quot; unique_id=&quot;10603&quot;&gt;&lt;property id=&quot;20148&quot; value=&quot;5&quot;/&gt;&lt;property id=&quot;20300&quot; value=&quot;Slide 4&quot;/&gt;&lt;property id=&quot;20307&quot; value=&quot;270&quot;/&gt;&lt;/object&gt;&lt;object type=&quot;3&quot; unique_id=&quot;10716&quot;&gt;&lt;property id=&quot;20148&quot; value=&quot;5&quot;/&gt;&lt;property id=&quot;20300&quot; value=&quot;Slide 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133</Words>
  <Application>Microsoft Office PowerPoint</Application>
  <PresentationFormat>On-screen Show (4:3)</PresentationFormat>
  <Paragraphs>22</Paragraphs>
  <Slides>7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Default Design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60</cp:revision>
  <dcterms:created xsi:type="dcterms:W3CDTF">2013-03-04T06:48:30Z</dcterms:created>
  <dcterms:modified xsi:type="dcterms:W3CDTF">2024-06-15T05:26:16Z</dcterms:modified>
</cp:coreProperties>
</file>