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1" r:id="rId2"/>
    <p:sldMasterId id="2147483713" r:id="rId3"/>
    <p:sldMasterId id="2147483725" r:id="rId4"/>
  </p:sldMasterIdLst>
  <p:notesMasterIdLst>
    <p:notesMasterId r:id="rId22"/>
  </p:notesMasterIdLst>
  <p:sldIdLst>
    <p:sldId id="272" r:id="rId5"/>
    <p:sldId id="273" r:id="rId6"/>
    <p:sldId id="274" r:id="rId7"/>
    <p:sldId id="276" r:id="rId8"/>
    <p:sldId id="281" r:id="rId9"/>
    <p:sldId id="282" r:id="rId10"/>
    <p:sldId id="277" r:id="rId11"/>
    <p:sldId id="278" r:id="rId12"/>
    <p:sldId id="259" r:id="rId13"/>
    <p:sldId id="265" r:id="rId14"/>
    <p:sldId id="283" r:id="rId15"/>
    <p:sldId id="260" r:id="rId16"/>
    <p:sldId id="261" r:id="rId17"/>
    <p:sldId id="262" r:id="rId18"/>
    <p:sldId id="266" r:id="rId19"/>
    <p:sldId id="284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95AF9-ED92-49B9-A07E-5FD26090D82E}" type="datetimeFigureOut">
              <a:rPr lang="vi-VN" smtClean="0"/>
              <a:t>12/06/2024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D2588-32F6-48AE-9D2C-FBE74CD3BB0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832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4B5157-4C9F-4F24-89FC-62F258FD3E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590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12/6/2024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979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12/6/2024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540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12/6/2024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3202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12/6/2024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90151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12/6/2024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7869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12/6/2024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56572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12/6/2024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84120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12/6/2024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49923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8325FF-3262-4C69-A164-3CD63E2F796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723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61AF54-FA4C-481D-902F-EDC36C380DA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503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59DB9-53B1-4A52-AA45-F3F5251E2C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57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12/6/2024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0386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71FD96-1E1E-4828-8D5A-D2D0E5D39F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569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F169CE-14C1-43D8-BE7F-4F4727CB73E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173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B365B-21A0-41E8-9FE1-45F6E110E7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51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54933B-A3CE-424A-82EA-33E1E69815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44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CE8209-93A3-45B5-8E17-3F6EA30BBA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276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FCC099-AE2A-4A66-9857-79FE720BF6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071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26A7E6-65C4-4DB0-A9EE-81148B4950C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222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B4AA3-9233-4C23-AC3B-959A6EB15A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951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E7892-B806-4474-8E01-E83B848AE0D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0455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B2FE6-49C7-4829-8842-B0AD462AB36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9320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12/6/2024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12066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038D9-157C-445E-B49C-BD3EFA1D841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9522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F1CBA-72CB-4C3A-8A50-C76CB670B78E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6229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AEEDA-6B98-4553-BC4F-C7F816D3AC8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70480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F08C9-B834-4290-8B61-4FCDB86EFFF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5625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41A36-9981-4A19-A533-1063480EB861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72998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DE261-D584-43F6-A5DE-077F8BC1F78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0910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EB059-A6AF-4295-AADE-EE390A0E27D7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7398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1F43F-DE71-4D18-9B3A-D8DECD44F6CD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05742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EDCC5-46CB-490B-8266-E0F5D7707E5B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57280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07626-511D-4543-BCD2-9A39183DF6F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06407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12/6/2024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33341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8E7BA-AD7C-4184-97CF-5B91D110B1A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25248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8999F-8847-483F-81B5-C5FBC2CCD38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2442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986617-A688-400E-9390-7D59F733255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93309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09B6CB-C087-4856-94CA-06D28500327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3557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C8387-4A77-42E4-B85F-99DCE643D1B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73102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DA3475-68B9-4DA8-8936-3D907D38C80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4069895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70DC1-003D-40B2-B676-6EB59DC616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792949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7AA41-97AA-47E5-93D8-FD5AFC92C00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509337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86F4B-1598-442D-AF2D-7BC7AA67FCC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689460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C1418-E5FA-45AA-8E36-6D84ECB29DBA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27356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12/6/2024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09415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12/6/2024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3354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12/6/2024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7391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12/6/2024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7206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B9ACF-8AC4-4BFD-8A7F-A485C51D1FCD}" type="datetimeFigureOut">
              <a:rPr lang="en-SG" smtClean="0"/>
              <a:t>12/6/2024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72636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B9ACF-8AC4-4BFD-8A7F-A485C51D1FCD}" type="datetimeFigureOut">
              <a:rPr lang="en-SG" smtClean="0"/>
              <a:t>12/6/2024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E9ADF0-BCCD-4E7C-B2BE-33F3DC3E08CA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84542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7F6AC4-E023-4228-B371-E70237BF2B0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5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 smtClean="0"/>
              <a:t>Click to edit Master text styles</a:t>
            </a:r>
          </a:p>
          <a:p>
            <a:pPr lvl="1"/>
            <a:r>
              <a:rPr lang="vi-VN" altLang="vi-VN" smtClean="0"/>
              <a:t>Second level</a:t>
            </a:r>
          </a:p>
          <a:p>
            <a:pPr lvl="2"/>
            <a:r>
              <a:rPr lang="vi-VN" altLang="vi-VN" smtClean="0"/>
              <a:t>Third level</a:t>
            </a:r>
          </a:p>
          <a:p>
            <a:pPr lvl="3"/>
            <a:r>
              <a:rPr lang="vi-VN" altLang="vi-VN" smtClean="0"/>
              <a:t>Fourth level</a:t>
            </a:r>
          </a:p>
          <a:p>
            <a:pPr lvl="4"/>
            <a:r>
              <a:rPr lang="vi-VN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E33786F-5E87-4684-8E00-CCB46017F57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638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2E49B63-9576-4CAE-AFF1-CAB6DDF6E6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6780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audio" Target="NUL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XfAieth2E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7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4.gif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445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ỦY BAN NHÂN DÂN QUẬN LONG BIÊN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TRƯỜNG MẦM NON </a:t>
            </a:r>
            <a:r>
              <a:rPr kumimoji="0" lang="vi-VN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 QUẤT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377374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LĨNH VỰC PHÁT TRIỂN NGÔN NGỮ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2428" y="3048000"/>
            <a:ext cx="7315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Đề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Vệ sinh buổi sáng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Nguyễn </a:t>
            </a:r>
            <a:r>
              <a:rPr lang="vi-VN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 </a:t>
            </a:r>
            <a:r>
              <a:rPr lang="vi-VN" sz="3200" b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Phương Hiếu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Users\MSTTPC\Desktop\lô gô trườ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1" y="1243013"/>
            <a:ext cx="2376265" cy="113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8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3" name="chimes.wav"/>
          </p:stSnd>
        </p:sndAc>
      </p:transition>
    </mc:Choice>
    <mc:Fallback xmlns="">
      <p:transition spd="med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vi-VN" sz="3200" dirty="0">
                <a:solidFill>
                  <a:srgbClr val="3C3C3C"/>
                </a:solidFill>
                <a:latin typeface="Times New Roman" panose="02020603050405020304" pitchFamily="18" charset="0"/>
              </a:rPr>
              <a:t> 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Bạn Mèo thức dậy dùng cái gì để lau mặt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SG" sz="32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9"/>
            <a:ext cx="9143999" cy="3992116"/>
          </a:xfrm>
        </p:spPr>
      </p:pic>
      <p:sp>
        <p:nvSpPr>
          <p:cNvPr id="7" name="TextBox 6"/>
          <p:cNvSpPr txBox="1"/>
          <p:nvPr/>
        </p:nvSpPr>
        <p:spPr>
          <a:xfrm>
            <a:off x="-108520" y="5229200"/>
            <a:ext cx="17788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solidFill>
                  <a:srgbClr val="333333"/>
                </a:solidFill>
                <a:latin typeface="Roboto"/>
              </a:rPr>
              <a:t>Sáng sớm, Mèo thức dậy dùng tay lau mắt. Mèo liếm vào bàn tay rồi xoa lên hai </a:t>
            </a:r>
            <a:r>
              <a:rPr lang="vi-VN" dirty="0" smtClean="0">
                <a:solidFill>
                  <a:srgbClr val="333333"/>
                </a:solidFill>
                <a:latin typeface="Roboto"/>
              </a:rPr>
              <a:t>mắt,</a:t>
            </a:r>
          </a:p>
          <a:p>
            <a:r>
              <a:rPr lang="vi-VN" dirty="0" smtClean="0">
                <a:solidFill>
                  <a:srgbClr val="333333"/>
                </a:solidFill>
                <a:latin typeface="Roboto"/>
              </a:rPr>
              <a:t> </a:t>
            </a:r>
            <a:r>
              <a:rPr lang="vi-VN" dirty="0">
                <a:solidFill>
                  <a:srgbClr val="333333"/>
                </a:solidFill>
                <a:latin typeface="Roboto"/>
              </a:rPr>
              <a:t>lau mắt xong. Mèo cuối xuống liếm vào cổ bên trái, rồi liếm sang cổ bên phải.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9541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Rectangle 3"/>
          <p:cNvSpPr/>
          <p:nvPr/>
        </p:nvSpPr>
        <p:spPr>
          <a:xfrm>
            <a:off x="1115616" y="2996953"/>
            <a:ext cx="5742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solidFill>
                  <a:srgbClr val="3C3C3C"/>
                </a:solidFill>
                <a:latin typeface="Times New Roman" panose="02020603050405020304" pitchFamily="18" charset="0"/>
              </a:rPr>
              <a:t> </a:t>
            </a:r>
            <a:r>
              <a:rPr 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Bạn Mèo chạy đến chỗ bạn Hạnh thấy bạn đang làm gì?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</a:rPr>
              <a:t>- Bạn Hạnh lấy cái gì để đánh răng và xúc miệng</a:t>
            </a:r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SG" sz="4800" dirty="0">
              <a:solidFill>
                <a:srgbClr val="FF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3168352"/>
          </a:xfrm>
        </p:spPr>
      </p:pic>
      <p:sp>
        <p:nvSpPr>
          <p:cNvPr id="6" name="TextBox 5"/>
          <p:cNvSpPr txBox="1"/>
          <p:nvPr/>
        </p:nvSpPr>
        <p:spPr>
          <a:xfrm>
            <a:off x="457200" y="5085184"/>
            <a:ext cx="85427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solidFill>
                  <a:schemeClr val="bg2">
                    <a:lumMod val="25000"/>
                  </a:schemeClr>
                </a:solidFill>
              </a:rPr>
              <a:t>Xong xuôi, Mèo chạy tới nơi bé Hạnh đang đứng chải răng. </a:t>
            </a:r>
            <a:endParaRPr lang="vi-VN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vi-VN" dirty="0" smtClean="0">
                <a:solidFill>
                  <a:schemeClr val="bg2">
                    <a:lumMod val="25000"/>
                  </a:schemeClr>
                </a:solidFill>
              </a:rPr>
              <a:t>Bé </a:t>
            </a:r>
            <a:r>
              <a:rPr lang="vi-VN" dirty="0">
                <a:solidFill>
                  <a:schemeClr val="bg2">
                    <a:lumMod val="25000"/>
                  </a:schemeClr>
                </a:solidFill>
              </a:rPr>
              <a:t>Hạnh dùng bàn chải xát răng bên trái, bên phải, bên trên, bên dưới, bên trong</a:t>
            </a:r>
            <a:r>
              <a:rPr lang="vi-VN" dirty="0" smtClean="0">
                <a:solidFill>
                  <a:schemeClr val="bg2">
                    <a:lumMod val="25000"/>
                  </a:schemeClr>
                </a:solidFill>
              </a:rPr>
              <a:t>,</a:t>
            </a:r>
          </a:p>
          <a:p>
            <a:r>
              <a:rPr lang="vi-VN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vi-VN" dirty="0">
                <a:solidFill>
                  <a:schemeClr val="bg2">
                    <a:lumMod val="25000"/>
                  </a:schemeClr>
                </a:solidFill>
              </a:rPr>
              <a:t>bên ngoài và cả cái lưỡi màu hồng nữa. Bé, Hạnh lấy nước xúc miệng, hút vào </a:t>
            </a:r>
            <a:endParaRPr lang="vi-VN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vi-VN" dirty="0" smtClean="0">
                <a:solidFill>
                  <a:schemeClr val="bg2">
                    <a:lumMod val="25000"/>
                  </a:schemeClr>
                </a:solidFill>
              </a:rPr>
              <a:t>nhổ </a:t>
            </a:r>
            <a:r>
              <a:rPr lang="vi-VN" dirty="0">
                <a:solidFill>
                  <a:schemeClr val="bg2">
                    <a:lumMod val="25000"/>
                  </a:schemeClr>
                </a:solidFill>
              </a:rPr>
              <a:t>ra, hút vào nhổ ra mấy lần. Tiếp theo, bé Hạnh vò khăn ướt để lau mặt. </a:t>
            </a:r>
            <a:endParaRPr lang="vi-VN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vi-VN" dirty="0" smtClean="0">
                <a:solidFill>
                  <a:schemeClr val="bg2">
                    <a:lumMod val="25000"/>
                  </a:schemeClr>
                </a:solidFill>
              </a:rPr>
              <a:t>Lau </a:t>
            </a:r>
            <a:r>
              <a:rPr lang="vi-VN" dirty="0">
                <a:solidFill>
                  <a:schemeClr val="bg2">
                    <a:lumMod val="25000"/>
                  </a:schemeClr>
                </a:solidFill>
              </a:rPr>
              <a:t>đi lau lại, Mèo thấy đôi mắt bé Hạnh xinh xinh và đôi môi hồng hồng, </a:t>
            </a:r>
            <a:endParaRPr lang="vi-VN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vi-VN" dirty="0" smtClean="0">
                <a:solidFill>
                  <a:schemeClr val="bg2">
                    <a:lumMod val="25000"/>
                  </a:schemeClr>
                </a:solidFill>
              </a:rPr>
              <a:t>dễ </a:t>
            </a:r>
            <a:r>
              <a:rPr lang="vi-VN" dirty="0">
                <a:solidFill>
                  <a:schemeClr val="bg2">
                    <a:lumMod val="25000"/>
                  </a:schemeClr>
                </a:solidFill>
              </a:rPr>
              <a:t>thương lắm!</a:t>
            </a:r>
          </a:p>
        </p:txBody>
      </p:sp>
    </p:spTree>
    <p:extLst>
      <p:ext uri="{BB962C8B-B14F-4D97-AF65-F5344CB8AC3E}">
        <p14:creationId xmlns:p14="http://schemas.microsoft.com/office/powerpoint/2010/main" val="380036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Sau đó bạn Hạnh dùng cái lược để làm gì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SG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8745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922114"/>
          </a:xfrm>
        </p:spPr>
        <p:txBody>
          <a:bodyPr>
            <a:noAutofit/>
          </a:bodyPr>
          <a:lstStyle/>
          <a:p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/>
            </a:r>
            <a:b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-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Buổi sáng các con làm vệ sinh như thế nào?</a:t>
            </a:r>
            <a:endParaRPr lang="en-SG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598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43924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=&gt; Giáo dục: 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</a:rPr>
              <a:t>Các con phải thường xuyên đánh răng rửa mặt hàng ngày, vệ sinh cá nhân sạch sẽ, mặc quần áo gọn gàng khi đến </a:t>
            </a:r>
            <a:r>
              <a:rPr lang="vi-VN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endParaRPr lang="en-S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74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" name="eXfAieth2EU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35696" y="2204864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8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28675" name="Picture 3" descr="140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 descr="Picturechi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 descr="Picturechi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20" descr="spring-smiley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05200"/>
            <a:ext cx="11811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28913"/>
            <a:ext cx="15240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838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343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76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912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0"/>
            <a:ext cx="106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080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52133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2135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12192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3725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2612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4097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1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908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712" name="Rectangle 40"/>
          <p:cNvSpPr>
            <a:spLocks noGrp="1" noChangeArrowheads="1"/>
          </p:cNvSpPr>
          <p:nvPr>
            <p:ph type="body" idx="1"/>
          </p:nvPr>
        </p:nvSpPr>
        <p:spPr>
          <a:xfrm>
            <a:off x="971550" y="908050"/>
            <a:ext cx="8867775" cy="3384550"/>
          </a:xfrm>
        </p:spPr>
        <p:txBody>
          <a:bodyPr/>
          <a:lstStyle/>
          <a:p>
            <a:pPr eaLnBrk="1" hangingPunct="1"/>
            <a:endParaRPr lang="en-US" altLang="vi-VN" smtClean="0"/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1619250" y="2852738"/>
            <a:ext cx="72739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980" name="WordArt 44"/>
          <p:cNvSpPr>
            <a:spLocks noChangeArrowheads="1" noChangeShapeType="1" noTextEdit="1"/>
          </p:cNvSpPr>
          <p:nvPr/>
        </p:nvSpPr>
        <p:spPr bwMode="auto">
          <a:xfrm>
            <a:off x="1042988" y="2924175"/>
            <a:ext cx="7488237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0" cap="none" spc="0" normalizeH="0" baseline="0" noProof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CÁC CÔ MẠNH KHỎE CÁC CON NGOAN HỌC GIỎI</a:t>
            </a:r>
          </a:p>
        </p:txBody>
      </p:sp>
    </p:spTree>
    <p:extLst>
      <p:ext uri="{BB962C8B-B14F-4D97-AF65-F5344CB8AC3E}">
        <p14:creationId xmlns:p14="http://schemas.microsoft.com/office/powerpoint/2010/main" val="167646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9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6147" name="Picture 3" descr="140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836613"/>
            <a:ext cx="8893175" cy="5832475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b="1" dirty="0" smtClean="0">
                <a:solidFill>
                  <a:srgbClr val="0000CC"/>
                </a:solidFill>
              </a:rPr>
              <a:t>I. </a:t>
            </a:r>
            <a:r>
              <a:rPr lang="en-US" altLang="vi-VN" sz="2000" b="1" dirty="0" err="1" smtClean="0">
                <a:solidFill>
                  <a:srgbClr val="0000CC"/>
                </a:solidFill>
              </a:rPr>
              <a:t>Mục</a:t>
            </a:r>
            <a:r>
              <a:rPr lang="en-US" altLang="vi-VN" sz="2000" b="1" dirty="0" smtClean="0">
                <a:solidFill>
                  <a:srgbClr val="0000CC"/>
                </a:solidFill>
              </a:rPr>
              <a:t> </a:t>
            </a:r>
            <a:r>
              <a:rPr lang="en-US" altLang="vi-VN" sz="2000" b="1" dirty="0" err="1" smtClean="0">
                <a:solidFill>
                  <a:srgbClr val="0000CC"/>
                </a:solidFill>
              </a:rPr>
              <a:t>đích</a:t>
            </a:r>
            <a:r>
              <a:rPr lang="en-US" altLang="vi-VN" sz="2000" b="1" dirty="0" smtClean="0">
                <a:solidFill>
                  <a:srgbClr val="0000CC"/>
                </a:solidFill>
              </a:rPr>
              <a:t> </a:t>
            </a:r>
            <a:r>
              <a:rPr lang="en-US" altLang="vi-VN" sz="2000" b="1" dirty="0" err="1" smtClean="0">
                <a:solidFill>
                  <a:srgbClr val="0000CC"/>
                </a:solidFill>
              </a:rPr>
              <a:t>yêu</a:t>
            </a:r>
            <a:r>
              <a:rPr lang="en-US" altLang="vi-VN" sz="2000" b="1" dirty="0" smtClean="0">
                <a:solidFill>
                  <a:srgbClr val="0000CC"/>
                </a:solidFill>
              </a:rPr>
              <a:t> </a:t>
            </a:r>
            <a:r>
              <a:rPr lang="en-US" altLang="vi-VN" sz="2000" b="1" dirty="0" err="1" smtClean="0">
                <a:solidFill>
                  <a:srgbClr val="0000CC"/>
                </a:solidFill>
              </a:rPr>
              <a:t>cầu</a:t>
            </a:r>
            <a:endParaRPr lang="en-US" altLang="vi-VN" sz="2000" b="1" i="1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b="1" i="1" dirty="0" smtClean="0">
                <a:solidFill>
                  <a:srgbClr val="FF0000"/>
                </a:solidFill>
              </a:rPr>
              <a:t>1. </a:t>
            </a:r>
            <a:r>
              <a:rPr lang="en-US" altLang="vi-VN" sz="2000" b="1" i="1" dirty="0" err="1" smtClean="0">
                <a:solidFill>
                  <a:srgbClr val="FF0000"/>
                </a:solidFill>
              </a:rPr>
              <a:t>Kiến</a:t>
            </a:r>
            <a:r>
              <a:rPr lang="en-US" altLang="vi-VN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vi-VN" sz="2000" b="1" i="1" dirty="0" err="1" smtClean="0">
                <a:solidFill>
                  <a:srgbClr val="FF0000"/>
                </a:solidFill>
              </a:rPr>
              <a:t>thức</a:t>
            </a:r>
            <a:r>
              <a:rPr lang="en-US" altLang="vi-VN" sz="2000" b="1" i="1" dirty="0" smtClean="0">
                <a:solidFill>
                  <a:srgbClr val="FF0000"/>
                </a:solidFill>
              </a:rPr>
              <a:t>:</a:t>
            </a:r>
            <a:endParaRPr lang="en-US" altLang="vi-VN" sz="20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dirty="0" smtClean="0">
                <a:solidFill>
                  <a:srgbClr val="0000CC"/>
                </a:solidFill>
              </a:rPr>
              <a:t>-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Trẻ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biết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tên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truyện</a:t>
            </a:r>
            <a:r>
              <a:rPr lang="en-US" altLang="vi-VN" sz="2000" dirty="0" smtClean="0">
                <a:solidFill>
                  <a:srgbClr val="0000CC"/>
                </a:solidFill>
              </a:rPr>
              <a:t>,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biết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các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nhân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vật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trong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truyện</a:t>
            </a:r>
            <a:endParaRPr lang="en-US" altLang="vi-VN" sz="2000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dirty="0" smtClean="0">
                <a:solidFill>
                  <a:srgbClr val="0000CC"/>
                </a:solidFill>
              </a:rPr>
              <a:t>-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Trẻ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hiểu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nội</a:t>
            </a:r>
            <a:r>
              <a:rPr lang="en-US" altLang="vi-VN" sz="2000" dirty="0" smtClean="0">
                <a:solidFill>
                  <a:srgbClr val="0000CC"/>
                </a:solidFill>
              </a:rPr>
              <a:t> dung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truyện</a:t>
            </a:r>
            <a:r>
              <a:rPr lang="en-US" altLang="vi-VN" sz="2000" dirty="0" smtClean="0">
                <a:solidFill>
                  <a:srgbClr val="0000CC"/>
                </a:solidFill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b="1" i="1" dirty="0" smtClean="0">
                <a:solidFill>
                  <a:srgbClr val="FF0000"/>
                </a:solidFill>
              </a:rPr>
              <a:t>2. </a:t>
            </a:r>
            <a:r>
              <a:rPr lang="en-US" altLang="vi-VN" sz="2000" b="1" i="1" dirty="0" err="1" smtClean="0">
                <a:solidFill>
                  <a:srgbClr val="FF0000"/>
                </a:solidFill>
              </a:rPr>
              <a:t>Kỹ</a:t>
            </a:r>
            <a:r>
              <a:rPr lang="en-US" altLang="vi-VN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vi-VN" sz="2000" b="1" i="1" dirty="0" err="1" smtClean="0">
                <a:solidFill>
                  <a:srgbClr val="FF0000"/>
                </a:solidFill>
              </a:rPr>
              <a:t>năng</a:t>
            </a:r>
            <a:r>
              <a:rPr lang="en-US" altLang="vi-VN" sz="2000" b="1" i="1" dirty="0" smtClean="0">
                <a:solidFill>
                  <a:srgbClr val="FF0000"/>
                </a:solidFill>
              </a:rPr>
              <a:t>:</a:t>
            </a:r>
            <a:endParaRPr lang="en-US" altLang="vi-VN" sz="20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dirty="0" smtClean="0">
                <a:solidFill>
                  <a:srgbClr val="0000CC"/>
                </a:solidFill>
              </a:rPr>
              <a:t>-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Trẻ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trả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lời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được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các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câu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hỏi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của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cô</a:t>
            </a:r>
            <a:r>
              <a:rPr lang="en-US" altLang="vi-VN" sz="2000" dirty="0" smtClean="0">
                <a:solidFill>
                  <a:srgbClr val="0000CC"/>
                </a:solidFill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dirty="0" smtClean="0">
                <a:solidFill>
                  <a:srgbClr val="0000CC"/>
                </a:solidFill>
              </a:rPr>
              <a:t>- </a:t>
            </a:r>
            <a:r>
              <a:rPr lang="vi-VN" altLang="vi-VN" sz="2000" dirty="0" smtClean="0">
                <a:solidFill>
                  <a:srgbClr val="0000CC"/>
                </a:solidFill>
              </a:rPr>
              <a:t>Bước đầu bắt chước giọng nói và hành động của các nhân vật</a:t>
            </a:r>
            <a:endParaRPr lang="en-US" altLang="vi-VN" sz="2000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b="1" i="1" dirty="0" smtClean="0">
                <a:solidFill>
                  <a:srgbClr val="FF0000"/>
                </a:solidFill>
              </a:rPr>
              <a:t>3. </a:t>
            </a:r>
            <a:r>
              <a:rPr lang="en-US" altLang="vi-VN" sz="2000" b="1" i="1" dirty="0" err="1" smtClean="0">
                <a:solidFill>
                  <a:srgbClr val="FF0000"/>
                </a:solidFill>
              </a:rPr>
              <a:t>Thái</a:t>
            </a:r>
            <a:r>
              <a:rPr lang="en-US" altLang="vi-VN" sz="2000" b="1" i="1" dirty="0" smtClean="0">
                <a:solidFill>
                  <a:srgbClr val="FF0000"/>
                </a:solidFill>
              </a:rPr>
              <a:t> </a:t>
            </a:r>
            <a:r>
              <a:rPr lang="en-US" altLang="vi-VN" sz="2000" b="1" i="1" dirty="0" err="1" smtClean="0">
                <a:solidFill>
                  <a:srgbClr val="FF0000"/>
                </a:solidFill>
              </a:rPr>
              <a:t>độ</a:t>
            </a:r>
            <a:endParaRPr lang="en-US" altLang="vi-VN" sz="2000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dirty="0" smtClean="0">
                <a:solidFill>
                  <a:srgbClr val="0000CC"/>
                </a:solidFill>
              </a:rPr>
              <a:t>-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Trẻ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hứng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thú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tham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gia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hoạt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động</a:t>
            </a:r>
            <a:r>
              <a:rPr lang="en-US" altLang="vi-VN" sz="2000" dirty="0" smtClean="0">
                <a:solidFill>
                  <a:srgbClr val="0000CC"/>
                </a:solidFill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b="1" dirty="0" smtClean="0">
                <a:solidFill>
                  <a:srgbClr val="0000CC"/>
                </a:solidFill>
              </a:rPr>
              <a:t>II. </a:t>
            </a:r>
            <a:r>
              <a:rPr lang="en-US" altLang="vi-VN" sz="2000" b="1" dirty="0" err="1" smtClean="0">
                <a:solidFill>
                  <a:srgbClr val="0000CC"/>
                </a:solidFill>
              </a:rPr>
              <a:t>Chuẩn</a:t>
            </a:r>
            <a:r>
              <a:rPr lang="en-US" altLang="vi-VN" sz="2000" b="1" dirty="0" smtClean="0">
                <a:solidFill>
                  <a:srgbClr val="0000CC"/>
                </a:solidFill>
              </a:rPr>
              <a:t> </a:t>
            </a:r>
            <a:r>
              <a:rPr lang="en-US" altLang="vi-VN" sz="2000" b="1" dirty="0" err="1" smtClean="0">
                <a:solidFill>
                  <a:srgbClr val="0000CC"/>
                </a:solidFill>
              </a:rPr>
              <a:t>bị</a:t>
            </a:r>
            <a:endParaRPr lang="en-US" altLang="vi-VN" sz="2000" b="1" i="1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dirty="0" smtClean="0">
                <a:solidFill>
                  <a:srgbClr val="0000CC"/>
                </a:solidFill>
              </a:rPr>
              <a:t>-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Giáo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án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điện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tử</a:t>
            </a:r>
            <a:r>
              <a:rPr lang="en-US" altLang="vi-VN" sz="2000" dirty="0" smtClean="0">
                <a:solidFill>
                  <a:srgbClr val="0000CC"/>
                </a:solidFill>
              </a:rPr>
              <a:t>.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r>
              <a:rPr lang="en-US" altLang="vi-VN" sz="2000" dirty="0" smtClean="0">
                <a:solidFill>
                  <a:srgbClr val="0000CC"/>
                </a:solidFill>
              </a:rPr>
              <a:t>-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nhạc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bài</a:t>
            </a:r>
            <a:r>
              <a:rPr lang="en-US" altLang="vi-VN" sz="2000" dirty="0" smtClean="0">
                <a:solidFill>
                  <a:srgbClr val="0000CC"/>
                </a:solidFill>
              </a:rPr>
              <a:t> </a:t>
            </a:r>
            <a:r>
              <a:rPr lang="en-US" altLang="vi-VN" sz="2000" dirty="0" err="1" smtClean="0">
                <a:solidFill>
                  <a:srgbClr val="0000CC"/>
                </a:solidFill>
              </a:rPr>
              <a:t>hát</a:t>
            </a:r>
            <a:r>
              <a:rPr lang="en-US" altLang="vi-VN" sz="2000" dirty="0" smtClean="0">
                <a:solidFill>
                  <a:srgbClr val="0000CC"/>
                </a:solidFill>
              </a:rPr>
              <a:t>: “ </a:t>
            </a:r>
            <a:r>
              <a:rPr lang="vi-VN" altLang="vi-VN" sz="2000" dirty="0" smtClean="0">
                <a:solidFill>
                  <a:srgbClr val="0000CC"/>
                </a:solidFill>
              </a:rPr>
              <a:t>Rửa mặt như mèo</a:t>
            </a:r>
            <a:r>
              <a:rPr lang="en-US" altLang="vi-VN" sz="2000" dirty="0" smtClean="0">
                <a:solidFill>
                  <a:srgbClr val="0000CC"/>
                </a:solidFill>
              </a:rPr>
              <a:t>”.</a:t>
            </a:r>
          </a:p>
        </p:txBody>
      </p:sp>
      <p:pic>
        <p:nvPicPr>
          <p:cNvPr id="6149" name="Picture 6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244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10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2509838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476250"/>
            <a:ext cx="11811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765175"/>
            <a:ext cx="1524000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636838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86886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838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206057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57346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45815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2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3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912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4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858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0"/>
            <a:ext cx="106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6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080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8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4652963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9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0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445125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1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5157788"/>
            <a:ext cx="1219200" cy="109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593725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6858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7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08476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8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365625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9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4300" y="6021388"/>
            <a:ext cx="14097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80" name="Picture 52" descr="DSTARS-P"/>
          <p:cNvPicPr>
            <a:picLocks noChangeAspect="1" noChangeArrowheads="1" noCrop="1"/>
          </p:cNvPicPr>
          <p:nvPr/>
        </p:nvPicPr>
        <p:blipFill>
          <a:blip r:embed="rId4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065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9219" name="Picture 3" descr="1401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6913562" cy="16557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vi-VN" dirty="0" smtClean="0">
                <a:solidFill>
                  <a:srgbClr val="0000CC"/>
                </a:solidFill>
              </a:rPr>
              <a:t>III. </a:t>
            </a:r>
            <a:r>
              <a:rPr lang="en-US" altLang="vi-VN" dirty="0" err="1" smtClean="0">
                <a:solidFill>
                  <a:srgbClr val="0000CC"/>
                </a:solidFill>
              </a:rPr>
              <a:t>Cách</a:t>
            </a:r>
            <a:r>
              <a:rPr lang="en-US" altLang="vi-VN" dirty="0" smtClean="0">
                <a:solidFill>
                  <a:srgbClr val="0000CC"/>
                </a:solidFill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</a:rPr>
              <a:t>tiến</a:t>
            </a:r>
            <a:r>
              <a:rPr lang="en-US" altLang="vi-VN" dirty="0" smtClean="0">
                <a:solidFill>
                  <a:srgbClr val="0000CC"/>
                </a:solidFill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</a:rPr>
              <a:t>hành</a:t>
            </a:r>
            <a:endParaRPr lang="en-US" altLang="vi-VN" dirty="0" smtClean="0">
              <a:solidFill>
                <a:srgbClr val="0000CC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vi-VN" b="1" u="sng" dirty="0" err="1" smtClean="0">
                <a:solidFill>
                  <a:srgbClr val="FF0000"/>
                </a:solidFill>
              </a:rPr>
              <a:t>Ổn</a:t>
            </a:r>
            <a:r>
              <a:rPr lang="en-US" altLang="vi-VN" b="1" u="sng" dirty="0" smtClean="0">
                <a:solidFill>
                  <a:srgbClr val="FF0000"/>
                </a:solidFill>
              </a:rPr>
              <a:t> </a:t>
            </a:r>
            <a:r>
              <a:rPr lang="en-US" altLang="vi-VN" b="1" u="sng" dirty="0" err="1" smtClean="0">
                <a:solidFill>
                  <a:srgbClr val="FF0000"/>
                </a:solidFill>
              </a:rPr>
              <a:t>định</a:t>
            </a:r>
            <a:r>
              <a:rPr lang="en-US" altLang="vi-VN" b="1" u="sng" dirty="0" smtClean="0">
                <a:solidFill>
                  <a:srgbClr val="FF0000"/>
                </a:solidFill>
              </a:rPr>
              <a:t> </a:t>
            </a:r>
            <a:r>
              <a:rPr lang="en-US" altLang="vi-VN" b="1" u="sng" dirty="0" err="1" smtClean="0">
                <a:solidFill>
                  <a:srgbClr val="FF0000"/>
                </a:solidFill>
              </a:rPr>
              <a:t>tổ</a:t>
            </a:r>
            <a:r>
              <a:rPr lang="en-US" altLang="vi-VN" b="1" u="sng" dirty="0" smtClean="0">
                <a:solidFill>
                  <a:srgbClr val="FF0000"/>
                </a:solidFill>
              </a:rPr>
              <a:t> </a:t>
            </a:r>
            <a:r>
              <a:rPr lang="en-US" altLang="vi-VN" b="1" u="sng" dirty="0" err="1" smtClean="0">
                <a:solidFill>
                  <a:srgbClr val="FF0000"/>
                </a:solidFill>
              </a:rPr>
              <a:t>chức</a:t>
            </a:r>
            <a:endParaRPr lang="en-US" altLang="vi-VN" b="1" u="sng" dirty="0" smtClean="0">
              <a:solidFill>
                <a:srgbClr val="FF0000"/>
              </a:solidFill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altLang="vi-VN" dirty="0" err="1" smtClean="0">
                <a:solidFill>
                  <a:srgbClr val="0000CC"/>
                </a:solidFill>
              </a:rPr>
              <a:t>Cô</a:t>
            </a:r>
            <a:r>
              <a:rPr lang="en-US" altLang="vi-VN" dirty="0" smtClean="0">
                <a:solidFill>
                  <a:srgbClr val="0000CC"/>
                </a:solidFill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</a:rPr>
              <a:t>và</a:t>
            </a:r>
            <a:r>
              <a:rPr lang="en-US" altLang="vi-VN" dirty="0" smtClean="0">
                <a:solidFill>
                  <a:srgbClr val="0000CC"/>
                </a:solidFill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</a:rPr>
              <a:t>trẻ</a:t>
            </a:r>
            <a:r>
              <a:rPr lang="en-US" altLang="vi-VN" dirty="0" smtClean="0">
                <a:solidFill>
                  <a:srgbClr val="0000CC"/>
                </a:solidFill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</a:rPr>
              <a:t>hát</a:t>
            </a:r>
            <a:r>
              <a:rPr lang="en-US" altLang="vi-VN" dirty="0" smtClean="0">
                <a:solidFill>
                  <a:srgbClr val="0000CC"/>
                </a:solidFill>
              </a:rPr>
              <a:t> </a:t>
            </a:r>
            <a:r>
              <a:rPr lang="en-US" altLang="vi-VN" dirty="0" err="1" smtClean="0">
                <a:solidFill>
                  <a:srgbClr val="0000CC"/>
                </a:solidFill>
              </a:rPr>
              <a:t>bài</a:t>
            </a:r>
            <a:r>
              <a:rPr lang="en-US" altLang="vi-VN" dirty="0" smtClean="0">
                <a:solidFill>
                  <a:srgbClr val="0000CC"/>
                </a:solidFill>
              </a:rPr>
              <a:t> “ </a:t>
            </a:r>
            <a:r>
              <a:rPr lang="vi-VN" altLang="vi-VN" dirty="0" smtClean="0">
                <a:solidFill>
                  <a:srgbClr val="0000CC"/>
                </a:solidFill>
              </a:rPr>
              <a:t>Rửa mặt như mèo</a:t>
            </a:r>
            <a:r>
              <a:rPr lang="en-US" altLang="vi-VN" dirty="0" smtClean="0">
                <a:solidFill>
                  <a:srgbClr val="0000CC"/>
                </a:solidFill>
              </a:rPr>
              <a:t>”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vi-VN" dirty="0" smtClean="0">
              <a:solidFill>
                <a:srgbClr val="0000CC"/>
              </a:solidFill>
            </a:endParaRPr>
          </a:p>
        </p:txBody>
      </p:sp>
      <p:pic>
        <p:nvPicPr>
          <p:cNvPr id="9221" name="Picture 5" descr="Butterfly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Butterfly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icturechi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Picturechi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0" descr="spring-smiley-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Butterfly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05200"/>
            <a:ext cx="11811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838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343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76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912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0"/>
            <a:ext cx="106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080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52133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2135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12192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3725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2612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4097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6" name="Text Box 45"/>
          <p:cNvSpPr txBox="1">
            <a:spLocks noChangeArrowheads="1"/>
          </p:cNvSpPr>
          <p:nvPr/>
        </p:nvSpPr>
        <p:spPr bwMode="auto">
          <a:xfrm>
            <a:off x="466725" y="3789363"/>
            <a:ext cx="8677275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</a:t>
            </a: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Dạy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nội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dung </a:t>
            </a:r>
            <a:r>
              <a:rPr kumimoji="0" lang="en-US" altLang="vi-VN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chính</a:t>
            </a:r>
            <a:endParaRPr kumimoji="0" lang="en-US" altLang="vi-VN" sz="2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endParaRPr kumimoji="0" lang="en-US" altLang="vi-VN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nhac-thieu-nhi-co-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82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295400"/>
            <a:ext cx="2667000" cy="1143000"/>
          </a:xfrm>
        </p:spPr>
        <p:txBody>
          <a:bodyPr/>
          <a:lstStyle/>
          <a:p>
            <a:pPr eaLnBrk="1" hangingPunct="1"/>
            <a:r>
              <a:rPr lang="en-US" altLang="vi-VN" sz="4800" b="1" smtClean="0">
                <a:solidFill>
                  <a:srgbClr val="FF0000"/>
                </a:solidFill>
              </a:rPr>
              <a:t>Truyện</a:t>
            </a: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685800" y="28956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kern="10" noProof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Vệ sinh buổi sáng</a:t>
            </a:r>
            <a:endParaRPr kumimoji="0" lang="vi-VN" sz="3600" b="1" i="0" u="none" strike="noStrike" kern="10" cap="none" spc="0" normalizeH="0" baseline="0" noProof="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98997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9219" name="Picture 3" descr="1401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6913562" cy="16557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altLang="vi-VN" dirty="0" smtClean="0">
              <a:solidFill>
                <a:srgbClr val="0000CC"/>
              </a:solidFill>
            </a:endParaRPr>
          </a:p>
        </p:txBody>
      </p:sp>
      <p:pic>
        <p:nvPicPr>
          <p:cNvPr id="9221" name="Picture 5" descr="Butterfly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Butterfly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Picturechi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Picturechim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0" descr="spring-smiley-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 descr="Butterfly 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05200"/>
            <a:ext cx="11811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838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343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76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912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0"/>
            <a:ext cx="106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080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52133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2135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12192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3725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1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2612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2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3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4" name="Picture 52" descr="DSTARS-P"/>
          <p:cNvPicPr>
            <a:picLocks noChangeAspect="1" noChangeArrowheads="1" noCrop="1"/>
          </p:cNvPicPr>
          <p:nvPr/>
        </p:nvPicPr>
        <p:blipFill>
          <a:blip r:embed="rId8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4097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56" name="Text Box 45"/>
          <p:cNvSpPr txBox="1">
            <a:spLocks noChangeArrowheads="1"/>
          </p:cNvSpPr>
          <p:nvPr/>
        </p:nvSpPr>
        <p:spPr bwMode="auto">
          <a:xfrm>
            <a:off x="466725" y="3789363"/>
            <a:ext cx="86772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*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kể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vi-VN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bằng</a:t>
            </a:r>
            <a:r>
              <a:rPr kumimoji="0" lang="en-US" alt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vi-VN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tranh</a:t>
            </a:r>
            <a:endParaRPr kumimoji="0" lang="en-US" altLang="vi-VN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nhac-thieu-nhi-co-lo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546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6545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 smtClean="0"/>
          </a:p>
        </p:txBody>
      </p:sp>
      <p:pic>
        <p:nvPicPr>
          <p:cNvPr id="15363" name="Picture 3" descr="140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810000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Picturechi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9906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Picturechi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04800"/>
            <a:ext cx="2438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20" descr="spring-smiley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600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9" descr="Butterfly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133975"/>
            <a:ext cx="18288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505200"/>
            <a:ext cx="11811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429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28913"/>
            <a:ext cx="1524000" cy="136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181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19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343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953000"/>
            <a:ext cx="8382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343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2766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4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958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7912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6096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096000"/>
            <a:ext cx="1066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640080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5213350"/>
            <a:ext cx="104775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721350"/>
            <a:ext cx="990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0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1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8000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2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602413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3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419600"/>
            <a:ext cx="1219200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4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93725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5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2612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6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3468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7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038600"/>
            <a:ext cx="1028700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8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62400"/>
            <a:ext cx="14097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99" name="Picture 52" descr="DSTARS-P"/>
          <p:cNvPicPr>
            <a:picLocks noChangeAspect="1" noChangeArrowheads="1" noCrop="1"/>
          </p:cNvPicPr>
          <p:nvPr/>
        </p:nvPicPr>
        <p:blipFill>
          <a:blip r:embed="rId6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590800"/>
            <a:ext cx="914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00" name="Rectangle 41"/>
          <p:cNvSpPr>
            <a:spLocks noGrp="1" noChangeArrowheads="1"/>
          </p:cNvSpPr>
          <p:nvPr>
            <p:ph type="body" idx="1"/>
          </p:nvPr>
        </p:nvSpPr>
        <p:spPr>
          <a:xfrm>
            <a:off x="611188" y="908050"/>
            <a:ext cx="9228137" cy="4492625"/>
          </a:xfrm>
        </p:spPr>
        <p:txBody>
          <a:bodyPr/>
          <a:lstStyle/>
          <a:p>
            <a:pPr eaLnBrk="1" hangingPunct="1"/>
            <a:endParaRPr lang="en-US" altLang="vi-VN" smtClean="0"/>
          </a:p>
        </p:txBody>
      </p:sp>
      <p:sp>
        <p:nvSpPr>
          <p:cNvPr id="15401" name="Text Box 42"/>
          <p:cNvSpPr txBox="1">
            <a:spLocks noChangeArrowheads="1"/>
          </p:cNvSpPr>
          <p:nvPr/>
        </p:nvSpPr>
        <p:spPr bwMode="auto">
          <a:xfrm>
            <a:off x="1187450" y="1844675"/>
            <a:ext cx="838835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vi-VN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Đàm thoại trích dẫn.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vi-VN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Cô vừa kể cho lớp mình nghe câu chuyện gì?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2400" b="1" i="0" u="none" strike="noStrike" kern="1200" cap="none" spc="0" normalizeH="0" baseline="0" noProof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747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295400"/>
            <a:ext cx="2667000" cy="1143000"/>
          </a:xfrm>
        </p:spPr>
        <p:txBody>
          <a:bodyPr/>
          <a:lstStyle/>
          <a:p>
            <a:pPr eaLnBrk="1" hangingPunct="1"/>
            <a:r>
              <a:rPr lang="en-US" altLang="vi-VN" sz="4800" b="1" smtClean="0">
                <a:solidFill>
                  <a:srgbClr val="FF0000"/>
                </a:solidFill>
              </a:rPr>
              <a:t>Truyện</a:t>
            </a:r>
          </a:p>
        </p:txBody>
      </p:sp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685800" y="2895600"/>
            <a:ext cx="7848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36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Vệ sinh buổi sáng</a:t>
            </a:r>
            <a:endParaRPr kumimoji="0" lang="vi-VN" sz="3600" b="1" i="0" u="none" strike="noStrike" kern="10" cap="none" spc="0" normalizeH="0" baseline="0" noProof="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06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en-SG" dirty="0"/>
              <a:t>Truyện có những ai 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6237312"/>
          </a:xfrm>
        </p:spPr>
      </p:pic>
    </p:spTree>
    <p:extLst>
      <p:ext uri="{BB962C8B-B14F-4D97-AF65-F5344CB8AC3E}">
        <p14:creationId xmlns:p14="http://schemas.microsoft.com/office/powerpoint/2010/main" val="39960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u meo tinh nghich tieng ke">
  <a:themeElements>
    <a:clrScheme name="chu meo tinh nghich tieng k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u meo tinh nghich tieng k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u meo tinh nghich tieng k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 meo tinh nghich tieng k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 meo tinh nghich tieng k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 meo tinh nghich tieng k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 meo tinh nghich tieng k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u meo tinh nghich tieng k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meo tinh nghich tieng k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meo tinh nghich tieng k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meo tinh nghich tieng k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meo tinh nghich tieng k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meo tinh nghich tieng k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u meo tinh nghich tieng k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667</TotalTime>
  <Words>405</Words>
  <Application>Microsoft Office PowerPoint</Application>
  <PresentationFormat>On-screen Show (4:3)</PresentationFormat>
  <Paragraphs>47</Paragraphs>
  <Slides>17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Facet</vt:lpstr>
      <vt:lpstr>Office Theme</vt:lpstr>
      <vt:lpstr>Default Design</vt:lpstr>
      <vt:lpstr>chu meo tinh nghich tieng ke</vt:lpstr>
      <vt:lpstr>PowerPoint Presentation</vt:lpstr>
      <vt:lpstr>PowerPoint Presentation</vt:lpstr>
      <vt:lpstr>PowerPoint Presentation</vt:lpstr>
      <vt:lpstr>Truyện</vt:lpstr>
      <vt:lpstr>PowerPoint Presentation</vt:lpstr>
      <vt:lpstr>PowerPoint Presentation</vt:lpstr>
      <vt:lpstr>PowerPoint Presentation</vt:lpstr>
      <vt:lpstr>Truyện</vt:lpstr>
      <vt:lpstr>Truyện có những ai ?</vt:lpstr>
      <vt:lpstr> Bạn Mèo thức dậy dùng cái gì để lau mặt?</vt:lpstr>
      <vt:lpstr>PowerPoint Presentation</vt:lpstr>
      <vt:lpstr>- Bạn Hạnh lấy cái gì để đánh răng và xúc miệng?</vt:lpstr>
      <vt:lpstr>    - Sau đó bạn Hạnh dùng cái lược để làm gì?</vt:lpstr>
      <vt:lpstr>    - Buổi sáng các con làm vệ sinh như thế nào?</vt:lpstr>
      <vt:lpstr>=&gt; Giáo dục: Các con phải thường xuyên đánh răng rửa mặt hàng ngày, vệ sinh cá nhân sạch sẽ, mặc quần áo gọn gàng khi đến trường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QUACHBUIQUOCCUONG</dc:creator>
  <cp:lastModifiedBy>Windows User</cp:lastModifiedBy>
  <cp:revision>33</cp:revision>
  <dcterms:created xsi:type="dcterms:W3CDTF">2018-10-15T15:59:49Z</dcterms:created>
  <dcterms:modified xsi:type="dcterms:W3CDTF">2024-06-12T03:27:29Z</dcterms:modified>
</cp:coreProperties>
</file>