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479512"/>
              </p:ext>
            </p:extLst>
          </p:nvPr>
        </p:nvGraphicFramePr>
        <p:xfrm>
          <a:off x="3863561" y="169111"/>
          <a:ext cx="4855627" cy="642373"/>
        </p:xfrm>
        <a:graphic>
          <a:graphicData uri="http://schemas.openxmlformats.org/drawingml/2006/table">
            <a:tbl>
              <a:tblPr/>
              <a:tblGrid>
                <a:gridCol w="4855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DÂN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QUẬN LONG BIÊN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NON </a:t>
                      </a:r>
                      <a:r>
                        <a:rPr lang="vi-VN" sz="18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 QUẤT</a:t>
                      </a:r>
                      <a:endParaRPr lang="vi-V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06300"/>
              </p:ext>
            </p:extLst>
          </p:nvPr>
        </p:nvGraphicFramePr>
        <p:xfrm>
          <a:off x="2720401" y="1935264"/>
          <a:ext cx="7141945" cy="1757964"/>
        </p:xfrm>
        <a:graphic>
          <a:graphicData uri="http://schemas.openxmlformats.org/drawingml/2006/table">
            <a:tbl>
              <a:tblPr/>
              <a:tblGrid>
                <a:gridCol w="7141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5796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TRIỀN NGÔN NGỮ</a:t>
                      </a:r>
                      <a:endParaRPr lang="vi-VN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t-BR" sz="32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NBTN “ Máy</a:t>
                      </a:r>
                      <a:r>
                        <a:rPr lang="pt-BR" sz="3200" b="1" i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bay”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1B1DF5-25A1-3728-5AC8-BC001C93B03B}"/>
              </a:ext>
            </a:extLst>
          </p:cNvPr>
          <p:cNvSpPr txBox="1"/>
          <p:nvPr/>
        </p:nvSpPr>
        <p:spPr>
          <a:xfrm>
            <a:off x="5078827" y="5109817"/>
            <a:ext cx="2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1B1DF5-25A1-3728-5AC8-BC001C93B03B}"/>
              </a:ext>
            </a:extLst>
          </p:cNvPr>
          <p:cNvSpPr txBox="1"/>
          <p:nvPr/>
        </p:nvSpPr>
        <p:spPr>
          <a:xfrm>
            <a:off x="3103808" y="3497026"/>
            <a:ext cx="5177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Phương Hiếu	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xmlns="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xmlns="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xmlns="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169</Words>
  <Application>Microsoft Office PowerPoint</Application>
  <PresentationFormat>Custom</PresentationFormat>
  <Paragraphs>34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8</cp:revision>
  <dcterms:created xsi:type="dcterms:W3CDTF">2024-03-07T16:11:02Z</dcterms:created>
  <dcterms:modified xsi:type="dcterms:W3CDTF">2024-05-02T08:51:41Z</dcterms:modified>
</cp:coreProperties>
</file>