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9247" y="1700808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 </a:t>
            </a:r>
            <a:endParaRPr lang="en-US" smtClean="0"/>
          </a:p>
          <a:p>
            <a:pPr algn="ctr"/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Phùng Thị Kim Oanh</a:t>
            </a:r>
            <a:endParaRPr lang="en-US" sz="28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Lớp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  <a:endParaRPr lang="en-US" sz="28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311" y="3140968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altLang="en-US" sz="1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en-US" sz="1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alt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57" y="814699"/>
            <a:ext cx="956519" cy="9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Tc: Điền từ còn thiếu trong bài thơ “ Ảnh Bác”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169</Words>
  <Application>Microsoft Office PowerPoint</Application>
  <PresentationFormat>On-screen Show (4:3)</PresentationFormat>
  <Paragraphs>37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</cp:revision>
  <dcterms:created xsi:type="dcterms:W3CDTF">2024-05-16T03:16:53Z</dcterms:created>
  <dcterms:modified xsi:type="dcterms:W3CDTF">2024-05-16T03:29:18Z</dcterms:modified>
</cp:coreProperties>
</file>