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9238-B7CC-4571-808C-8E6636A53F6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10D-C2E6-4D4F-8B60-A9227E58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5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BG&#272;T\GVG%20LY\T&#7879;p%20ngu&#7891;n\ChickenDance-Dangcapnhat_u3w5.mp3" TargetMode="External"/><Relationship Id="rId1" Type="http://schemas.microsoft.com/office/2007/relationships/media" Target="file:///E:\BG&#272;T\GVG%20LY\T&#7879;p%20ngu&#7891;n\ChickenDance-Dangcapnhat_u3w5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Hình nền GADT\em-yeu-trung-em-e1496721766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7686" y="838200"/>
            <a:ext cx="6861491" cy="1254369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80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80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</a:t>
            </a:r>
            <a:r>
              <a:rPr lang="en-US" sz="80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h¸t</a:t>
            </a:r>
            <a:r>
              <a:rPr lang="en-US" sz="80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80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016369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( 5 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5613103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Lưu Thị Hoa Chinh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TRƯỜNG MẦM NON GIA QUẤT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E:\BGĐT\KP Đồ dùng tiểu học\Tệp nguồn\SR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700" y="3429000"/>
            <a:ext cx="6191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 descr="E:\BGĐT\KP Đồ dùng tiểu học\Tệp nguồn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535934"/>
            <a:ext cx="5029200" cy="41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 descr="E:\BGĐT\KP Đồ dùng tiểu học\Tệp nguồn\CR-C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6094"/>
            <a:ext cx="5181600" cy="38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 descr="E:\BGĐT\KP Đồ dùng tiểu học\Tệp nguồn\787354979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43" y="2806158"/>
            <a:ext cx="4657725" cy="40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Hình nền GADT\500_F_95148565_bqZFBiqH3trzecxyOoxEVd3zPQloTu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9" y="1066800"/>
            <a:ext cx="6629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“</a:t>
            </a:r>
          </a:p>
        </p:txBody>
      </p:sp>
      <p:pic>
        <p:nvPicPr>
          <p:cNvPr id="3" name="ChauVanNhoTruongMamNon-TopCa_pv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ường tiểu học Trung Hà - giờ họ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2" y="914400"/>
            <a:ext cx="9132277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22" y="-11723"/>
            <a:ext cx="91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0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ẩn Bị Đồ Dùng Cho Bé Vào Lớp 1 - Mẹ Cần Mua Sắm Những Gì Đồ Dùng Học Tậ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GĐT\KP Đồ dùng tiểu học\Tệp nguồn\4610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GĐT\KP Đồ dùng tiểu học\Tệp nguồn\bang-go-hoc-sinh-hong-ha-148161882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GĐT\KP Đồ dùng tiểu học\Tệp nguồn\Phấn-viết-bảng-M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926123"/>
            <a:ext cx="4191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:\Hình nền GADT\8254742-happy-kids-with-banner-and-rainbow-backgrou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ckenDance-Dangcapnhat_u3w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1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1229092" y="5562600"/>
            <a:ext cx="6638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TC: “ Ai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endParaRPr lang="en-US" sz="2000" b="1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E:\BGĐT\KP Đồ dùng tiểu học\Tệp nguồn\ta-chiec-cap-sach-cua-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8006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465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49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08425" y="-4763"/>
            <a:ext cx="1223963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08425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79850" y="-2857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 descr="E:\BGĐT\KP Đồ dùng tiểu học\Tệp nguồn\Tay_Pentel_ZEH_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44" y="2818970"/>
            <a:ext cx="5243512" cy="40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249</Words>
  <Application>Microsoft Office PowerPoint</Application>
  <PresentationFormat>On-screen Show (4:3)</PresentationFormat>
  <Paragraphs>59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2024-05-16T03:42:07Z</dcterms:created>
  <dcterms:modified xsi:type="dcterms:W3CDTF">2024-05-16T04:19:40Z</dcterms:modified>
</cp:coreProperties>
</file>