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8" r:id="rId6"/>
    <p:sldMasterId id="2147483740" r:id="rId7"/>
  </p:sldMasterIdLst>
  <p:notesMasterIdLst>
    <p:notesMasterId r:id="rId25"/>
  </p:notesMasterIdLst>
  <p:sldIdLst>
    <p:sldId id="257" r:id="rId8"/>
    <p:sldId id="280" r:id="rId9"/>
    <p:sldId id="268" r:id="rId10"/>
    <p:sldId id="259" r:id="rId11"/>
    <p:sldId id="269" r:id="rId12"/>
    <p:sldId id="267" r:id="rId13"/>
    <p:sldId id="270" r:id="rId14"/>
    <p:sldId id="272" r:id="rId15"/>
    <p:sldId id="273" r:id="rId16"/>
    <p:sldId id="275" r:id="rId17"/>
    <p:sldId id="261" r:id="rId18"/>
    <p:sldId id="264" r:id="rId19"/>
    <p:sldId id="265" r:id="rId20"/>
    <p:sldId id="276" r:id="rId21"/>
    <p:sldId id="278" r:id="rId22"/>
    <p:sldId id="279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2EE9-AA14-4069-8ECC-BDF4368504B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45E4-1317-4DFB-BF04-53D49F96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57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4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6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1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4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3pPr>
            <a:lvl4pPr marL="182847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46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7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2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4" indent="0">
              <a:buNone/>
              <a:defRPr sz="3800"/>
            </a:lvl2pPr>
            <a:lvl3pPr marL="1218987" indent="0">
              <a:buNone/>
              <a:defRPr sz="3199"/>
            </a:lvl3pPr>
            <a:lvl4pPr marL="1828479" indent="0">
              <a:buNone/>
              <a:defRPr sz="2699"/>
            </a:lvl4pPr>
            <a:lvl5pPr marL="2437973" indent="0">
              <a:buNone/>
              <a:defRPr sz="2699"/>
            </a:lvl5pPr>
            <a:lvl6pPr marL="3047467" indent="0">
              <a:buNone/>
              <a:defRPr sz="2699"/>
            </a:lvl6pPr>
            <a:lvl7pPr marL="3656960" indent="0">
              <a:buNone/>
              <a:defRPr sz="2699"/>
            </a:lvl7pPr>
            <a:lvl8pPr marL="4266453" indent="0">
              <a:buNone/>
              <a:defRPr sz="2699"/>
            </a:lvl8pPr>
            <a:lvl9pPr marL="487594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6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6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1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2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1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1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6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6" y="2368551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6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6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6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6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6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>
                <a:solidFill>
                  <a:prstClr val="black"/>
                </a:solidFill>
              </a:rPr>
              <a:pPr/>
              <a:t>2024/5/11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3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9" y="877880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4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9" y="922456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1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8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40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2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3" y="1454467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2" y="1532355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9" y="1453074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8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2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9" y="1259516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30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4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7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1" y="1146303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6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5" y="1207708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9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2" y="1578258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9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7" y="112636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2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6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600" y="101526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4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8" y="961523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7" y="927558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2" y="821887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2" y="856312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9" y="820782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5" y="891567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8" y="942286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5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1" y="132649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2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3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9" y="1115151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5" y="1353556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3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1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4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100" y="125276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60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2" y="115454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70" y="1351531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1000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5" y="957520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2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1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7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7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2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1" y="5323681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5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5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415884" y="1625667"/>
            <a:ext cx="4548000" cy="108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394100" y="2711267"/>
            <a:ext cx="4717600" cy="22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443807" y="5920975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450571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489792" y="5936614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1353021" y="5751159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405496" y="5767366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1103753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128693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664728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67654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751223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670206" y="5087966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1256785" y="5205326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1229259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1180347" y="5337659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946046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869542" y="5477107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1038109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807528" y="5651909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1071304" y="5065269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1219664" y="5657802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1273129" y="5051803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1047120" y="5180884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971018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1147731" y="546618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886234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815715" y="5658278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880038" y="5247027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2454098" y="5661460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2469655" y="5637987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2472141" y="5633110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968561" y="5794469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2009613" y="5780937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972611" y="5794008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893359" y="585061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802417" y="5506730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772233" y="5421488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968566" y="5428484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2211655" y="5677198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2262651" y="572184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2019468" y="5474230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797639" y="546649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776283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2211655" y="5677106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2106541" y="550479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797642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2052328" y="542111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2332422" y="571548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2189476" y="5498347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1049927" y="1077171"/>
            <a:ext cx="217293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1037520" y="963515"/>
            <a:ext cx="204613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1108842" y="1159260"/>
            <a:ext cx="173740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1057239" y="1075879"/>
            <a:ext cx="209575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1043073" y="848961"/>
            <a:ext cx="405604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936265" y="876788"/>
            <a:ext cx="514525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1208844" y="852815"/>
            <a:ext cx="240448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1043134" y="848092"/>
            <a:ext cx="403556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11079771" y="1291172"/>
            <a:ext cx="305825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11079770" y="1291486"/>
            <a:ext cx="384507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11079771" y="1289360"/>
            <a:ext cx="206745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11076227" y="1291014"/>
            <a:ext cx="306849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10427089" y="747336"/>
            <a:ext cx="200051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10433075" y="704098"/>
            <a:ext cx="187449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10427404" y="747101"/>
            <a:ext cx="193435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10431658" y="830348"/>
            <a:ext cx="168783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10655887" y="732294"/>
            <a:ext cx="28967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10630998" y="702285"/>
            <a:ext cx="303305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10667856" y="731898"/>
            <a:ext cx="274872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10751500" y="774823"/>
            <a:ext cx="192647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10991481" y="758126"/>
            <a:ext cx="396084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11001011" y="943291"/>
            <a:ext cx="38749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11128918" y="1180358"/>
            <a:ext cx="4583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10900513" y="1133573"/>
            <a:ext cx="40797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0970059" y="1029295"/>
            <a:ext cx="26857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11202085" y="1054026"/>
            <a:ext cx="47177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11270920" y="927380"/>
            <a:ext cx="35915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11157743" y="976447"/>
            <a:ext cx="117509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11076937" y="1095849"/>
            <a:ext cx="131529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10909019" y="1079939"/>
            <a:ext cx="120896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10984156" y="1011732"/>
            <a:ext cx="71751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11012983" y="899814"/>
            <a:ext cx="108295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11230201" y="874533"/>
            <a:ext cx="85140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11176015" y="1011889"/>
            <a:ext cx="54265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11093789" y="1129713"/>
            <a:ext cx="5844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10933513" y="1116956"/>
            <a:ext cx="61984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11032672" y="934784"/>
            <a:ext cx="47887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10994711" y="1040323"/>
            <a:ext cx="30953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11249891" y="904617"/>
            <a:ext cx="36624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11157741" y="975819"/>
            <a:ext cx="10672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11214687" y="1027879"/>
            <a:ext cx="3623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11072682" y="1093957"/>
            <a:ext cx="121684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10910359" y="1079939"/>
            <a:ext cx="109713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10980612" y="1149483"/>
            <a:ext cx="2915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10982031" y="1012442"/>
            <a:ext cx="75295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11013692" y="897688"/>
            <a:ext cx="106877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11223035" y="873035"/>
            <a:ext cx="93645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1;p4"/>
          <p:cNvGrpSpPr>
            <a:grpSpLocks/>
          </p:cNvGrpSpPr>
          <p:nvPr/>
        </p:nvGrpSpPr>
        <p:grpSpPr bwMode="auto">
          <a:xfrm rot="1840727">
            <a:off x="10607676" y="593726"/>
            <a:ext cx="633413" cy="477838"/>
            <a:chOff x="2322102" y="3096168"/>
            <a:chExt cx="474595" cy="359141"/>
          </a:xfrm>
        </p:grpSpPr>
        <p:sp>
          <p:nvSpPr>
            <p:cNvPr id="5" name="Google Shape;52;p4"/>
            <p:cNvSpPr>
              <a:spLocks/>
            </p:cNvSpPr>
            <p:nvPr/>
          </p:nvSpPr>
          <p:spPr bwMode="auto">
            <a:xfrm>
              <a:off x="2322102" y="3098152"/>
              <a:ext cx="195018" cy="355183"/>
            </a:xfrm>
            <a:custGeom>
              <a:avLst/>
              <a:gdLst>
                <a:gd name="T0" fmla="*/ 2193852 w 16506"/>
                <a:gd name="T1" fmla="*/ 142 h 30062"/>
                <a:gd name="T2" fmla="*/ 1116054 w 16506"/>
                <a:gd name="T3" fmla="*/ 59465 h 30062"/>
                <a:gd name="T4" fmla="*/ 142 w 16506"/>
                <a:gd name="T5" fmla="*/ 199485 h 30062"/>
                <a:gd name="T6" fmla="*/ 127448 w 16506"/>
                <a:gd name="T7" fmla="*/ 869951 h 30062"/>
                <a:gd name="T8" fmla="*/ 831833 w 16506"/>
                <a:gd name="T9" fmla="*/ 776566 h 30062"/>
                <a:gd name="T10" fmla="*/ 831833 w 16506"/>
                <a:gd name="T11" fmla="*/ 776566 h 30062"/>
                <a:gd name="T12" fmla="*/ 793588 w 16506"/>
                <a:gd name="T13" fmla="*/ 2198054 h 30062"/>
                <a:gd name="T14" fmla="*/ 853053 w 16506"/>
                <a:gd name="T15" fmla="*/ 4132833 h 30062"/>
                <a:gd name="T16" fmla="*/ 1574334 w 16506"/>
                <a:gd name="T17" fmla="*/ 4196493 h 30062"/>
                <a:gd name="T18" fmla="*/ 1553114 w 16506"/>
                <a:gd name="T19" fmla="*/ 2198054 h 30062"/>
                <a:gd name="T20" fmla="*/ 1591229 w 16506"/>
                <a:gd name="T21" fmla="*/ 696023 h 30062"/>
                <a:gd name="T22" fmla="*/ 2304133 w 16506"/>
                <a:gd name="T23" fmla="*/ 640740 h 30062"/>
                <a:gd name="T24" fmla="*/ 2193852 w 16506"/>
                <a:gd name="T25" fmla="*/ 142 h 300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Google Shape;53;p4"/>
            <p:cNvSpPr>
              <a:spLocks/>
            </p:cNvSpPr>
            <p:nvPr/>
          </p:nvSpPr>
          <p:spPr bwMode="auto">
            <a:xfrm>
              <a:off x="2555352" y="3096168"/>
              <a:ext cx="241345" cy="359141"/>
            </a:xfrm>
            <a:custGeom>
              <a:avLst/>
              <a:gdLst>
                <a:gd name="T0" fmla="*/ 1506365 w 20427"/>
                <a:gd name="T1" fmla="*/ 755346 h 30397"/>
                <a:gd name="T2" fmla="*/ 1794899 w 20427"/>
                <a:gd name="T3" fmla="*/ 2524703 h 30397"/>
                <a:gd name="T4" fmla="*/ 1145795 w 20427"/>
                <a:gd name="T5" fmla="*/ 2545923 h 30397"/>
                <a:gd name="T6" fmla="*/ 1145795 w 20427"/>
                <a:gd name="T7" fmla="*/ 2545923 h 30397"/>
                <a:gd name="T8" fmla="*/ 1506365 w 20427"/>
                <a:gd name="T9" fmla="*/ 755346 h 30397"/>
                <a:gd name="T10" fmla="*/ 1031178 w 20427"/>
                <a:gd name="T11" fmla="*/ 142 h 30397"/>
                <a:gd name="T12" fmla="*/ 142 w 20427"/>
                <a:gd name="T13" fmla="*/ 4175273 h 30397"/>
                <a:gd name="T14" fmla="*/ 806291 w 20427"/>
                <a:gd name="T15" fmla="*/ 4243256 h 30397"/>
                <a:gd name="T16" fmla="*/ 1026995 w 20427"/>
                <a:gd name="T17" fmla="*/ 3161261 h 30397"/>
                <a:gd name="T18" fmla="*/ 1884103 w 20427"/>
                <a:gd name="T19" fmla="*/ 3123016 h 30397"/>
                <a:gd name="T20" fmla="*/ 2015604 w 20427"/>
                <a:gd name="T21" fmla="*/ 3924983 h 30397"/>
                <a:gd name="T22" fmla="*/ 2851491 w 20427"/>
                <a:gd name="T23" fmla="*/ 3992825 h 30397"/>
                <a:gd name="T24" fmla="*/ 2851491 w 20427"/>
                <a:gd name="T25" fmla="*/ 3992825 h 30397"/>
                <a:gd name="T26" fmla="*/ 2096146 w 20427"/>
                <a:gd name="T27" fmla="*/ 89203 h 30397"/>
                <a:gd name="T28" fmla="*/ 1031178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oogle Shape;54;p4"/>
          <p:cNvGrpSpPr>
            <a:grpSpLocks/>
          </p:cNvGrpSpPr>
          <p:nvPr/>
        </p:nvGrpSpPr>
        <p:grpSpPr bwMode="auto">
          <a:xfrm rot="-2011107">
            <a:off x="11007726" y="5784851"/>
            <a:ext cx="779463" cy="708025"/>
            <a:chOff x="5102279" y="85540"/>
            <a:chExt cx="584731" cy="530198"/>
          </a:xfrm>
        </p:grpSpPr>
        <p:sp>
          <p:nvSpPr>
            <p:cNvPr id="8" name="Google Shape;55;p4"/>
            <p:cNvSpPr>
              <a:spLocks/>
            </p:cNvSpPr>
            <p:nvPr/>
          </p:nvSpPr>
          <p:spPr bwMode="auto">
            <a:xfrm rot="1526894">
              <a:off x="5171162" y="116490"/>
              <a:ext cx="228082" cy="372114"/>
            </a:xfrm>
            <a:custGeom>
              <a:avLst/>
              <a:gdLst>
                <a:gd name="T0" fmla="*/ 1392101 w 19302"/>
                <a:gd name="T1" fmla="*/ 666452 h 31491"/>
                <a:gd name="T2" fmla="*/ 1880253 w 19302"/>
                <a:gd name="T3" fmla="*/ 1196907 h 31491"/>
                <a:gd name="T4" fmla="*/ 853139 w 19302"/>
                <a:gd name="T5" fmla="*/ 2211320 h 31491"/>
                <a:gd name="T6" fmla="*/ 861659 w 19302"/>
                <a:gd name="T7" fmla="*/ 764056 h 31491"/>
                <a:gd name="T8" fmla="*/ 1392101 w 19302"/>
                <a:gd name="T9" fmla="*/ 666452 h 31491"/>
                <a:gd name="T10" fmla="*/ 1387918 w 19302"/>
                <a:gd name="T11" fmla="*/ 142 h 31491"/>
                <a:gd name="T12" fmla="*/ 68004 w 19302"/>
                <a:gd name="T13" fmla="*/ 297138 h 31491"/>
                <a:gd name="T14" fmla="*/ 76512 w 19302"/>
                <a:gd name="T15" fmla="*/ 1315734 h 31491"/>
                <a:gd name="T16" fmla="*/ 142 w 19302"/>
                <a:gd name="T17" fmla="*/ 4184856 h 31491"/>
                <a:gd name="T18" fmla="*/ 789460 w 19302"/>
                <a:gd name="T19" fmla="*/ 4273940 h 31491"/>
                <a:gd name="T20" fmla="*/ 844619 w 19302"/>
                <a:gd name="T21" fmla="*/ 2610245 h 31491"/>
                <a:gd name="T22" fmla="*/ 2143311 w 19302"/>
                <a:gd name="T23" fmla="*/ 4397092 h 31491"/>
                <a:gd name="T24" fmla="*/ 2695130 w 19302"/>
                <a:gd name="T25" fmla="*/ 3989647 h 31491"/>
                <a:gd name="T26" fmla="*/ 1621377 w 19302"/>
                <a:gd name="T27" fmla="*/ 2542383 h 31491"/>
                <a:gd name="T28" fmla="*/ 2584823 w 19302"/>
                <a:gd name="T29" fmla="*/ 1230844 h 31491"/>
                <a:gd name="T30" fmla="*/ 1387918 w 19302"/>
                <a:gd name="T31" fmla="*/ 142 h 3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Google Shape;56;p4"/>
            <p:cNvSpPr>
              <a:spLocks/>
            </p:cNvSpPr>
            <p:nvPr/>
          </p:nvSpPr>
          <p:spPr bwMode="auto">
            <a:xfrm rot="842704">
              <a:off x="5431404" y="243494"/>
              <a:ext cx="216216" cy="351258"/>
            </a:xfrm>
            <a:custGeom>
              <a:avLst/>
              <a:gdLst>
                <a:gd name="T0" fmla="*/ 1689023 w 18299"/>
                <a:gd name="T1" fmla="*/ 0 h 29728"/>
                <a:gd name="T2" fmla="*/ 1689023 w 18299"/>
                <a:gd name="T3" fmla="*/ 0 h 29728"/>
                <a:gd name="T4" fmla="*/ 1761193 w 18299"/>
                <a:gd name="T5" fmla="*/ 1952053 h 29728"/>
                <a:gd name="T6" fmla="*/ 1251900 w 18299"/>
                <a:gd name="T7" fmla="*/ 3471296 h 29728"/>
                <a:gd name="T8" fmla="*/ 785179 w 18299"/>
                <a:gd name="T9" fmla="*/ 2694636 h 29728"/>
                <a:gd name="T10" fmla="*/ 912505 w 18299"/>
                <a:gd name="T11" fmla="*/ 178288 h 29728"/>
                <a:gd name="T12" fmla="*/ 131651 w 18299"/>
                <a:gd name="T13" fmla="*/ 101911 h 29728"/>
                <a:gd name="T14" fmla="*/ 0 w 18299"/>
                <a:gd name="T15" fmla="*/ 2694636 h 29728"/>
                <a:gd name="T16" fmla="*/ 1260407 w 18299"/>
                <a:gd name="T17" fmla="*/ 4150228 h 29728"/>
                <a:gd name="T18" fmla="*/ 2554749 w 18299"/>
                <a:gd name="T19" fmla="*/ 1952053 h 29728"/>
                <a:gd name="T20" fmla="*/ 2474060 w 18299"/>
                <a:gd name="T21" fmla="*/ 80690 h 29728"/>
                <a:gd name="T22" fmla="*/ 1689023 w 18299"/>
                <a:gd name="T23" fmla="*/ 0 h 29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" name="Google Shape;57;p4"/>
          <p:cNvSpPr>
            <a:spLocks noChangeArrowheads="1"/>
          </p:cNvSpPr>
          <p:nvPr/>
        </p:nvSpPr>
        <p:spPr bwMode="auto">
          <a:xfrm>
            <a:off x="11593514" y="141446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Google Shape;58;p4"/>
          <p:cNvSpPr>
            <a:spLocks noChangeArrowheads="1"/>
          </p:cNvSpPr>
          <p:nvPr/>
        </p:nvSpPr>
        <p:spPr bwMode="auto">
          <a:xfrm>
            <a:off x="3232150" y="290514"/>
            <a:ext cx="122238" cy="123825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2" name="Google Shape;59;p4"/>
          <p:cNvGrpSpPr>
            <a:grpSpLocks/>
          </p:cNvGrpSpPr>
          <p:nvPr/>
        </p:nvGrpSpPr>
        <p:grpSpPr bwMode="auto">
          <a:xfrm>
            <a:off x="274639" y="111125"/>
            <a:ext cx="839787" cy="711200"/>
            <a:chOff x="5678408" y="4285242"/>
            <a:chExt cx="629316" cy="533062"/>
          </a:xfrm>
        </p:grpSpPr>
        <p:sp>
          <p:nvSpPr>
            <p:cNvPr id="13" name="Google Shape;60;p4"/>
            <p:cNvSpPr>
              <a:spLocks/>
            </p:cNvSpPr>
            <p:nvPr/>
          </p:nvSpPr>
          <p:spPr bwMode="auto">
            <a:xfrm rot="-1258647">
              <a:off x="5732063" y="4428202"/>
              <a:ext cx="280137" cy="351609"/>
            </a:xfrm>
            <a:custGeom>
              <a:avLst/>
              <a:gdLst>
                <a:gd name="T0" fmla="*/ 2172743 w 23709"/>
                <a:gd name="T1" fmla="*/ 0 h 29758"/>
                <a:gd name="T2" fmla="*/ 1599779 w 23709"/>
                <a:gd name="T3" fmla="*/ 2278688 h 29758"/>
                <a:gd name="T4" fmla="*/ 1175514 w 23709"/>
                <a:gd name="T5" fmla="*/ 250314 h 29758"/>
                <a:gd name="T6" fmla="*/ 93403 w 23709"/>
                <a:gd name="T7" fmla="*/ 165442 h 29758"/>
                <a:gd name="T8" fmla="*/ 0 w 23709"/>
                <a:gd name="T9" fmla="*/ 2028374 h 29758"/>
                <a:gd name="T10" fmla="*/ 46625 w 23709"/>
                <a:gd name="T11" fmla="*/ 4048230 h 29758"/>
                <a:gd name="T12" fmla="*/ 806240 w 23709"/>
                <a:gd name="T13" fmla="*/ 4116229 h 29758"/>
                <a:gd name="T14" fmla="*/ 683251 w 23709"/>
                <a:gd name="T15" fmla="*/ 937746 h 29758"/>
                <a:gd name="T16" fmla="*/ 683251 w 23709"/>
                <a:gd name="T17" fmla="*/ 937746 h 29758"/>
                <a:gd name="T18" fmla="*/ 729876 w 23709"/>
                <a:gd name="T19" fmla="*/ 942082 h 29758"/>
                <a:gd name="T20" fmla="*/ 1332426 w 23709"/>
                <a:gd name="T21" fmla="*/ 3670591 h 29758"/>
                <a:gd name="T22" fmla="*/ 1854429 w 23709"/>
                <a:gd name="T23" fmla="*/ 3717357 h 29758"/>
                <a:gd name="T24" fmla="*/ 2550382 w 23709"/>
                <a:gd name="T25" fmla="*/ 1014252 h 29758"/>
                <a:gd name="T26" fmla="*/ 2592824 w 23709"/>
                <a:gd name="T27" fmla="*/ 1001409 h 29758"/>
                <a:gd name="T28" fmla="*/ 2592824 w 23709"/>
                <a:gd name="T29" fmla="*/ 1001409 h 29758"/>
                <a:gd name="T30" fmla="*/ 2465499 w 23709"/>
                <a:gd name="T31" fmla="*/ 4077970 h 29758"/>
                <a:gd name="T32" fmla="*/ 3254854 w 23709"/>
                <a:gd name="T33" fmla="*/ 4154334 h 29758"/>
                <a:gd name="T34" fmla="*/ 3309998 w 23709"/>
                <a:gd name="T35" fmla="*/ 2134479 h 29758"/>
                <a:gd name="T36" fmla="*/ 3263232 w 23709"/>
                <a:gd name="T37" fmla="*/ 93402 h 29758"/>
                <a:gd name="T38" fmla="*/ 2172743 w 23709"/>
                <a:gd name="T39" fmla="*/ 0 h 29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Google Shape;61;p4"/>
            <p:cNvSpPr>
              <a:spLocks/>
            </p:cNvSpPr>
            <p:nvPr/>
          </p:nvSpPr>
          <p:spPr bwMode="auto">
            <a:xfrm rot="-1372242">
              <a:off x="6006039" y="4318028"/>
              <a:ext cx="241375" cy="359185"/>
            </a:xfrm>
            <a:custGeom>
              <a:avLst/>
              <a:gdLst>
                <a:gd name="T0" fmla="*/ 1506742 w 20427"/>
                <a:gd name="T1" fmla="*/ 755533 h 30397"/>
                <a:gd name="T2" fmla="*/ 1795347 w 20427"/>
                <a:gd name="T3" fmla="*/ 2525332 h 30397"/>
                <a:gd name="T4" fmla="*/ 1146079 w 20427"/>
                <a:gd name="T5" fmla="*/ 2546554 h 30397"/>
                <a:gd name="T6" fmla="*/ 1146079 w 20427"/>
                <a:gd name="T7" fmla="*/ 2546554 h 30397"/>
                <a:gd name="T8" fmla="*/ 1506742 w 20427"/>
                <a:gd name="T9" fmla="*/ 755533 h 30397"/>
                <a:gd name="T10" fmla="*/ 1031436 w 20427"/>
                <a:gd name="T11" fmla="*/ 142 h 30397"/>
                <a:gd name="T12" fmla="*/ 142 w 20427"/>
                <a:gd name="T13" fmla="*/ 4176292 h 30397"/>
                <a:gd name="T14" fmla="*/ 806498 w 20427"/>
                <a:gd name="T15" fmla="*/ 4244296 h 30397"/>
                <a:gd name="T16" fmla="*/ 1027253 w 20427"/>
                <a:gd name="T17" fmla="*/ 3162038 h 30397"/>
                <a:gd name="T18" fmla="*/ 1884573 w 20427"/>
                <a:gd name="T19" fmla="*/ 3123776 h 30397"/>
                <a:gd name="T20" fmla="*/ 2016102 w 20427"/>
                <a:gd name="T21" fmla="*/ 3925937 h 30397"/>
                <a:gd name="T22" fmla="*/ 2852200 w 20427"/>
                <a:gd name="T23" fmla="*/ 3993799 h 30397"/>
                <a:gd name="T24" fmla="*/ 2852200 w 20427"/>
                <a:gd name="T25" fmla="*/ 3993799 h 30397"/>
                <a:gd name="T26" fmla="*/ 2096667 w 20427"/>
                <a:gd name="T27" fmla="*/ 89226 h 30397"/>
                <a:gd name="T28" fmla="*/ 1031436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Google Shape;62;p4"/>
          <p:cNvSpPr>
            <a:spLocks noChangeArrowheads="1"/>
          </p:cNvSpPr>
          <p:nvPr/>
        </p:nvSpPr>
        <p:spPr bwMode="auto">
          <a:xfrm>
            <a:off x="274639" y="135731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lIns="121897" tIns="121897" rIns="121897" bIns="121897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lIns="121897" tIns="121897" rIns="121897" bIns="121897">
            <a:noAutofit/>
          </a:bodyPr>
          <a:lstStyle>
            <a:lvl1pPr marL="609616" lvl="0" indent="-4572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600">
                <a:solidFill>
                  <a:srgbClr val="434343"/>
                </a:solidFill>
              </a:defRPr>
            </a:lvl1pPr>
            <a:lvl2pPr marL="1219231" lvl="1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828845" lvl="2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2438461" lvl="3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3048076" lvl="4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3657692" lvl="5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4267307" lvl="6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4876922" lvl="7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5486538" lvl="8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9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81832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79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6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4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79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6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1" y="2419350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76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74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96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2011" indent="-228611" algn="l" defTabSz="914446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833" indent="-228611" algn="l" defTabSz="914446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4.jfif"/><Relationship Id="rId10" Type="http://schemas.openxmlformats.org/officeDocument/2006/relationships/image" Target="../media/image33.jfif"/><Relationship Id="rId4" Type="http://schemas.openxmlformats.org/officeDocument/2006/relationships/image" Target="../media/image10.png"/><Relationship Id="rId9" Type="http://schemas.openxmlformats.org/officeDocument/2006/relationships/image" Target="../media/image32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1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9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1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9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68.svg"/><Relationship Id="rId7" Type="http://schemas.openxmlformats.org/officeDocument/2006/relationships/image" Target="../media/image27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fif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68.svg"/><Relationship Id="rId7" Type="http://schemas.openxmlformats.org/officeDocument/2006/relationships/image" Target="../media/image4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fif"/><Relationship Id="rId5" Type="http://schemas.openxmlformats.org/officeDocument/2006/relationships/image" Target="../media/image28.jp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14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3.jfif"/><Relationship Id="rId10" Type="http://schemas.openxmlformats.org/officeDocument/2006/relationships/image" Target="../media/image12.jfif"/><Relationship Id="rId4" Type="http://schemas.openxmlformats.org/officeDocument/2006/relationships/image" Target="../media/image10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8.svg"/><Relationship Id="rId7" Type="http://schemas.openxmlformats.org/officeDocument/2006/relationships/image" Target="../media/image21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jfif"/><Relationship Id="rId11" Type="http://schemas.openxmlformats.org/officeDocument/2006/relationships/image" Target="../media/image25.jfif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jfif"/><Relationship Id="rId3" Type="http://schemas.openxmlformats.org/officeDocument/2006/relationships/image" Target="../media/image21.svg"/><Relationship Id="rId12" Type="http://schemas.openxmlformats.org/officeDocument/2006/relationships/image" Target="../media/image29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28.jpg"/><Relationship Id="rId10" Type="http://schemas.openxmlformats.org/officeDocument/2006/relationships/image" Target="../media/image27.jfif"/><Relationship Id="rId4" Type="http://schemas.openxmlformats.org/officeDocument/2006/relationships/image" Target="../media/image10.pn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682" y="2622134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 PHÁT TRIỂN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Huyền Trang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1817" y="0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872145" y="2568860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1996" y="235389"/>
            <a:ext cx="4001631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3200" smtClean="0">
                <a:solidFill>
                  <a:srgbClr val="00B050"/>
                </a:solidFill>
                <a:latin typeface="Sriracha"/>
              </a:rPr>
              <a:t>Ngoài hoạt động học ra, các con có biết ở trường tiểu học còn hoạt động gì nữa không?</a:t>
            </a:r>
            <a:endParaRPr lang="en-US" sz="3200">
              <a:solidFill>
                <a:srgbClr val="00B050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6006446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996" y="3788198"/>
            <a:ext cx="4416244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497" y="3693812"/>
            <a:ext cx="3720974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3728" y="3693812"/>
            <a:ext cx="329359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1837836"/>
            <a:ext cx="6414821" cy="3255966"/>
            <a:chOff x="0" y="-52493"/>
            <a:chExt cx="12829642" cy="651193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1124" y="-52493"/>
              <a:ext cx="11413862" cy="3180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hãy so sánh điểm giống</a:t>
              </a:r>
            </a:p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khác nhau giữa trường tiểu học và trường mầm non?</a:t>
              </a:r>
              <a:endPara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050" y="1475716"/>
            <a:ext cx="621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Ở trường tiểu học và trường mầm non đều có các cô giáo và bạn bè giúp đỡ nhau trong lúc chơi và trong khi học bài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8460" y="869134"/>
            <a:ext cx="62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92570" y="2435382"/>
            <a:ext cx="54321" cy="3440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0" y="1625459"/>
            <a:ext cx="2895898" cy="1225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913" y="3112314"/>
            <a:ext cx="4590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đồng phục, mang cặp, sách, vở và các đồ dùng học tập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học, xưng hô là thầy cô, em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32" y="1534004"/>
            <a:ext cx="3467477" cy="1317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5916" y="3247599"/>
            <a:ext cx="4590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tự chọn, mang cặp quần áo, sữa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vui chơi, xưng hô cô và con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747026"/>
            <a:ext cx="6414821" cy="4346776"/>
            <a:chOff x="0" y="-2234113"/>
            <a:chExt cx="12829642" cy="86935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6118" y="-2234113"/>
              <a:ext cx="11413862" cy="812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44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4195" y="1752959"/>
            <a:ext cx="5199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Bé hãy khoanh tròn vào đồ dùng không cùng loại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8" y="1658899"/>
            <a:ext cx="2100403" cy="192627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3" y="1667955"/>
            <a:ext cx="2178626" cy="191721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56627" y="1658897"/>
            <a:ext cx="2043065" cy="192627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47154" y="1658897"/>
            <a:ext cx="2049100" cy="182668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88460" y="1077362"/>
            <a:ext cx="2482158" cy="289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9" y="1658899"/>
            <a:ext cx="2068716" cy="192627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2" y="1667955"/>
            <a:ext cx="2136377" cy="18447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12868" y="1658898"/>
            <a:ext cx="2056645" cy="185384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46741" y="1658897"/>
            <a:ext cx="2040048" cy="17633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709842" y="991310"/>
            <a:ext cx="2513846" cy="299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" y="1242"/>
            <a:ext cx="12187592" cy="68555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718ACFBE-A9BA-4782-A58A-15C91DDFCC24}"/>
              </a:ext>
            </a:extLst>
          </p:cNvPr>
          <p:cNvSpPr txBox="1"/>
          <p:nvPr/>
        </p:nvSpPr>
        <p:spPr>
          <a:xfrm>
            <a:off x="1387018" y="2413465"/>
            <a:ext cx="9417964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 smtClean="0">
                <a:solidFill>
                  <a:srgbClr val="5C9FBA"/>
                </a:solidFill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Xin chào và hẹn gặp!</a:t>
            </a:r>
            <a:endParaRPr lang="en-US" altLang="zh-CN" sz="5999" dirty="0">
              <a:solidFill>
                <a:srgbClr val="5C9FBA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FD30A291-A4FF-4412-9AF8-69DD8978E0A0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FFFFFF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62" y="1411912"/>
            <a:ext cx="5351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Giờ học đến đây là hết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416" y="1367072"/>
            <a:ext cx="5133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định:Cô và trẻ cùng hát bài hát</a:t>
            </a:r>
          </a:p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búp bê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625" y="344032"/>
            <a:ext cx="9008198" cy="6102035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4685" y="28675"/>
            <a:ext cx="3562629" cy="90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3601" y="874790"/>
            <a:ext cx="611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ở sân trường tiểu học có những gì?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8178" y="2144254"/>
            <a:ext cx="6426511" cy="303432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1675" y="855752"/>
            <a:ext cx="647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có biết cột cờ để làm gì không?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3389" y="434565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35918" y="5243304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76538" y="1781405"/>
            <a:ext cx="491603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latin typeface="Sriracha"/>
              </a:rPr>
              <a:t>Các con thấy trường tiểu học như thế nào?</a:t>
            </a:r>
            <a:endParaRPr lang="en-US" sz="4400"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90511" y="434566"/>
            <a:ext cx="2580237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78319" y="434565"/>
            <a:ext cx="2580237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90511" y="3449369"/>
            <a:ext cx="2580237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78318" y="3449369"/>
            <a:ext cx="2580237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1474" y="193499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các anh chị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6" y="1156554"/>
            <a:ext cx="5777167" cy="49807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" y="1189779"/>
            <a:ext cx="5241263" cy="49475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1474" y="150481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lớp học tiểu học có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099" y="173485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2126" y="210157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anh chị 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8" grpId="0"/>
      <p:bldP spid="28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3699" y="304975"/>
            <a:ext cx="10502020" cy="1271500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3778" y="272019"/>
            <a:ext cx="8625997" cy="135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Những đồ dùng học tập nào cần thiết cho học sinh tiểu học?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4444" y="1698063"/>
            <a:ext cx="2442583" cy="240822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072966" y="1738803"/>
            <a:ext cx="2514188" cy="232674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73093" y="1720697"/>
            <a:ext cx="2474202" cy="23448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73220" y="1677009"/>
            <a:ext cx="2611513" cy="234484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06684" y="4311022"/>
            <a:ext cx="2514188" cy="232674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414480" y="4311021"/>
            <a:ext cx="2514188" cy="232674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296102" y="4311024"/>
            <a:ext cx="2514188" cy="232674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716575" y="4311020"/>
            <a:ext cx="2514188" cy="2326741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1850" y="34286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028932" y="2658051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1850" y="669957"/>
            <a:ext cx="400163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solidFill>
                  <a:prstClr val="black"/>
                </a:solidFill>
                <a:latin typeface="Sriracha"/>
              </a:rPr>
              <a:t>Ngoài ra:</a:t>
            </a:r>
            <a:endParaRPr lang="en-US" sz="4400">
              <a:solidFill>
                <a:prstClr val="black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3149588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64815" y="235389"/>
            <a:ext cx="3222385" cy="3177767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10282" y="3847721"/>
            <a:ext cx="3257400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9362" y="3847720"/>
            <a:ext cx="312278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2804" y="3847721"/>
            <a:ext cx="2961145" cy="2752253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257" y="522117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61465" y="850860"/>
            <a:ext cx="8625997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ngồi học thì phải ngồi như thế nào?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935814"/>
            <a:ext cx="8230888" cy="45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416" y="562711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51438" y="841553"/>
            <a:ext cx="961992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đến trường học các anh chị mặc trang phục gì?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1" y="2195802"/>
            <a:ext cx="8962930" cy="40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bài"/>
  <p:tag name="ISPRING_SLIDE_INDENT_LEVEL" val="0"/>
  <p:tag name="ISPRING_CUSTOM_TIMING_USED" val="1"/>
  <p:tag name="GENSWF_ADVANCE_TIME" val="36.066"/>
  <p:tag name="ISPRING_SLIDE_ID_2" val="{6BC94AEB-5D6A-4E6F-9E2D-9115CB82B4FB}"/>
  <p:tag name="GENSWF_SLIDE_UID" val="{7D2AED1C-CADB-4849-91C8-511ADBC65639}:470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312</Words>
  <Application>Microsoft Office PowerPoint</Application>
  <PresentationFormat>Custom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1_Office Theme</vt:lpstr>
      <vt:lpstr>Office Theme</vt:lpstr>
      <vt:lpstr>2_Office Theme</vt:lpstr>
      <vt:lpstr>3_Office Theme</vt:lpstr>
      <vt:lpstr>1_Office 主题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23</cp:revision>
  <dcterms:created xsi:type="dcterms:W3CDTF">2022-06-14T03:19:47Z</dcterms:created>
  <dcterms:modified xsi:type="dcterms:W3CDTF">2024-05-11T03:45:53Z</dcterms:modified>
</cp:coreProperties>
</file>