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79" r:id="rId3"/>
    <p:sldId id="278" r:id="rId4"/>
    <p:sldId id="271" r:id="rId5"/>
    <p:sldId id="297" r:id="rId6"/>
    <p:sldId id="299" r:id="rId7"/>
    <p:sldId id="281" r:id="rId8"/>
    <p:sldId id="283" r:id="rId9"/>
    <p:sldId id="284" r:id="rId10"/>
    <p:sldId id="287" r:id="rId11"/>
    <p:sldId id="289" r:id="rId12"/>
    <p:sldId id="291" r:id="rId13"/>
    <p:sldId id="265" r:id="rId14"/>
    <p:sldId id="296" r:id="rId15"/>
    <p:sldId id="294" r:id="rId1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2BFEF-3DF3-4C22-856A-62BCF7B981E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DDBA7-EB06-4771-905A-D63499E37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321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748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649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405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336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23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427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539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124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67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382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D0A32-51B6-4AAF-8461-C0DADAB97697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432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7544" y="149740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DỤC VÀ ĐÀO TẠO QUẬN LONG BIÊN</a:t>
            </a:r>
          </a:p>
          <a:p>
            <a:pPr algn="ctr"/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GIA QUẤT</a:t>
            </a:r>
            <a:endParaRPr lang="vi-VN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3706" y="2425721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7664" y="3284984"/>
            <a:ext cx="856895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NBTN</a:t>
            </a:r>
            <a:r>
              <a:rPr lang="vi-VN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cúc</a:t>
            </a:r>
            <a:endParaRPr lang="en-US" sz="2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Gv: Nguyễn Thị Phương Hiếu</a:t>
            </a:r>
            <a:endParaRPr lang="en-US" sz="2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vi-VN" sz="2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6168806"/>
            <a:ext cx="3888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2022- 2023</a:t>
            </a:r>
            <a:endParaRPr lang="vi-VN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STTPC\Desktop\lô_gô_trường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85850"/>
            <a:ext cx="2592288" cy="126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370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23"/>
    </mc:Choice>
    <mc:Fallback xmlns="">
      <p:transition spd="slow" advTm="2192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1519" y="764704"/>
            <a:ext cx="2509557" cy="678020"/>
          </a:xfrm>
          <a:prstGeom prst="wedgeRoundRectCallout">
            <a:avLst>
              <a:gd name="adj1" fmla="val 92978"/>
              <a:gd name="adj2" fmla="val 8108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899592" y="5661248"/>
            <a:ext cx="2539546" cy="67802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6893960" y="5157192"/>
            <a:ext cx="2267745" cy="689992"/>
          </a:xfrm>
          <a:prstGeom prst="wedgeRoundRectCallout">
            <a:avLst>
              <a:gd name="adj1" fmla="val -47794"/>
              <a:gd name="adj2" fmla="val 1338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7" y="1484784"/>
            <a:ext cx="2958142" cy="2173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84" y="1484784"/>
            <a:ext cx="3412467" cy="2173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7" y="3844890"/>
            <a:ext cx="2958142" cy="2155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84" y="3844889"/>
            <a:ext cx="3412467" cy="2155861"/>
          </a:xfrm>
          <a:prstGeom prst="rect">
            <a:avLst/>
          </a:prstGeom>
        </p:spPr>
      </p:pic>
      <p:sp>
        <p:nvSpPr>
          <p:cNvPr id="7" name="Text Box 7"/>
          <p:cNvSpPr txBox="1"/>
          <p:nvPr/>
        </p:nvSpPr>
        <p:spPr>
          <a:xfrm>
            <a:off x="1691680" y="260648"/>
            <a:ext cx="5244921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000" dirty="0" err="1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3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3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972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323528" y="404664"/>
            <a:ext cx="829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SO SÁNH GIỐNG </a:t>
            </a:r>
            <a:r>
              <a:rPr lang="en-US" altLang="en-US" sz="2800" dirty="0" smtClean="0">
                <a:solidFill>
                  <a:srgbClr val="FF0000"/>
                </a:solidFill>
                <a:latin typeface="+mj-lt"/>
              </a:rPr>
              <a:t>VÀ KHÁC NHAUHOA </a:t>
            </a: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HỒNG – HOA CÚC</a:t>
            </a:r>
            <a:endParaRPr lang="vi-VN" altLang="en-US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62" y="1838632"/>
            <a:ext cx="4808215" cy="3750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9"/>
          <a:stretch/>
        </p:blipFill>
        <p:spPr>
          <a:xfrm>
            <a:off x="179512" y="1868129"/>
            <a:ext cx="4077072" cy="3721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03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7" y="-457644"/>
            <a:ext cx="9324527" cy="6957392"/>
          </a:xfrm>
        </p:spPr>
      </p:pic>
      <p:sp>
        <p:nvSpPr>
          <p:cNvPr id="7" name="Up Ribbon 6"/>
          <p:cNvSpPr/>
          <p:nvPr/>
        </p:nvSpPr>
        <p:spPr>
          <a:xfrm>
            <a:off x="1763688" y="404664"/>
            <a:ext cx="5760640" cy="1119336"/>
          </a:xfrm>
          <a:prstGeom prst="ribbon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/>
          <p:cNvSpPr txBox="1"/>
          <p:nvPr/>
        </p:nvSpPr>
        <p:spPr>
          <a:xfrm>
            <a:off x="3635896" y="54868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1820723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chơi:Trẻ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799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9980">
        <p14:prism/>
      </p:transition>
    </mc:Choice>
    <mc:Fallback xmlns="">
      <p:transition spd="slow" advTm="199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645" y="1956619"/>
            <a:ext cx="4719355" cy="37046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9"/>
          <a:stretch/>
        </p:blipFill>
        <p:spPr>
          <a:xfrm>
            <a:off x="179512" y="1988839"/>
            <a:ext cx="4077072" cy="3672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28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3923928" y="875462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1783329"/>
            <a:ext cx="4068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khoẻ,chăm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ngoan,học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200" b="1" dirty="0">
              <a:ln w="1905"/>
              <a:solidFill>
                <a:srgbClr val="2D11F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75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199664" y="926371"/>
            <a:ext cx="4744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8599" y="1844824"/>
            <a:ext cx="51829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5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 rot="267977">
            <a:off x="4516481" y="1257387"/>
            <a:ext cx="3443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91829">
            <a:off x="4173499" y="2353969"/>
            <a:ext cx="383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763688" y="2492896"/>
            <a:ext cx="5524857" cy="112969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600" kern="1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0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-3228" r="-388" b="12279"/>
          <a:stretch/>
        </p:blipFill>
        <p:spPr>
          <a:xfrm>
            <a:off x="0" y="-243408"/>
            <a:ext cx="9252520" cy="7101408"/>
          </a:xfrm>
          <a:prstGeom prst="rect">
            <a:avLst/>
          </a:prstGeom>
        </p:spPr>
      </p:pic>
      <p:sp>
        <p:nvSpPr>
          <p:cNvPr id="3" name="AutoShape 15"/>
          <p:cNvSpPr>
            <a:spLocks noChangeArrowheads="1"/>
          </p:cNvSpPr>
          <p:nvPr/>
        </p:nvSpPr>
        <p:spPr bwMode="auto">
          <a:xfrm>
            <a:off x="5508104" y="404664"/>
            <a:ext cx="2016224" cy="72008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107504" y="728700"/>
            <a:ext cx="1728192" cy="6858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4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-3228" r="-388" b="12279"/>
          <a:stretch/>
        </p:blipFill>
        <p:spPr>
          <a:xfrm>
            <a:off x="0" y="-243408"/>
            <a:ext cx="9252520" cy="7101408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755576" y="116632"/>
            <a:ext cx="1777445" cy="6858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987365" y="3993509"/>
            <a:ext cx="2084928" cy="6858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7366570" y="1556792"/>
            <a:ext cx="1885950" cy="5715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7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1691680" y="260648"/>
            <a:ext cx="5244921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000" dirty="0" err="1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3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3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7" y="1338086"/>
            <a:ext cx="2907405" cy="20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38086"/>
            <a:ext cx="2936382" cy="206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4" y="3931426"/>
            <a:ext cx="2907404" cy="2069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31426"/>
            <a:ext cx="2936382" cy="20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5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763688" y="2492896"/>
            <a:ext cx="5524857" cy="112969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600" kern="1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3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5871" y="908720"/>
            <a:ext cx="2298576" cy="648072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6876256" y="1988840"/>
            <a:ext cx="1944216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2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4.1|5|3.5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3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191</Words>
  <Application>Microsoft Office PowerPoint</Application>
  <PresentationFormat>On-screen Show (4:3)</PresentationFormat>
  <Paragraphs>31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Windows User</cp:lastModifiedBy>
  <cp:revision>54</cp:revision>
  <dcterms:created xsi:type="dcterms:W3CDTF">2021-09-25T05:59:58Z</dcterms:created>
  <dcterms:modified xsi:type="dcterms:W3CDTF">2024-04-04T04:39:44Z</dcterms:modified>
</cp:coreProperties>
</file>