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5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4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7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1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DFF47-2739-4712-9359-E8EB893932AE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5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10" Type="http://schemas.microsoft.com/office/2007/relationships/hdphoto" Target="../media/hdphoto9.wdp"/><Relationship Id="rId4" Type="http://schemas.microsoft.com/office/2007/relationships/hdphoto" Target="../media/hdphoto7.wdp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21" y="2257394"/>
            <a:ext cx="4376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4220" y="269114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BIẾT TẬP NÓI:</a:t>
            </a:r>
          </a:p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PHAO BƠI- KÍNH BƠI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0628" y="4601737"/>
            <a:ext cx="23463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1300" b="1" i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3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vi-VN" sz="13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3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875" l="4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66" y="590550"/>
            <a:ext cx="434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14800" y="4248150"/>
            <a:ext cx="15786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PHAO BƠI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 rot="20782879">
            <a:off x="6486526" y="1432321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1248729"/>
            <a:ext cx="13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TRÒN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23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Thụy điển Kính Bơi ống Kính - kính bơi png tải về - Miễn phí trong suốt Kính  png Tải về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333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1" b="15085"/>
          <a:stretch/>
        </p:blipFill>
        <p:spPr bwMode="auto">
          <a:xfrm>
            <a:off x="1981200" y="1123950"/>
            <a:ext cx="5791200" cy="25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38600" y="4248150"/>
            <a:ext cx="16548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KÍNH BƠI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 rot="20205348">
            <a:off x="6743898" y="1241927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4207267">
            <a:off x="2078065" y="1536871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2207" y="1012761"/>
            <a:ext cx="1114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DÂY ĐEO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910175"/>
            <a:ext cx="1258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 KÍNH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79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95600" y="133350"/>
            <a:ext cx="3886200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CÁC LOẠI PHAO BƠI KÍNH BƠI</a:t>
            </a:r>
            <a:endParaRPr lang="en-US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0" t="25384" r="16415" b="13274"/>
          <a:stretch/>
        </p:blipFill>
        <p:spPr bwMode="auto">
          <a:xfrm>
            <a:off x="2373703" y="3360256"/>
            <a:ext cx="1985514" cy="129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61004"/>
            <a:ext cx="2071621" cy="16565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1049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60" y="706326"/>
            <a:ext cx="2437066" cy="243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20" y="839252"/>
            <a:ext cx="2394601" cy="23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1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93366" y="209550"/>
            <a:ext cx="38646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 CHƠI: BÉ ĐI SIÊU THỊ</a:t>
            </a:r>
            <a:endParaRPr lang="en-US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5438" y="2266950"/>
            <a:ext cx="4369018" cy="303184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78733"/>
            <a:ext cx="1447800" cy="125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97703"/>
            <a:ext cx="1258094" cy="125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47" y="3349630"/>
            <a:ext cx="1257300" cy="101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10" y="957202"/>
            <a:ext cx="1539096" cy="153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356232"/>
            <a:ext cx="13906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1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339E-6 L 0.23594 2.59339E-6 C 0.34184 2.59339E-6 0.47205 0.09818 0.47205 0.17845 L 0.47205 0.3572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17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3.21087E-7 L 0.52882 -0.013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5" y="-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94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40</Words>
  <Application>Microsoft Office PowerPoint</Application>
  <PresentationFormat>On-screen Show (16:9)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Windows User</cp:lastModifiedBy>
  <cp:revision>15</cp:revision>
  <dcterms:created xsi:type="dcterms:W3CDTF">2022-05-16T03:15:59Z</dcterms:created>
  <dcterms:modified xsi:type="dcterms:W3CDTF">2024-04-24T06:58:43Z</dcterms:modified>
</cp:coreProperties>
</file>