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B2B2-0DFC-4FFB-B1BF-C0F6AF398A1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1604-9955-4EA8-AAD5-29158FA74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7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B2B2-0DFC-4FFB-B1BF-C0F6AF398A1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1604-9955-4EA8-AAD5-29158FA74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B2B2-0DFC-4FFB-B1BF-C0F6AF398A1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1604-9955-4EA8-AAD5-29158FA74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B2B2-0DFC-4FFB-B1BF-C0F6AF398A1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1604-9955-4EA8-AAD5-29158FA74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6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B2B2-0DFC-4FFB-B1BF-C0F6AF398A1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1604-9955-4EA8-AAD5-29158FA74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6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B2B2-0DFC-4FFB-B1BF-C0F6AF398A1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1604-9955-4EA8-AAD5-29158FA74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9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B2B2-0DFC-4FFB-B1BF-C0F6AF398A1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1604-9955-4EA8-AAD5-29158FA74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B2B2-0DFC-4FFB-B1BF-C0F6AF398A1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1604-9955-4EA8-AAD5-29158FA74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7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B2B2-0DFC-4FFB-B1BF-C0F6AF398A1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1604-9955-4EA8-AAD5-29158FA74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4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B2B2-0DFC-4FFB-B1BF-C0F6AF398A1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1604-9955-4EA8-AAD5-29158FA74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B2B2-0DFC-4FFB-B1BF-C0F6AF398A1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1604-9955-4EA8-AAD5-29158FA74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6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4B2B2-0DFC-4FFB-B1BF-C0F6AF398A1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A1604-9955-4EA8-AAD5-29158FA74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0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016" y="39100"/>
            <a:ext cx="1219117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21563"/>
            <a:ext cx="1747149" cy="16954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0"/>
            <a:ext cx="1181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ln w="0"/>
                <a:gradFill>
                  <a:gsLst>
                    <a:gs pos="0">
                      <a:srgbClr val="C42F1A">
                        <a:lumMod val="50000"/>
                      </a:srgbClr>
                    </a:gs>
                    <a:gs pos="50000">
                      <a:srgbClr val="C42F1A"/>
                    </a:gs>
                    <a:gs pos="100000">
                      <a:srgbClr val="C42F1A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rebuchet MS" panose="020B0603020202020204"/>
              </a:rPr>
              <a:t>UBND QUẬN LONG BIÊN</a:t>
            </a:r>
          </a:p>
          <a:p>
            <a:pPr lvl="0" algn="ctr"/>
            <a:r>
              <a:rPr lang="en-US" sz="3600" dirty="0">
                <a:ln w="0"/>
                <a:gradFill>
                  <a:gsLst>
                    <a:gs pos="0">
                      <a:srgbClr val="C42F1A">
                        <a:lumMod val="50000"/>
                      </a:srgbClr>
                    </a:gs>
                    <a:gs pos="50000">
                      <a:srgbClr val="C42F1A"/>
                    </a:gs>
                    <a:gs pos="100000">
                      <a:srgbClr val="C42F1A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rebuchet MS" panose="020B0603020202020204"/>
              </a:rPr>
              <a:t>TRƯỜNG MẦM NON GIA QUẤT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265" y="4618892"/>
            <a:ext cx="5608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Đề</a:t>
            </a:r>
            <a:r>
              <a:rPr lang="en-US" sz="3600" dirty="0" smtClean="0"/>
              <a:t> </a:t>
            </a:r>
            <a:r>
              <a:rPr lang="en-US" sz="3600" dirty="0" err="1" smtClean="0"/>
              <a:t>tài</a:t>
            </a:r>
            <a:r>
              <a:rPr lang="en-US" sz="3600" dirty="0" smtClean="0"/>
              <a:t>: </a:t>
            </a:r>
            <a:r>
              <a:rPr lang="en-US" sz="3600" dirty="0" err="1" smtClean="0"/>
              <a:t>Truyện</a:t>
            </a:r>
            <a:r>
              <a:rPr lang="en-US" sz="3600" dirty="0" smtClean="0"/>
              <a:t> </a:t>
            </a:r>
            <a:r>
              <a:rPr lang="en-US" sz="3600" dirty="0" err="1" smtClean="0"/>
              <a:t>gió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mặt</a:t>
            </a:r>
            <a:r>
              <a:rPr lang="en-US" sz="3600" dirty="0" smtClean="0"/>
              <a:t> </a:t>
            </a:r>
            <a:r>
              <a:rPr lang="en-US" sz="3600" dirty="0" err="1" smtClean="0"/>
              <a:t>trời</a:t>
            </a:r>
            <a:endParaRPr lang="en-US" sz="3600" dirty="0" smtClean="0"/>
          </a:p>
          <a:p>
            <a:r>
              <a:rPr lang="en-US" sz="3600" dirty="0" err="1" smtClean="0"/>
              <a:t>Lứa</a:t>
            </a:r>
            <a:r>
              <a:rPr lang="en-US" sz="3600" dirty="0" smtClean="0"/>
              <a:t> </a:t>
            </a:r>
            <a:r>
              <a:rPr lang="en-US" sz="3600" dirty="0" err="1" smtClean="0"/>
              <a:t>tuổi</a:t>
            </a:r>
            <a:r>
              <a:rPr lang="en-US" sz="3600" dirty="0" smtClean="0"/>
              <a:t>: MGB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76610" y="3138491"/>
            <a:ext cx="1181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</a:rPr>
              <a:t>Lĩnh</a:t>
            </a:r>
            <a:r>
              <a:rPr lang="en-US" sz="36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</a:rPr>
              <a:t>V</a:t>
            </a:r>
            <a:r>
              <a:rPr lang="en-US" sz="360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</a:rPr>
              <a:t>ực</a:t>
            </a:r>
            <a:r>
              <a:rPr lang="en-US" sz="36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</a:rPr>
              <a:t>Phát</a:t>
            </a:r>
            <a:r>
              <a:rPr lang="en-US" sz="36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</a:rPr>
              <a:t>Triển</a:t>
            </a:r>
            <a:r>
              <a:rPr lang="en-US" sz="36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</a:rPr>
              <a:t>Nhận</a:t>
            </a:r>
            <a:r>
              <a:rPr lang="en-US" sz="36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</a:rPr>
              <a:t>thức</a:t>
            </a:r>
            <a:endParaRPr lang="en-US" sz="36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2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6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5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448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3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095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4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" y="0"/>
            <a:ext cx="9086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0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7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75"/>
            <a:ext cx="9143999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4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27</Words>
  <Application>Microsoft Office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Sylfaen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MSTTPC1</dc:creator>
  <cp:lastModifiedBy>Windows User</cp:lastModifiedBy>
  <cp:revision>10</cp:revision>
  <dcterms:created xsi:type="dcterms:W3CDTF">2024-04-23T02:55:38Z</dcterms:created>
  <dcterms:modified xsi:type="dcterms:W3CDTF">2024-04-23T13:39:27Z</dcterms:modified>
</cp:coreProperties>
</file>