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661-3F9E-46AE-A628-D2357E8AA3FD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71E-D588-4DCD-ADFC-0514E7E29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661-3F9E-46AE-A628-D2357E8AA3FD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71E-D588-4DCD-ADFC-0514E7E29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661-3F9E-46AE-A628-D2357E8AA3FD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71E-D588-4DCD-ADFC-0514E7E29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661-3F9E-46AE-A628-D2357E8AA3FD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71E-D588-4DCD-ADFC-0514E7E29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661-3F9E-46AE-A628-D2357E8AA3FD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71E-D588-4DCD-ADFC-0514E7E29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661-3F9E-46AE-A628-D2357E8AA3FD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71E-D588-4DCD-ADFC-0514E7E29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661-3F9E-46AE-A628-D2357E8AA3FD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71E-D588-4DCD-ADFC-0514E7E29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661-3F9E-46AE-A628-D2357E8AA3FD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71E-D588-4DCD-ADFC-0514E7E29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661-3F9E-46AE-A628-D2357E8AA3FD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71E-D588-4DCD-ADFC-0514E7E29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661-3F9E-46AE-A628-D2357E8AA3FD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71E-D588-4DCD-ADFC-0514E7E29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C661-3F9E-46AE-A628-D2357E8AA3FD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71E-D588-4DCD-ADFC-0514E7E29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C661-3F9E-46AE-A628-D2357E8AA3FD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EC71E-D588-4DCD-ADFC-0514E7E29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backup\IMG_0801.MOV" TargetMode="External"/><Relationship Id="rId1" Type="http://schemas.microsoft.com/office/2007/relationships/media" Target="file:///D:\backup\IMG_0801.MOV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838200" y="34290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  <a:r>
              <a:rPr lang="en-US" sz="4000" b="1" dirty="0" smtClean="0">
                <a:solidFill>
                  <a:srgbClr val="FF0000"/>
                </a:solidFill>
                <a:latin typeface=".VnTime" pitchFamily="34" charset="0"/>
                <a:cs typeface="Times New Roman" pitchFamily="18" charset="0"/>
              </a:rPr>
              <a:t>PTTM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tx2"/>
              </a:solidFill>
              <a:latin typeface=".VnTime" pitchFamily="34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LỨA TUỔI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:MGB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32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ln w="0"/>
                <a:gradFill>
                  <a:gsLst>
                    <a:gs pos="0">
                      <a:srgbClr val="C42F1A">
                        <a:lumMod val="50000"/>
                      </a:srgbClr>
                    </a:gs>
                    <a:gs pos="50000">
                      <a:srgbClr val="C42F1A"/>
                    </a:gs>
                    <a:gs pos="100000">
                      <a:srgbClr val="C42F1A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rebuchet MS" panose="020B0603020202020204"/>
              </a:rPr>
              <a:t>UBND QUẬN LONG BIÊN</a:t>
            </a:r>
          </a:p>
          <a:p>
            <a:pPr lvl="0" algn="ctr"/>
            <a:r>
              <a:rPr lang="en-US" sz="3600" dirty="0">
                <a:ln w="0"/>
                <a:gradFill>
                  <a:gsLst>
                    <a:gs pos="0">
                      <a:srgbClr val="C42F1A">
                        <a:lumMod val="50000"/>
                      </a:srgbClr>
                    </a:gs>
                    <a:gs pos="50000">
                      <a:srgbClr val="C42F1A"/>
                    </a:gs>
                    <a:gs pos="100000">
                      <a:srgbClr val="C42F1A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rebuchet MS" panose="020B0603020202020204"/>
              </a:rPr>
              <a:t>TRƯỜNG MẦM NON GIA QUẤT</a:t>
            </a:r>
            <a:endParaRPr lang="en-US" sz="3600" dirty="0">
              <a:ln w="0"/>
              <a:gradFill>
                <a:gsLst>
                  <a:gs pos="0">
                    <a:srgbClr val="C42F1A">
                      <a:lumMod val="50000"/>
                    </a:srgbClr>
                  </a:gs>
                  <a:gs pos="50000">
                    <a:srgbClr val="C42F1A"/>
                  </a:gs>
                  <a:gs pos="100000">
                    <a:srgbClr val="C42F1A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rebuchet MS" panose="020B0603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227544"/>
            <a:ext cx="1743607" cy="1700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705600" cy="18288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.VnTime" pitchFamily="34" charset="0"/>
              </a:rPr>
              <a:t>Trang</a:t>
            </a:r>
            <a:r>
              <a:rPr lang="en-US" dirty="0" smtClean="0"/>
              <a:t> </a:t>
            </a:r>
            <a:r>
              <a:rPr lang="en-US" dirty="0" err="1" smtClean="0">
                <a:latin typeface=".VnTime" pitchFamily="34" charset="0"/>
              </a:rPr>
              <a:t>phôc</a:t>
            </a:r>
            <a:r>
              <a:rPr lang="en-US" dirty="0" smtClean="0">
                <a:latin typeface=".VnTime" pitchFamily="34" charset="0"/>
              </a:rPr>
              <a:t> </a:t>
            </a:r>
            <a:br>
              <a:rPr lang="en-US" dirty="0" smtClean="0">
                <a:latin typeface=".VnTime" pitchFamily="34" charset="0"/>
              </a:rPr>
            </a:br>
            <a:r>
              <a:rPr lang="en-US" dirty="0" smtClean="0">
                <a:latin typeface=".VnTime" pitchFamily="34" charset="0"/>
              </a:rPr>
              <a:t>b¹n </a:t>
            </a:r>
            <a:r>
              <a:rPr lang="en-US" dirty="0" err="1" smtClean="0">
                <a:latin typeface=".VnTime" pitchFamily="34" charset="0"/>
              </a:rPr>
              <a:t>g¸i</a:t>
            </a:r>
            <a:endParaRPr lang="en-US" dirty="0"/>
          </a:p>
        </p:txBody>
      </p:sp>
      <p:pic>
        <p:nvPicPr>
          <p:cNvPr id="17" name="Picture 16" descr="VG100-Vay-Kitty-chan-ren-luoi-4-m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14600"/>
            <a:ext cx="4114800" cy="4510454"/>
          </a:xfrm>
          <a:prstGeom prst="rect">
            <a:avLst/>
          </a:prstGeom>
        </p:spPr>
      </p:pic>
      <p:pic>
        <p:nvPicPr>
          <p:cNvPr id="18" name="Picture 17" descr="201207133918_81mkwz49shl._sl1500_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581400" cy="3733800"/>
          </a:xfrm>
          <a:prstGeom prst="rect">
            <a:avLst/>
          </a:prstGeom>
        </p:spPr>
      </p:pic>
      <p:pic>
        <p:nvPicPr>
          <p:cNvPr id="19" name="Picture 18" descr="1369668313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429000" cy="3429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an-ao-tre-em-disney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922" y="914400"/>
            <a:ext cx="8935766" cy="54102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0843026327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8153400" cy="4343401"/>
          </a:xfrm>
        </p:spPr>
      </p:pic>
      <p:pic>
        <p:nvPicPr>
          <p:cNvPr id="6" name="Picture 5" descr="mu-phot-hinh-thu-ngo-nghinh-02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568814"/>
            <a:ext cx="3124199" cy="2289186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286000"/>
            <a:ext cx="2895600" cy="2895600"/>
          </a:xfrm>
          <a:prstGeom prst="rect">
            <a:avLst/>
          </a:prstGeom>
        </p:spPr>
      </p:pic>
      <p:pic>
        <p:nvPicPr>
          <p:cNvPr id="9" name="Picture 8" descr="m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962400"/>
            <a:ext cx="2895600" cy="2895600"/>
          </a:xfrm>
          <a:prstGeom prst="rect">
            <a:avLst/>
          </a:prstGeom>
        </p:spPr>
      </p:pic>
      <p:pic>
        <p:nvPicPr>
          <p:cNvPr id="10" name="Picture 9" descr="2000578362_images204680_untitled42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304800"/>
            <a:ext cx="3657600" cy="2819400"/>
          </a:xfrm>
          <a:prstGeom prst="rect">
            <a:avLst/>
          </a:prstGeom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-1"/>
            <a:ext cx="8458200" cy="6949821"/>
          </a:xfrm>
        </p:spPr>
      </p:pic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001000" cy="944562"/>
          </a:xfrm>
        </p:spPr>
        <p:txBody>
          <a:bodyPr/>
          <a:lstStyle/>
          <a:p>
            <a:r>
              <a:rPr lang="en-US" dirty="0" err="1" smtClean="0">
                <a:latin typeface=".VnTime" pitchFamily="34" charset="0"/>
              </a:rPr>
              <a:t>C¸ch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thùc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hiÖn</a:t>
            </a:r>
            <a:endParaRPr lang="en-US" dirty="0">
              <a:latin typeface=".VnTime" pitchFamily="34" charset="0"/>
            </a:endParaRPr>
          </a:p>
        </p:txBody>
      </p:sp>
      <p:pic>
        <p:nvPicPr>
          <p:cNvPr id="4" name="IMG_0801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92076"/>
            <a:ext cx="9144000" cy="634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27</Words>
  <Application>Microsoft Office PowerPoint</Application>
  <PresentationFormat>On-screen Show (4:3)</PresentationFormat>
  <Paragraphs>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.VnTime</vt:lpstr>
      <vt:lpstr>Arial</vt:lpstr>
      <vt:lpstr>Calibri</vt:lpstr>
      <vt:lpstr>Times New Roman</vt:lpstr>
      <vt:lpstr>Trebuchet MS</vt:lpstr>
      <vt:lpstr>Office Theme</vt:lpstr>
      <vt:lpstr>GIÁO ÁN PTTM  Thiết kế trang phục mùa hè  LỨA TUỔI :MGB </vt:lpstr>
      <vt:lpstr>Trang phôc  b¹n g¸i</vt:lpstr>
      <vt:lpstr>PowerPoint Presentation</vt:lpstr>
      <vt:lpstr>PowerPoint Presentation</vt:lpstr>
      <vt:lpstr>PowerPoint Presentation</vt:lpstr>
      <vt:lpstr>C¸ch thùc hiÖn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PTTM   CHỦ ĐIỂM : BẢN THÂN ĐỀ TÀI : TRANG TRÝ ®å DïNG TÆNG NG¦êi th©n  (TiÕt ®Ò tµi) LỨA TUỔI : MẪU GIÁO BE</dc:title>
  <dc:creator>Admin</dc:creator>
  <cp:lastModifiedBy>Windows User</cp:lastModifiedBy>
  <cp:revision>12</cp:revision>
  <dcterms:created xsi:type="dcterms:W3CDTF">2015-11-06T08:56:23Z</dcterms:created>
  <dcterms:modified xsi:type="dcterms:W3CDTF">2024-04-23T13:56:26Z</dcterms:modified>
</cp:coreProperties>
</file>