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256" r:id="rId2"/>
    <p:sldId id="264" r:id="rId3"/>
    <p:sldId id="257" r:id="rId4"/>
    <p:sldId id="258" r:id="rId5"/>
    <p:sldId id="262" r:id="rId6"/>
    <p:sldId id="259" r:id="rId7"/>
    <p:sldId id="260" r:id="rId8"/>
    <p:sldId id="261" r:id="rId9"/>
    <p:sldId id="263" r:id="rId1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464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4" d="100"/>
          <a:sy n="54" d="100"/>
        </p:scale>
        <p:origin x="-1902" y="-9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B0B8D69-9114-49A2-B1B7-0A88EE7802FC}" type="datetimeFigureOut">
              <a:rPr lang="en-US" smtClean="0"/>
              <a:pPr/>
              <a:t>4/23/2024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AADA72E-77B4-4741-95F5-DB187D33255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29C4CDF-5E36-4663-8A88-7A301793EBBF}" type="datetimeFigureOut">
              <a:rPr lang="en-US" smtClean="0"/>
              <a:pPr/>
              <a:t>4/23/2024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07DF012-404A-41A9-BB81-89467E416C5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14811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7DF012-404A-41A9-BB81-89467E416C5D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B0F253-AB22-47A4-8ED3-FF4B0DA4E972}" type="datetime1">
              <a:rPr lang="vi-VN" smtClean="0"/>
              <a:pPr/>
              <a:t>23/04/2024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2AFB05-10A2-4331-A9E1-587C0DF3606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A06F32-A2F4-4DCE-895C-0F314A3CBAA8}" type="datetime1">
              <a:rPr lang="vi-VN" smtClean="0"/>
              <a:pPr/>
              <a:t>23/04/2024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2AFB05-10A2-4331-A9E1-587C0DF3606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C00A2A-9102-44E2-B920-0F8BCDA76F59}" type="datetime1">
              <a:rPr lang="vi-VN" smtClean="0"/>
              <a:pPr/>
              <a:t>23/04/2024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2AFB05-10A2-4331-A9E1-587C0DF3606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D4B2B6-05E6-4B9C-83EC-E38D3821BE3B}" type="datetime1">
              <a:rPr lang="vi-VN" smtClean="0"/>
              <a:pPr/>
              <a:t>23/04/2024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2AFB05-10A2-4331-A9E1-587C0DF3606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3F918E-1E55-41BE-AD21-E7D540EAAD01}" type="datetime1">
              <a:rPr lang="vi-VN" smtClean="0"/>
              <a:pPr/>
              <a:t>23/04/2024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2AFB05-10A2-4331-A9E1-587C0DF3606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D63706-FBA2-48CB-8AC2-901E4086F740}" type="datetime1">
              <a:rPr lang="vi-VN" smtClean="0"/>
              <a:pPr/>
              <a:t>23/04/2024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2AFB05-10A2-4331-A9E1-587C0DF3606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C0ABDD-D275-4C49-9720-9CA40BBF523D}" type="datetime1">
              <a:rPr lang="vi-VN" smtClean="0"/>
              <a:pPr/>
              <a:t>23/04/2024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2AFB05-10A2-4331-A9E1-587C0DF3606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FD866-3102-448B-ABCD-B06E6E65ED99}" type="datetime1">
              <a:rPr lang="vi-VN" smtClean="0"/>
              <a:pPr/>
              <a:t>23/04/2024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2AFB05-10A2-4331-A9E1-587C0DF3606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20C02F-94C9-472C-8547-06CB156AB9A6}" type="datetime1">
              <a:rPr lang="vi-VN" smtClean="0"/>
              <a:pPr/>
              <a:t>23/04/2024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2AFB05-10A2-4331-A9E1-587C0DF3606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E94B79-234F-45E5-A756-1E876171336F}" type="datetime1">
              <a:rPr lang="vi-VN" smtClean="0"/>
              <a:pPr/>
              <a:t>23/04/2024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2AFB05-10A2-4331-A9E1-587C0DF3606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368E1B-AAE5-4183-BBC7-D036691B42BD}" type="datetime1">
              <a:rPr lang="vi-VN" smtClean="0"/>
              <a:pPr/>
              <a:t>23/04/2024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2AFB05-10A2-4331-A9E1-587C0DF3606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D910EC-CDE6-4096-969A-C25C9798C538}" type="datetime1">
              <a:rPr lang="vi-VN" smtClean="0"/>
              <a:pPr/>
              <a:t>23/04/2024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B2AFB05-10A2-4331-A9E1-587C0DF36069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4.png"/><Relationship Id="rId4" Type="http://schemas.openxmlformats.org/officeDocument/2006/relationships/image" Target="../media/image3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4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5" Type="http://schemas.openxmlformats.org/officeDocument/2006/relationships/image" Target="../media/image4.png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5" Type="http://schemas.openxmlformats.org/officeDocument/2006/relationships/image" Target="../media/image4.png"/><Relationship Id="rId4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5.mp3"/><Relationship Id="rId1" Type="http://schemas.microsoft.com/office/2007/relationships/media" Target="../media/media5.mp3"/><Relationship Id="rId5" Type="http://schemas.openxmlformats.org/officeDocument/2006/relationships/image" Target="../media/image4.png"/><Relationship Id="rId4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6.mp3"/><Relationship Id="rId1" Type="http://schemas.microsoft.com/office/2007/relationships/media" Target="../media/media6.mp3"/><Relationship Id="rId5" Type="http://schemas.openxmlformats.org/officeDocument/2006/relationships/image" Target="../media/image4.png"/><Relationship Id="rId4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itle 20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2" name="Subtitle 2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9" name="Picture 8" descr="Kết quả hình ảnh cho hinh nen power point dep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6012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Rectangle 15"/>
          <p:cNvSpPr/>
          <p:nvPr/>
        </p:nvSpPr>
        <p:spPr>
          <a:xfrm>
            <a:off x="0" y="304800"/>
            <a:ext cx="18473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endParaRPr lang="en-US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838200" y="2514600"/>
            <a:ext cx="8153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rgbClr val="FF0000"/>
                </a:solidFill>
              </a:rPr>
              <a:t> LĨNH VỰC PHÁT TRIỂN THỂ CHẤT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2819400" y="3276600"/>
            <a:ext cx="5334000" cy="170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100" b="1" dirty="0"/>
              <a:t>Đề </a:t>
            </a:r>
            <a:r>
              <a:rPr lang="en-US" sz="2100" b="1" dirty="0" err="1"/>
              <a:t>tài</a:t>
            </a:r>
            <a:r>
              <a:rPr lang="en-US" sz="2100" b="1" dirty="0"/>
              <a:t>:</a:t>
            </a:r>
            <a:r>
              <a:rPr lang="vi-VN" sz="2100" b="1" dirty="0"/>
              <a:t> Bò thẳng hướng có vật trên lưng</a:t>
            </a:r>
            <a:endParaRPr lang="en-US" sz="2100" b="1" dirty="0"/>
          </a:p>
          <a:p>
            <a:r>
              <a:rPr lang="en-US" sz="2100" b="1" dirty="0"/>
              <a:t>            BTPTC: “Tập </a:t>
            </a:r>
            <a:r>
              <a:rPr lang="en-US" sz="2100" b="1" dirty="0" err="1"/>
              <a:t>với</a:t>
            </a:r>
            <a:r>
              <a:rPr lang="en-US" sz="2100" b="1" dirty="0"/>
              <a:t> </a:t>
            </a:r>
            <a:r>
              <a:rPr lang="vi-VN" sz="2100" b="1" dirty="0"/>
              <a:t>gậy</a:t>
            </a:r>
            <a:r>
              <a:rPr lang="en-US" sz="2100" b="1" dirty="0"/>
              <a:t>”</a:t>
            </a:r>
          </a:p>
          <a:p>
            <a:r>
              <a:rPr lang="en-US" sz="2100" b="1" dirty="0"/>
              <a:t>            TCVĐ: “</a:t>
            </a:r>
            <a:r>
              <a:rPr lang="vi-VN" sz="2100" b="1" dirty="0"/>
              <a:t>Con rùa</a:t>
            </a:r>
            <a:r>
              <a:rPr lang="en-US" sz="2100" b="1" dirty="0"/>
              <a:t>”</a:t>
            </a:r>
          </a:p>
          <a:p>
            <a:r>
              <a:rPr lang="en-US" sz="2100" b="1" dirty="0" err="1"/>
              <a:t>Lứa</a:t>
            </a:r>
            <a:r>
              <a:rPr lang="en-US" sz="2100" b="1" dirty="0"/>
              <a:t> </a:t>
            </a:r>
            <a:r>
              <a:rPr lang="en-US" sz="2100" b="1" dirty="0" err="1"/>
              <a:t>tuổi</a:t>
            </a:r>
            <a:r>
              <a:rPr lang="en-US" sz="2100" b="1" dirty="0"/>
              <a:t>: 24 – 36 </a:t>
            </a:r>
            <a:r>
              <a:rPr lang="en-US" sz="2100" b="1" dirty="0" err="1" smtClean="0"/>
              <a:t>tháng</a:t>
            </a:r>
            <a:endParaRPr lang="vi-VN" sz="2100" b="1" dirty="0" smtClean="0"/>
          </a:p>
          <a:p>
            <a:r>
              <a:rPr lang="vi-VN" sz="2100" b="1" dirty="0" smtClean="0"/>
              <a:t>GV: Nguyễn Thị Phương Hiếu</a:t>
            </a:r>
            <a:endParaRPr lang="en-US" sz="2100" b="1" dirty="0"/>
          </a:p>
        </p:txBody>
      </p:sp>
      <p:sp>
        <p:nvSpPr>
          <p:cNvPr id="2" name="Rectangle 1"/>
          <p:cNvSpPr/>
          <p:nvPr/>
        </p:nvSpPr>
        <p:spPr>
          <a:xfrm>
            <a:off x="762000" y="228600"/>
            <a:ext cx="746760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vi-VN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ỦY BAN NHÂN DÂN QUẬN LONG BIÊN    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vi-VN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TRƯỜNG MẦM NON </a:t>
            </a:r>
            <a:r>
              <a:rPr lang="vi-VN" altLang="vi-VN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GIA QUẤT</a:t>
            </a:r>
            <a:endParaRPr lang="en-US" altLang="vi-VN" sz="2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endParaRPr lang="en-US" altLang="vi-VN" sz="3600" b="1" dirty="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1026" name="Picture 2" descr="C:\Users\MSTTPC\Desktop\lô gô trường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5199" y="1243013"/>
            <a:ext cx="2133601" cy="12715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l="-13000" r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FFC000"/>
                </a:solidFill>
              </a:rPr>
              <a:t>1. Ổn định tổ chức:</a:t>
            </a:r>
            <a:endParaRPr lang="vi-VN" dirty="0">
              <a:solidFill>
                <a:srgbClr val="FFC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- Cô và trẻ hát và vận động theo bài </a:t>
            </a:r>
            <a:r>
              <a:rPr lang="en-US" dirty="0" err="1"/>
              <a:t>hát</a:t>
            </a:r>
            <a:r>
              <a:rPr lang="en-US" dirty="0"/>
              <a:t> “</a:t>
            </a:r>
            <a:r>
              <a:rPr lang="en-US" dirty="0" err="1"/>
              <a:t>Lái</a:t>
            </a:r>
            <a:r>
              <a:rPr lang="en-US" dirty="0"/>
              <a:t> ô </a:t>
            </a:r>
            <a:r>
              <a:rPr lang="en-US" dirty="0" err="1"/>
              <a:t>tô</a:t>
            </a:r>
            <a:r>
              <a:rPr lang="en-US" dirty="0"/>
              <a:t>”</a:t>
            </a:r>
            <a:endParaRPr lang="vi-VN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D4B2B6-05E6-4B9C-83EC-E38D3821BE3B}" type="datetime1">
              <a:rPr lang="vi-VN" smtClean="0"/>
              <a:pPr/>
              <a:t>23/04/2024</a:t>
            </a:fld>
            <a:endParaRPr lang="en-US"/>
          </a:p>
        </p:txBody>
      </p:sp>
      <p:pic>
        <p:nvPicPr>
          <p:cNvPr id="6" name="lai-o-to-hinh-minh-hoa-theo-loi-bai-hat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3048000" y="3558381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5767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67128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t="-6000" b="-1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3886200"/>
            <a:ext cx="7772400" cy="1524000"/>
          </a:xfrm>
        </p:spPr>
        <p:txBody>
          <a:bodyPr>
            <a:normAutofit/>
          </a:bodyPr>
          <a:lstStyle/>
          <a:p>
            <a:r>
              <a:rPr lang="en-US" sz="7200" b="1" dirty="0">
                <a:solidFill>
                  <a:schemeClr val="accent6">
                    <a:lumMod val="75000"/>
                  </a:schemeClr>
                </a:solidFill>
                <a:latin typeface="+mn-lt"/>
              </a:rPr>
              <a:t>KHỞI ĐỘNG !</a:t>
            </a:r>
          </a:p>
        </p:txBody>
      </p:sp>
      <p:pic>
        <p:nvPicPr>
          <p:cNvPr id="4" name="khoi dong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077200" y="5410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10866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l="-5000" r="-5000" b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600" y="1524000"/>
            <a:ext cx="8610600" cy="1470025"/>
          </a:xfrm>
        </p:spPr>
        <p:txBody>
          <a:bodyPr/>
          <a:lstStyle/>
          <a:p>
            <a:r>
              <a:rPr lang="en-US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BÀI TẬP PHÁT TRIỂN CHUNG !</a:t>
            </a:r>
          </a:p>
        </p:txBody>
      </p:sp>
      <p:pic>
        <p:nvPicPr>
          <p:cNvPr id="3" name="BTPTC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6656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93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524000"/>
            <a:ext cx="9144000" cy="2895600"/>
          </a:xfrm>
        </p:spPr>
        <p:txBody>
          <a:bodyPr>
            <a:normAutofit/>
          </a:bodyPr>
          <a:lstStyle/>
          <a:p>
            <a:r>
              <a:rPr lang="en-US" sz="4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VẬN ĐỘNG CƠ BẢN:</a:t>
            </a:r>
            <a:br>
              <a:rPr lang="en-US" sz="4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</a:br>
            <a:r>
              <a:rPr lang="en-US" sz="4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“</a:t>
            </a:r>
            <a:r>
              <a:rPr lang="vi-VN" sz="4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Bò thẳng hướng có vật trên lưng</a:t>
            </a:r>
            <a:r>
              <a:rPr lang="en-US" sz="4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”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D4B2B6-05E6-4B9C-83EC-E38D3821BE3B}" type="datetime1">
              <a:rPr lang="vi-VN" smtClean="0"/>
              <a:pPr/>
              <a:t>23/04/2024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alphaModFix amt="44000"/>
            <a:lum/>
          </a:blip>
          <a:srcRect/>
          <a:stretch>
            <a:fillRect l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3400" y="2362200"/>
            <a:ext cx="8001000" cy="1981200"/>
          </a:xfrm>
        </p:spPr>
        <p:txBody>
          <a:bodyPr>
            <a:noAutofit/>
          </a:bodyPr>
          <a:lstStyle/>
          <a:p>
            <a:r>
              <a:rPr lang="en-US" sz="720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THI ĐUA !</a:t>
            </a:r>
          </a:p>
        </p:txBody>
      </p:sp>
      <p:pic>
        <p:nvPicPr>
          <p:cNvPr id="3" name="thi dua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0866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214595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600" y="2514600"/>
            <a:ext cx="8305800" cy="1470025"/>
          </a:xfrm>
        </p:spPr>
        <p:txBody>
          <a:bodyPr>
            <a:noAutofit/>
          </a:bodyPr>
          <a:lstStyle/>
          <a:p>
            <a:r>
              <a:rPr lang="en-US" sz="5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TRÒ CHƠI VẬN ĐỘNG !!</a:t>
            </a:r>
          </a:p>
        </p:txBody>
      </p:sp>
      <p:pic>
        <p:nvPicPr>
          <p:cNvPr id="3" name="tro choi van dong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191000" y="43434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7311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2514600"/>
            <a:ext cx="8534400" cy="1470025"/>
          </a:xfrm>
        </p:spPr>
        <p:txBody>
          <a:bodyPr>
            <a:normAutofit/>
          </a:bodyPr>
          <a:lstStyle/>
          <a:p>
            <a:r>
              <a:rPr lang="en-US" sz="660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HỒI TĨNH !</a:t>
            </a:r>
          </a:p>
        </p:txBody>
      </p:sp>
      <p:pic>
        <p:nvPicPr>
          <p:cNvPr id="3" name="hoi tinh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858000" y="30480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153364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81000" y="1676400"/>
            <a:ext cx="8534400" cy="2743200"/>
          </a:xfrm>
        </p:spPr>
        <p:txBody>
          <a:bodyPr>
            <a:normAutofit fontScale="90000"/>
          </a:bodyPr>
          <a:lstStyle/>
          <a:p>
            <a:r>
              <a:rPr lang="en-US" sz="67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Xin </a:t>
            </a:r>
            <a:r>
              <a:rPr lang="en-US" sz="6700" b="1" dirty="0" err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trân</a:t>
            </a:r>
            <a:r>
              <a:rPr lang="en-US" sz="67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6700" b="1" dirty="0" err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thành</a:t>
            </a:r>
            <a:r>
              <a:rPr lang="en-US" sz="67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6700" b="1" dirty="0" err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cảm</a:t>
            </a:r>
            <a:r>
              <a:rPr lang="en-US" sz="67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6700" b="1" dirty="0" err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ơn</a:t>
            </a:r>
            <a:r>
              <a:rPr lang="en-US" sz="67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/>
            </a:r>
            <a:br>
              <a:rPr lang="en-US" sz="67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en-US" sz="67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6700" b="1" dirty="0" err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các</a:t>
            </a:r>
            <a:r>
              <a:rPr lang="en-US" sz="67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6700" b="1" dirty="0" err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cô</a:t>
            </a:r>
            <a:r>
              <a:rPr lang="en-US" sz="67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6700" b="1" dirty="0" err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và</a:t>
            </a:r>
            <a:r>
              <a:rPr lang="en-US" sz="67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6700" b="1" dirty="0" err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các</a:t>
            </a:r>
            <a:r>
              <a:rPr lang="en-US" sz="67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6700" b="1" dirty="0" err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bé</a:t>
            </a:r>
            <a:r>
              <a:rPr lang="en-US" sz="67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br>
              <a:rPr lang="en-US" sz="67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en-US" sz="6700" b="1" dirty="0" err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đã</a:t>
            </a:r>
            <a:r>
              <a:rPr lang="en-US" sz="67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6700" b="1" dirty="0" err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đến</a:t>
            </a:r>
            <a:r>
              <a:rPr lang="en-US" sz="67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6700" b="1" dirty="0" err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dự</a:t>
            </a:r>
            <a:r>
              <a:rPr lang="en-US" sz="67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6700" b="1" dirty="0" err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giờ</a:t>
            </a:r>
            <a:r>
              <a:rPr lang="en-US" sz="67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6700" b="1" dirty="0" err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học</a:t>
            </a:r>
            <a:r>
              <a:rPr lang="en-US" sz="67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br>
              <a:rPr lang="en-US" sz="67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en-US" sz="6700" b="1" dirty="0" err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ngày</a:t>
            </a:r>
            <a:r>
              <a:rPr lang="en-US" sz="67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6700" b="1" dirty="0" err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hôm</a:t>
            </a:r>
            <a:r>
              <a:rPr lang="en-US" sz="67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nay. </a:t>
            </a:r>
            <a:r>
              <a:rPr lang="en-US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/>
            </a:r>
            <a:br>
              <a:rPr lang="en-US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Classic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355</TotalTime>
  <Words>113</Words>
  <Application>Microsoft Office PowerPoint</Application>
  <PresentationFormat>On-screen Show (4:3)</PresentationFormat>
  <Paragraphs>20</Paragraphs>
  <Slides>9</Slides>
  <Notes>1</Notes>
  <HiddenSlides>0</HiddenSlides>
  <MMClips>6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Office Theme</vt:lpstr>
      <vt:lpstr>PowerPoint Presentation</vt:lpstr>
      <vt:lpstr>1. Ổn định tổ chức:</vt:lpstr>
      <vt:lpstr>KHỞI ĐỘNG !</vt:lpstr>
      <vt:lpstr>BÀI TẬP PHÁT TRIỂN CHUNG !</vt:lpstr>
      <vt:lpstr>VẬN ĐỘNG CƠ BẢN: “Bò thẳng hướng có vật trên lưng”</vt:lpstr>
      <vt:lpstr>THI ĐUA !</vt:lpstr>
      <vt:lpstr>TRÒ CHƠI VẬN ĐỘNG !!</vt:lpstr>
      <vt:lpstr>HỒI TĨNH !</vt:lpstr>
      <vt:lpstr>Xin trân thành cảm ơn  các cô và các bé  đã đến dự giờ học  ngày hôm nay. 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MayTinhDucDung</dc:creator>
  <cp:lastModifiedBy>Windows User</cp:lastModifiedBy>
  <cp:revision>35</cp:revision>
  <dcterms:created xsi:type="dcterms:W3CDTF">2018-04-14T01:34:07Z</dcterms:created>
  <dcterms:modified xsi:type="dcterms:W3CDTF">2024-04-23T02:27:28Z</dcterms:modified>
</cp:coreProperties>
</file>