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1" r:id="rId2"/>
    <p:sldId id="332" r:id="rId3"/>
    <p:sldId id="257" r:id="rId4"/>
    <p:sldId id="316" r:id="rId5"/>
    <p:sldId id="317" r:id="rId6"/>
    <p:sldId id="318" r:id="rId7"/>
    <p:sldId id="334" r:id="rId8"/>
    <p:sldId id="323" r:id="rId9"/>
    <p:sldId id="320" r:id="rId10"/>
    <p:sldId id="336" r:id="rId11"/>
    <p:sldId id="32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0" d="100"/>
          <a:sy n="60" d="100"/>
        </p:scale>
        <p:origin x="-1698" y="-7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50D4518-118C-40F9-829E-8BA07BCAAD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69531D5A-A81C-4381-89CA-A6BF2E0437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C172A9A-6ABD-4D06-8F0B-B0A7199CF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C6CE7-5F27-40C1-97E6-5A13BE4CB053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464E41B-0F94-4E11-9242-68BD42614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3E65899-5894-4A66-9E69-250313CB1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5184-9808-495D-B077-9C7DB9A7B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678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3174C1-F4ED-4E97-BC79-90B02E27A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C8E2FE5D-E6A9-49DE-80FD-EAB26C904D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8CFF719-B8EB-4608-834C-3E5F2BEB2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C6CE7-5F27-40C1-97E6-5A13BE4CB053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A3DA0E2-4116-41BF-B5BD-93DFD6ED7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6E31404-DC32-4504-BE2A-051FFA225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5184-9808-495D-B077-9C7DB9A7B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751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8B33072C-0B5A-4E55-A434-E7C6197111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F4BEE9EA-FA81-49D0-9241-DDB507AE66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60E4357-FA98-4D62-8CC8-E75D96071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C6CE7-5F27-40C1-97E6-5A13BE4CB053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5129BBD-CFAC-44C6-B9CB-7E747AECE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0B19ED2-3B0B-4202-A6E5-BA049F588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5184-9808-495D-B077-9C7DB9A7B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078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E45422A-F438-4752-BD3E-DD12F11209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A98F80D-8188-4FE6-AB46-0A933CEC43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07E3796-5E65-4D24-989F-A5625E4ED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C6CE7-5F27-40C1-97E6-5A13BE4CB053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9F37ACB-D50A-4B2A-A65B-9026F3FA5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F47A930-D61D-40B6-A82E-6A75DEA99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5184-9808-495D-B077-9C7DB9A7B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463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98FE19A-C40F-4019-8EDB-19316CDEE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FFD5487-2EC7-47A1-9AC4-F788696853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DC51474-D390-4186-9C2A-4420DC7CE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C6CE7-5F27-40C1-97E6-5A13BE4CB053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02C8672-98EF-4A78-B709-68AF20282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E4EE8A2-22E4-4C82-A1DA-6D8273DEC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5184-9808-495D-B077-9C7DB9A7B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984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1803DEF-D206-4922-B81D-62EE7BA5D7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C393CEE-E114-412D-882E-A1A65D8AED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05A3811-7FA8-4058-83CA-650C93BD04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5E48FE7-2676-4E6D-A6C1-595FC9FC2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C6CE7-5F27-40C1-97E6-5A13BE4CB053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F6C7BF5-BA1D-4587-8C27-F4FED0E78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35FA005-C50D-4E75-8157-CDB42C678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5184-9808-495D-B077-9C7DB9A7B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203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817F2F6-62B1-4279-B1D9-43252FB99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5EE996E-1723-42B8-B783-EC8AB00E4F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29500C3-6C7C-448C-934D-1787442C79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6F698094-65D8-4955-B53E-7857583D5D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255CA301-65C5-473B-B875-04AF3EA240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9D116FA0-E915-4FDC-A11A-66EC55216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C6CE7-5F27-40C1-97E6-5A13BE4CB053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6018D9A2-E15A-46FF-A1F0-F13C40160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F449E66-C30B-451E-B61B-9AF87A056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5184-9808-495D-B077-9C7DB9A7B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568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418A6FA-0C6E-413E-AE36-B663525B8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C83A04A-B9ED-4069-B050-A61AD0D5C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C6CE7-5F27-40C1-97E6-5A13BE4CB053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57408190-238C-4A86-B0AF-B2E2F20B0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69DA9C13-AD43-4768-B4C4-E7158F1E6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5184-9808-495D-B077-9C7DB9A7B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997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63456DD-8871-428A-9D4E-F70D7209A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C6CE7-5F27-40C1-97E6-5A13BE4CB053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8187707E-DCF8-4E6C-82DA-43CD2403B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AAD8FE2-A88C-4BDC-BE60-2CE286E1F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5184-9808-495D-B077-9C7DB9A7B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481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BCFB252-AFEB-4BC6-B633-474263A31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22ADD6E-7AFB-4453-9399-C9B4A07BB6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99B45DA-A2C5-4C09-B123-81EF783829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BCA5616-C285-4E28-8F17-4F4C27A32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C6CE7-5F27-40C1-97E6-5A13BE4CB053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906E749-5F96-4C24-9262-619E338B4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01A7397-BC5C-4A74-A0F2-F9BE13F09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5184-9808-495D-B077-9C7DB9A7B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947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AC53CDF-C363-4B52-AECF-1DF715C8D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C9452279-146E-41B7-8828-E2E055CAE0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C76DE534-60FA-4E74-BB48-7E3D9A2984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24FEC7F-0A80-4393-9E72-FC59ADE58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C6CE7-5F27-40C1-97E6-5A13BE4CB053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52C1F9B-85EA-44D5-937A-9F1C1DAC1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F3145A6-75A2-4DCF-A0AD-B1582DA1E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5184-9808-495D-B077-9C7DB9A7B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991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B03EB503-4CC5-478D-8AE8-25E58C3DC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FF75F7B-44F4-4CF7-BF89-1F2C3F4425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F05B8B0-89AF-4FA4-9880-6E56F71B42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C6CE7-5F27-40C1-97E6-5A13BE4CB053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100A9BB-779E-455A-A582-11DB405B41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342D022-0A27-496D-86B5-7471186248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5184-9808-495D-B077-9C7DB9A7B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689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2BCFF4C-D66C-E22B-2759-6F8FD5D4B2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73" b="1147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D80B3E7-5F10-DF83-2C68-52AAC180F80E}"/>
              </a:ext>
            </a:extLst>
          </p:cNvPr>
          <p:cNvSpPr txBox="1"/>
          <p:nvPr/>
        </p:nvSpPr>
        <p:spPr>
          <a:xfrm>
            <a:off x="0" y="2333543"/>
            <a:ext cx="12191999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 VỰC PHÁT TRIỂN 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THẨM MỸ</a:t>
            </a:r>
            <a:endParaRPr 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7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7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7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altLang="en-US" sz="2800" b="1" dirty="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altLang="en-US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altLang="en-US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: “Con </a:t>
            </a:r>
            <a:r>
              <a:rPr lang="en-US" altLang="en-US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gà</a:t>
            </a:r>
            <a:r>
              <a:rPr lang="en-US" altLang="en-US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altLang="en-US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” – NS: </a:t>
            </a:r>
            <a:r>
              <a:rPr lang="en-US" altLang="en-US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Tân</a:t>
            </a:r>
            <a:r>
              <a:rPr lang="en-US" altLang="en-US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Huyền</a:t>
            </a:r>
            <a:endParaRPr lang="vi-VN" altLang="en-US" sz="24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en-US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en-US" altLang="en-US" sz="2400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altLang="en-US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altLang="en-US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altLang="en-US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Gà</a:t>
            </a:r>
            <a:r>
              <a:rPr lang="en-US" altLang="en-US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altLang="en-US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mèo</a:t>
            </a:r>
            <a:r>
              <a:rPr lang="en-US" altLang="en-US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altLang="en-US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en-US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cún</a:t>
            </a:r>
            <a:r>
              <a:rPr lang="en-US" altLang="en-US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con” – NS: </a:t>
            </a:r>
            <a:r>
              <a:rPr lang="en-US" altLang="en-US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altLang="en-US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Vinh</a:t>
            </a:r>
            <a:endParaRPr lang="en-US" altLang="en-US" sz="24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400" b="1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NT D2</a:t>
            </a:r>
          </a:p>
          <a:p>
            <a:pPr algn="ctr">
              <a:lnSpc>
                <a:spcPct val="150000"/>
              </a:lnSpc>
            </a:pPr>
            <a:r>
              <a:rPr lang="en-US" sz="2400" b="1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15- 20 </a:t>
            </a:r>
            <a:r>
              <a:rPr lang="en-US" sz="24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en-US" sz="2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4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 Thị Phương Hiếu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BB58A79-9068-8632-6B81-3E19859B5EC3}"/>
              </a:ext>
            </a:extLst>
          </p:cNvPr>
          <p:cNvSpPr txBox="1"/>
          <p:nvPr/>
        </p:nvSpPr>
        <p:spPr>
          <a:xfrm>
            <a:off x="2589550" y="300329"/>
            <a:ext cx="660174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en-US" sz="2000" b="1" dirty="0">
                <a:solidFill>
                  <a:srgbClr val="1D4E8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UBND QUẬN LONG BIÊN</a:t>
            </a:r>
          </a:p>
          <a:p>
            <a:pPr algn="ctr" defTabSz="685800">
              <a:defRPr/>
            </a:pPr>
            <a:r>
              <a:rPr lang="en-US" sz="2000" b="1" dirty="0">
                <a:solidFill>
                  <a:srgbClr val="1D4E8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</a:t>
            </a:r>
            <a:r>
              <a:rPr lang="vi-VN" sz="2000" b="1" dirty="0" smtClean="0">
                <a:solidFill>
                  <a:srgbClr val="1D4E8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 QUẤT</a:t>
            </a:r>
            <a:endParaRPr lang="en-US" sz="2000" b="1" dirty="0">
              <a:solidFill>
                <a:srgbClr val="1D4E89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MSTTPC\Desktop\lô gô trườ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545" y="1243014"/>
            <a:ext cx="2222938" cy="109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855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hững Khung Ảnh Đẹp Nhất Cho Các Bạn Ghép Ảnh Vào, Khung Ảnh Đẹp Photoshop">
            <a:extLst>
              <a:ext uri="{FF2B5EF4-FFF2-40B4-BE49-F238E27FC236}">
                <a16:creationId xmlns="" xmlns:a16="http://schemas.microsoft.com/office/drawing/2014/main" id="{F1F61355-89BA-474C-92B9-57A61B8DB5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D087DC5-9A69-4F3D-818D-02CBEF95F18C}"/>
              </a:ext>
            </a:extLst>
          </p:cNvPr>
          <p:cNvSpPr txBox="1"/>
          <p:nvPr/>
        </p:nvSpPr>
        <p:spPr>
          <a:xfrm>
            <a:off x="3835905" y="1490423"/>
            <a:ext cx="47947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2E3B8EEF-4B57-491A-8C50-AE2EC41419A8}"/>
              </a:ext>
            </a:extLst>
          </p:cNvPr>
          <p:cNvSpPr txBox="1"/>
          <p:nvPr/>
        </p:nvSpPr>
        <p:spPr>
          <a:xfrm>
            <a:off x="1468773" y="2782255"/>
            <a:ext cx="9254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en-US" sz="4800" b="1" dirty="0" err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altLang="en-US" sz="4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altLang="en-US" sz="4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4800" b="1" dirty="0" err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mèo</a:t>
            </a:r>
            <a:r>
              <a:rPr lang="en-US" altLang="en-US" sz="4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altLang="en-US" sz="4800" b="1" dirty="0" err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4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cún</a:t>
            </a:r>
            <a:r>
              <a:rPr lang="en-US" altLang="en-US" sz="4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con” </a:t>
            </a: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Gatrongmeoconcuncon-XuanMai_gs8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18289" y="52683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427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1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101 hình ảnh lời cảm ơn đẹp, chân thành xuất phát từ trái tim | Anhdep123">
            <a:extLst>
              <a:ext uri="{FF2B5EF4-FFF2-40B4-BE49-F238E27FC236}">
                <a16:creationId xmlns="" xmlns:a16="http://schemas.microsoft.com/office/drawing/2014/main" id="{8971ACD0-3924-4354-9135-71CCCF88E8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01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3050440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hững Khung Ảnh Đẹp Nhất Cho Các Bạn Ghép Ảnh Vào, Khung Ảnh Đẹp Photoshop">
            <a:extLst>
              <a:ext uri="{FF2B5EF4-FFF2-40B4-BE49-F238E27FC236}">
                <a16:creationId xmlns="" xmlns:a16="http://schemas.microsoft.com/office/drawing/2014/main" id="{F1F61355-89BA-474C-92B9-57A61B8DB5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D087DC5-9A69-4F3D-818D-02CBEF95F18C}"/>
              </a:ext>
            </a:extLst>
          </p:cNvPr>
          <p:cNvSpPr txBox="1"/>
          <p:nvPr/>
        </p:nvSpPr>
        <p:spPr>
          <a:xfrm>
            <a:off x="2488367" y="1635027"/>
            <a:ext cx="8531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</a:rPr>
              <a:t>- </a:t>
            </a:r>
            <a:r>
              <a:rPr lang="en-US" sz="2800" b="1" dirty="0" err="1">
                <a:solidFill>
                  <a:srgbClr val="002060"/>
                </a:solidFill>
              </a:rPr>
              <a:t>Các</a:t>
            </a:r>
            <a:r>
              <a:rPr lang="en-US" sz="2800" b="1" dirty="0">
                <a:solidFill>
                  <a:srgbClr val="002060"/>
                </a:solidFill>
              </a:rPr>
              <a:t> con </a:t>
            </a:r>
            <a:r>
              <a:rPr lang="en-US" sz="2800" b="1" dirty="0" err="1">
                <a:solidFill>
                  <a:srgbClr val="002060"/>
                </a:solidFill>
              </a:rPr>
              <a:t>vừa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được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xem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ảnh</a:t>
            </a:r>
            <a:r>
              <a:rPr lang="en-US" sz="2800" b="1" dirty="0" smtClean="0">
                <a:solidFill>
                  <a:srgbClr val="002060"/>
                </a:solidFill>
              </a:rPr>
              <a:t>  </a:t>
            </a:r>
            <a:r>
              <a:rPr lang="en-US" sz="2800" b="1" dirty="0" err="1">
                <a:solidFill>
                  <a:srgbClr val="002060"/>
                </a:solidFill>
              </a:rPr>
              <a:t>về</a:t>
            </a:r>
            <a:r>
              <a:rPr lang="en-US" sz="2800" b="1" dirty="0">
                <a:solidFill>
                  <a:srgbClr val="002060"/>
                </a:solidFill>
              </a:rPr>
              <a:t> con </a:t>
            </a:r>
            <a:r>
              <a:rPr lang="en-US" sz="2800" b="1" dirty="0" err="1">
                <a:solidFill>
                  <a:srgbClr val="002060"/>
                </a:solidFill>
              </a:rPr>
              <a:t>vật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gì</a:t>
            </a:r>
            <a:r>
              <a:rPr lang="en-US" sz="2800" b="1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95E21AB-2F7F-4EDF-B7CE-24EE37F5F05A}"/>
              </a:ext>
            </a:extLst>
          </p:cNvPr>
          <p:cNvSpPr txBox="1"/>
          <p:nvPr/>
        </p:nvSpPr>
        <p:spPr>
          <a:xfrm>
            <a:off x="2488367" y="2312083"/>
            <a:ext cx="5141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rgbClr val="002060"/>
                </a:solidFill>
              </a:rPr>
              <a:t>- Con gà trống gáy như thế nào?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F9C96A5-6C7F-4FDD-BC4C-0205035BEB7A}"/>
              </a:ext>
            </a:extLst>
          </p:cNvPr>
          <p:cNvSpPr txBox="1"/>
          <p:nvPr/>
        </p:nvSpPr>
        <p:spPr>
          <a:xfrm>
            <a:off x="2353454" y="2989139"/>
            <a:ext cx="8259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rgbClr val="002060"/>
                </a:solidFill>
              </a:rPr>
              <a:t>- Bạn nào giỏi làm được tiếng gáy của gà trống nào?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24010F9-2F83-4028-B479-CED031A07EC1}"/>
              </a:ext>
            </a:extLst>
          </p:cNvPr>
          <p:cNvSpPr txBox="1"/>
          <p:nvPr/>
        </p:nvSpPr>
        <p:spPr>
          <a:xfrm>
            <a:off x="2218541" y="3666195"/>
            <a:ext cx="83944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2060"/>
                </a:solidFill>
              </a:rPr>
              <a:t>- Có một bài hát rất hay về con gà trống đấy. Hôm nay cô sẽ dạy các con. Đó là bài: “Con gà trống” của nhạc sĩ Tân Huyền</a:t>
            </a:r>
          </a:p>
        </p:txBody>
      </p:sp>
    </p:spTree>
    <p:extLst>
      <p:ext uri="{BB962C8B-B14F-4D97-AF65-F5344CB8AC3E}">
        <p14:creationId xmlns:p14="http://schemas.microsoft.com/office/powerpoint/2010/main" val="180398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 Gà Trống Gáy Ò Ó O - Nhạc Thiếu Nhi Hoạt Hình Vui Nhộn">
            <a:hlinkClick r:id="" action="ppaction://media"/>
            <a:extLst>
              <a:ext uri="{FF2B5EF4-FFF2-40B4-BE49-F238E27FC236}">
                <a16:creationId xmlns="" xmlns:a16="http://schemas.microsoft.com/office/drawing/2014/main" id="{F9F4719D-A028-448B-975F-A706B407F47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44560.683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61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 descr="20081921755411_2">
            <a:extLst>
              <a:ext uri="{FF2B5EF4-FFF2-40B4-BE49-F238E27FC236}">
                <a16:creationId xmlns="" xmlns:a16="http://schemas.microsoft.com/office/drawing/2014/main" id="{991EA8A3-F957-493C-AAF3-2D0DB2F927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226" b="16640"/>
          <a:stretch>
            <a:fillRect/>
          </a:stretch>
        </p:blipFill>
        <p:spPr>
          <a:xfrm>
            <a:off x="0" y="-34985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02A4462A-FD75-4405-A7A4-B4E4E4E4F00D}"/>
              </a:ext>
            </a:extLst>
          </p:cNvPr>
          <p:cNvSpPr txBox="1"/>
          <p:nvPr/>
        </p:nvSpPr>
        <p:spPr>
          <a:xfrm>
            <a:off x="2618282" y="390843"/>
            <a:ext cx="6955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</a:rPr>
              <a:t>- </a:t>
            </a:r>
            <a:r>
              <a:rPr lang="en-US" sz="2800" b="1" dirty="0" err="1">
                <a:solidFill>
                  <a:srgbClr val="002060"/>
                </a:solidFill>
              </a:rPr>
              <a:t>Các</a:t>
            </a:r>
            <a:r>
              <a:rPr lang="en-US" sz="2800" b="1" dirty="0">
                <a:solidFill>
                  <a:srgbClr val="002060"/>
                </a:solidFill>
              </a:rPr>
              <a:t> con </a:t>
            </a:r>
            <a:r>
              <a:rPr lang="en-US" sz="2800" b="1" dirty="0" err="1">
                <a:solidFill>
                  <a:srgbClr val="002060"/>
                </a:solidFill>
              </a:rPr>
              <a:t>vừa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nghe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hát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gì</a:t>
            </a:r>
            <a:r>
              <a:rPr lang="en-US" sz="2800" b="1" dirty="0">
                <a:solidFill>
                  <a:srgbClr val="002060"/>
                </a:solidFill>
              </a:rPr>
              <a:t>? Do </a:t>
            </a:r>
            <a:r>
              <a:rPr lang="en-US" sz="2800" b="1" dirty="0" err="1">
                <a:solidFill>
                  <a:srgbClr val="002060"/>
                </a:solidFill>
              </a:rPr>
              <a:t>ai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sáng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tác</a:t>
            </a:r>
            <a:r>
              <a:rPr lang="en-US" sz="2800" b="1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B6006A4-7681-4B28-B343-28ED7A6FFA45}"/>
              </a:ext>
            </a:extLst>
          </p:cNvPr>
          <p:cNvSpPr txBox="1"/>
          <p:nvPr/>
        </p:nvSpPr>
        <p:spPr>
          <a:xfrm>
            <a:off x="2618282" y="1339891"/>
            <a:ext cx="6955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</a:rPr>
              <a:t>Bài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hát</a:t>
            </a:r>
            <a:r>
              <a:rPr lang="en-US" sz="2800" b="1" dirty="0">
                <a:solidFill>
                  <a:srgbClr val="002060"/>
                </a:solidFill>
              </a:rPr>
              <a:t>: Con </a:t>
            </a:r>
            <a:r>
              <a:rPr lang="en-US" sz="2800" b="1" dirty="0" err="1">
                <a:solidFill>
                  <a:srgbClr val="002060"/>
                </a:solidFill>
              </a:rPr>
              <a:t>gà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trống</a:t>
            </a:r>
            <a:r>
              <a:rPr lang="en-US" sz="2800" b="1" dirty="0">
                <a:solidFill>
                  <a:srgbClr val="002060"/>
                </a:solidFill>
              </a:rPr>
              <a:t> – </a:t>
            </a:r>
            <a:r>
              <a:rPr lang="en-US" sz="2800" b="1" dirty="0" err="1">
                <a:solidFill>
                  <a:srgbClr val="002060"/>
                </a:solidFill>
              </a:rPr>
              <a:t>Nhạc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sĩ</a:t>
            </a:r>
            <a:r>
              <a:rPr lang="en-US" sz="2800" b="1" dirty="0">
                <a:solidFill>
                  <a:srgbClr val="002060"/>
                </a:solidFill>
              </a:rPr>
              <a:t>: </a:t>
            </a:r>
            <a:r>
              <a:rPr lang="en-US" sz="2800" b="1" dirty="0" err="1">
                <a:solidFill>
                  <a:srgbClr val="002060"/>
                </a:solidFill>
              </a:rPr>
              <a:t>Tân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Huyền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C3C1F7C1-E982-4081-BF67-E3DD5E061E78}"/>
              </a:ext>
            </a:extLst>
          </p:cNvPr>
          <p:cNvGrpSpPr/>
          <p:nvPr/>
        </p:nvGrpSpPr>
        <p:grpSpPr>
          <a:xfrm>
            <a:off x="3443287" y="2288939"/>
            <a:ext cx="5305425" cy="3048274"/>
            <a:chOff x="3443287" y="2288939"/>
            <a:chExt cx="5305425" cy="3048274"/>
          </a:xfrm>
        </p:grpSpPr>
        <p:pic>
          <p:nvPicPr>
            <p:cNvPr id="6" name="Picture 5">
              <a:extLst>
                <a:ext uri="{FF2B5EF4-FFF2-40B4-BE49-F238E27FC236}">
                  <a16:creationId xmlns="" xmlns:a16="http://schemas.microsoft.com/office/drawing/2014/main" id="{619FD56E-BA13-44EC-8386-972A86DC51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43287" y="2288939"/>
              <a:ext cx="5305425" cy="2971800"/>
            </a:xfrm>
            <a:prstGeom prst="rect">
              <a:avLst/>
            </a:prstGeom>
          </p:spPr>
        </p:pic>
        <p:pic>
          <p:nvPicPr>
            <p:cNvPr id="2050" name="Picture 2" descr="con gà trống đinh dậu vector">
              <a:extLst>
                <a:ext uri="{FF2B5EF4-FFF2-40B4-BE49-F238E27FC236}">
                  <a16:creationId xmlns="" xmlns:a16="http://schemas.microsoft.com/office/drawing/2014/main" id="{BDB16A43-CBB5-46AA-8466-D1D713CEB4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DFEFF"/>
                </a:clrFrom>
                <a:clrTo>
                  <a:srgbClr val="FDFE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6459" y="3429000"/>
              <a:ext cx="1669686" cy="19082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6326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 descr="20081921755411_2">
            <a:extLst>
              <a:ext uri="{FF2B5EF4-FFF2-40B4-BE49-F238E27FC236}">
                <a16:creationId xmlns="" xmlns:a16="http://schemas.microsoft.com/office/drawing/2014/main" id="{1BF68905-99E0-4D7C-BF84-EC27CE9043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226" b="16640"/>
          <a:stretch>
            <a:fillRect/>
          </a:stretch>
        </p:blipFill>
        <p:spPr>
          <a:xfrm>
            <a:off x="0" y="-34985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583E54D-219D-477F-9752-177E585D8421}"/>
              </a:ext>
            </a:extLst>
          </p:cNvPr>
          <p:cNvSpPr txBox="1"/>
          <p:nvPr/>
        </p:nvSpPr>
        <p:spPr>
          <a:xfrm>
            <a:off x="2353456" y="2294594"/>
            <a:ext cx="74850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rgbClr val="002060"/>
                </a:solidFill>
              </a:rPr>
              <a:t>Các con cùng </a:t>
            </a:r>
          </a:p>
          <a:p>
            <a:pPr algn="ctr"/>
            <a:r>
              <a:rPr lang="en-US" sz="4000" b="1">
                <a:solidFill>
                  <a:srgbClr val="002060"/>
                </a:solidFill>
              </a:rPr>
              <a:t>nghe bài hát này một lần nữa nhé.</a:t>
            </a:r>
          </a:p>
        </p:txBody>
      </p:sp>
    </p:spTree>
    <p:extLst>
      <p:ext uri="{BB962C8B-B14F-4D97-AF65-F5344CB8AC3E}">
        <p14:creationId xmlns:p14="http://schemas.microsoft.com/office/powerpoint/2010/main" val="88071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 Gà Trống Gáy Ò Ó O - Nhạc Thiếu Nhi Hoạt Hình Vui Nhộn">
            <a:hlinkClick r:id="" action="ppaction://media"/>
            <a:extLst>
              <a:ext uri="{FF2B5EF4-FFF2-40B4-BE49-F238E27FC236}">
                <a16:creationId xmlns="" xmlns:a16="http://schemas.microsoft.com/office/drawing/2014/main" id="{F9F4719D-A028-448B-975F-A706B407F47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44560.683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892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hững Khung Ảnh Đẹp Nhất Cho Các Bạn Ghép Ảnh Vào, Khung Ảnh Đẹp Photoshop">
            <a:extLst>
              <a:ext uri="{FF2B5EF4-FFF2-40B4-BE49-F238E27FC236}">
                <a16:creationId xmlns="" xmlns:a16="http://schemas.microsoft.com/office/drawing/2014/main" id="{F1F61355-89BA-474C-92B9-57A61B8DB5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D087DC5-9A69-4F3D-818D-02CBEF95F18C}"/>
              </a:ext>
            </a:extLst>
          </p:cNvPr>
          <p:cNvSpPr txBox="1"/>
          <p:nvPr/>
        </p:nvSpPr>
        <p:spPr>
          <a:xfrm>
            <a:off x="3835905" y="1490423"/>
            <a:ext cx="47947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 HÁT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2E3B8EEF-4B57-491A-8C50-AE2EC41419A8}"/>
              </a:ext>
            </a:extLst>
          </p:cNvPr>
          <p:cNvSpPr txBox="1"/>
          <p:nvPr/>
        </p:nvSpPr>
        <p:spPr>
          <a:xfrm>
            <a:off x="1468773" y="2782255"/>
            <a:ext cx="92544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en-US" sz="4800" b="1" dirty="0" err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altLang="en-US" sz="4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altLang="en-US" sz="4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4800" b="1" dirty="0" err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mèo</a:t>
            </a:r>
            <a:r>
              <a:rPr lang="en-US" altLang="en-US" sz="4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altLang="en-US" sz="4800" b="1" dirty="0" err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4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cún</a:t>
            </a:r>
            <a:r>
              <a:rPr lang="en-US" altLang="en-US" sz="4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con” </a:t>
            </a:r>
          </a:p>
          <a:p>
            <a:pPr algn="ctr"/>
            <a:r>
              <a:rPr lang="en-US" altLang="en-US" sz="4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- NS: </a:t>
            </a:r>
            <a:r>
              <a:rPr lang="en-US" altLang="en-US" sz="4800" b="1" dirty="0" err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4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Vinh</a:t>
            </a:r>
            <a:r>
              <a:rPr lang="en-US" sz="4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" name="Gatrongmeoconcuncon-XuanMai_gs8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18289" y="52683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48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1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 descr="20081921755411_2">
            <a:extLst>
              <a:ext uri="{FF2B5EF4-FFF2-40B4-BE49-F238E27FC236}">
                <a16:creationId xmlns="" xmlns:a16="http://schemas.microsoft.com/office/drawing/2014/main" id="{B97893F5-C639-4368-88FA-2A60B47B33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226" b="16640"/>
          <a:stretch>
            <a:fillRect/>
          </a:stretch>
        </p:blipFill>
        <p:spPr>
          <a:xfrm>
            <a:off x="0" y="-34985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D46FF30-BC1B-4C5D-B7C5-491E0995D44B}"/>
              </a:ext>
            </a:extLst>
          </p:cNvPr>
          <p:cNvSpPr txBox="1"/>
          <p:nvPr/>
        </p:nvSpPr>
        <p:spPr>
          <a:xfrm>
            <a:off x="0" y="542846"/>
            <a:ext cx="12191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Do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6CD9A2CF-A235-4B8F-8F95-D1EFD35688DE}"/>
              </a:ext>
            </a:extLst>
          </p:cNvPr>
          <p:cNvSpPr txBox="1"/>
          <p:nvPr/>
        </p:nvSpPr>
        <p:spPr>
          <a:xfrm>
            <a:off x="2239583" y="2675021"/>
            <a:ext cx="771283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002060"/>
                </a:solidFill>
              </a:rPr>
              <a:t>Bài</a:t>
            </a:r>
            <a:r>
              <a:rPr lang="en-US" sz="3500" b="1" dirty="0">
                <a:solidFill>
                  <a:srgbClr val="002060"/>
                </a:solidFill>
              </a:rPr>
              <a:t> </a:t>
            </a:r>
            <a:r>
              <a:rPr lang="en-US" sz="3500" b="1" dirty="0" err="1">
                <a:solidFill>
                  <a:srgbClr val="002060"/>
                </a:solidFill>
              </a:rPr>
              <a:t>hát</a:t>
            </a:r>
            <a:r>
              <a:rPr lang="en-US" sz="3500" b="1" dirty="0">
                <a:solidFill>
                  <a:srgbClr val="002060"/>
                </a:solidFill>
              </a:rPr>
              <a:t>: - </a:t>
            </a:r>
            <a:r>
              <a:rPr lang="en-US" sz="3500" b="1" dirty="0" err="1">
                <a:solidFill>
                  <a:srgbClr val="002060"/>
                </a:solidFill>
              </a:rPr>
              <a:t>Gà</a:t>
            </a:r>
            <a:r>
              <a:rPr lang="en-US" sz="3500" b="1" dirty="0">
                <a:solidFill>
                  <a:srgbClr val="002060"/>
                </a:solidFill>
              </a:rPr>
              <a:t> </a:t>
            </a:r>
            <a:r>
              <a:rPr lang="en-US" sz="3500" b="1" dirty="0" err="1">
                <a:solidFill>
                  <a:srgbClr val="002060"/>
                </a:solidFill>
              </a:rPr>
              <a:t>trống</a:t>
            </a:r>
            <a:r>
              <a:rPr lang="en-US" sz="3500" b="1" dirty="0">
                <a:solidFill>
                  <a:srgbClr val="002060"/>
                </a:solidFill>
              </a:rPr>
              <a:t>, </a:t>
            </a:r>
            <a:r>
              <a:rPr lang="en-US" sz="3500" b="1" dirty="0" err="1">
                <a:solidFill>
                  <a:srgbClr val="002060"/>
                </a:solidFill>
              </a:rPr>
              <a:t>mèo</a:t>
            </a:r>
            <a:r>
              <a:rPr lang="en-US" sz="3500" b="1" dirty="0">
                <a:solidFill>
                  <a:srgbClr val="002060"/>
                </a:solidFill>
              </a:rPr>
              <a:t> con </a:t>
            </a:r>
            <a:r>
              <a:rPr lang="en-US" sz="3500" b="1" dirty="0" err="1">
                <a:solidFill>
                  <a:srgbClr val="002060"/>
                </a:solidFill>
              </a:rPr>
              <a:t>và</a:t>
            </a:r>
            <a:r>
              <a:rPr lang="en-US" sz="3500" b="1" dirty="0">
                <a:solidFill>
                  <a:srgbClr val="002060"/>
                </a:solidFill>
              </a:rPr>
              <a:t> </a:t>
            </a:r>
            <a:r>
              <a:rPr lang="en-US" sz="3500" b="1" dirty="0" err="1">
                <a:solidFill>
                  <a:srgbClr val="002060"/>
                </a:solidFill>
              </a:rPr>
              <a:t>cún</a:t>
            </a:r>
            <a:r>
              <a:rPr lang="en-US" sz="3500" b="1" dirty="0">
                <a:solidFill>
                  <a:srgbClr val="002060"/>
                </a:solidFill>
              </a:rPr>
              <a:t> con</a:t>
            </a:r>
          </a:p>
          <a:p>
            <a:pPr algn="ctr"/>
            <a:r>
              <a:rPr lang="en-US" sz="3500" b="1" dirty="0">
                <a:solidFill>
                  <a:srgbClr val="002060"/>
                </a:solidFill>
              </a:rPr>
              <a:t>- </a:t>
            </a:r>
            <a:r>
              <a:rPr lang="en-US" sz="3500" b="1" dirty="0" err="1">
                <a:solidFill>
                  <a:srgbClr val="002060"/>
                </a:solidFill>
              </a:rPr>
              <a:t>Nhạc</a:t>
            </a:r>
            <a:r>
              <a:rPr lang="en-US" sz="3500" b="1" dirty="0">
                <a:solidFill>
                  <a:srgbClr val="002060"/>
                </a:solidFill>
              </a:rPr>
              <a:t> </a:t>
            </a:r>
            <a:r>
              <a:rPr lang="en-US" sz="3500" b="1" dirty="0" err="1">
                <a:solidFill>
                  <a:srgbClr val="002060"/>
                </a:solidFill>
              </a:rPr>
              <a:t>sĩ</a:t>
            </a:r>
            <a:r>
              <a:rPr lang="en-US" sz="3500" b="1" dirty="0">
                <a:solidFill>
                  <a:srgbClr val="002060"/>
                </a:solidFill>
              </a:rPr>
              <a:t>: </a:t>
            </a:r>
            <a:r>
              <a:rPr lang="en-US" sz="3500" b="1" dirty="0" err="1">
                <a:solidFill>
                  <a:srgbClr val="002060"/>
                </a:solidFill>
              </a:rPr>
              <a:t>Thế</a:t>
            </a:r>
            <a:r>
              <a:rPr lang="en-US" sz="3500" b="1" dirty="0">
                <a:solidFill>
                  <a:srgbClr val="002060"/>
                </a:solidFill>
              </a:rPr>
              <a:t> </a:t>
            </a:r>
            <a:r>
              <a:rPr lang="en-US" sz="3500" b="1" dirty="0" err="1">
                <a:solidFill>
                  <a:srgbClr val="002060"/>
                </a:solidFill>
              </a:rPr>
              <a:t>Vinh</a:t>
            </a:r>
            <a:r>
              <a:rPr lang="en-US" sz="3500" b="1" dirty="0">
                <a:solidFill>
                  <a:srgbClr val="00206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8385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238</Words>
  <Application>Microsoft Office PowerPoint</Application>
  <PresentationFormat>Custom</PresentationFormat>
  <Paragraphs>24</Paragraphs>
  <Slides>11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Tuấn .</dc:creator>
  <cp:lastModifiedBy>Windows User</cp:lastModifiedBy>
  <cp:revision>8</cp:revision>
  <dcterms:created xsi:type="dcterms:W3CDTF">2021-10-19T16:06:56Z</dcterms:created>
  <dcterms:modified xsi:type="dcterms:W3CDTF">2024-04-23T02:19:53Z</dcterms:modified>
</cp:coreProperties>
</file>