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8" r:id="rId4"/>
    <p:sldId id="259" r:id="rId5"/>
    <p:sldId id="260" r:id="rId6"/>
    <p:sldId id="261" r:id="rId7"/>
    <p:sldId id="262" r:id="rId8"/>
    <p:sldId id="265" r:id="rId9"/>
    <p:sldId id="267" r:id="rId10"/>
    <p:sldId id="268" r:id="rId11"/>
    <p:sldId id="269" r:id="rId12"/>
    <p:sldId id="270" r:id="rId13"/>
    <p:sldId id="271" r:id="rId14"/>
    <p:sldId id="272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00" d="100"/>
          <a:sy n="100" d="100"/>
        </p:scale>
        <p:origin x="-12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D98FE9F-5639-4EE6-95A0-CCE8069605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3034BBBC-3E50-45B7-B972-7875734E3C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402CBFB-D9C2-42D4-BE45-399E4ABFC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3C671D6-854F-412A-B766-C8BD095F2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2047D76-640C-4D79-9D36-7156DAE0E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34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624C87-9B22-4BEB-AAEA-E092F60D0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4A7EF2A-3882-44BD-972B-A31CDAE760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7CB4574-A100-4F62-9913-2A22DBD93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237E8D6-1891-411E-8428-1FF34876A5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F5273AE-988E-43D1-811B-BA070FAC83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05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E2DD2481-10F6-4CE0-A5E3-67EBDEC42B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7E07B88C-C48C-4CC3-BC91-CF48459E9B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9D055F3-5596-48F3-8E3A-A2184FA26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3046D2B-620A-4635-90AA-11464D797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2144A6F-1729-4968-B60E-CB838EAC5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53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F592FC4-A5DC-45B3-9988-2B222EF13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2B4073D-3C0F-4466-943C-06727746F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4EDADD88-1E9C-4DA7-9CE3-201594779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8294C01-C6AE-4C5D-8968-DDA43E3F0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1BEBBB42-EF29-4A00-8E44-47CC6FF7B1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314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36304F2-CB58-4457-A784-561887BE13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A143118-C749-4AFD-B024-3D434BD747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CBBEA47-4950-4B66-9790-9F918A911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AD0DC54-E9C4-48F7-B543-CDBC3C2253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4C726F8-DAF5-49FF-8B8D-7D49D3E50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37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F4B47D4-64C9-4E04-A545-E643EE498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476C878-6181-405D-96E0-3E0B933150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52F70AA-740C-4D6A-82A8-5B4A777074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4758391-F331-4A8E-A185-E66E513E66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F097239-2891-4AAD-8E93-587D96C41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A5C2D8F-A9A4-4825-B7AC-DC76A0F2F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3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94BF717-8F06-4054-A360-A9FED54234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81ED1820-EE3D-4FE2-A9BF-44DCC932AA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9E5A2AE-DD27-435D-A9AE-229ABAF2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20578D1A-8C9F-449B-9ECD-02A9B6B2DA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955ABA15-BCF5-4D9D-A231-884212B6936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C2095582-E9DB-4C1D-832A-74368BDC2A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10901FBD-43FB-466E-8BBC-C495E8726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FA7CEC33-B54E-439B-B34C-F83794083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367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AA9061B-A61E-4C3C-A5C4-FC6AD61F1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1EC05E6B-6798-4B6C-BFD7-C5251F0B1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9BBF65A4-7351-497C-8BCC-3BB75B142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9A0A6F80-8710-4792-8127-9CF999B801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842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499AD034-8C00-4BED-BF96-C04C72762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216D1DB1-B555-4ECA-8E15-DB86344F4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F4D90BD9-BB38-4860-83B9-E0B57A3CF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112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D74871-BC90-48FB-80C7-FC6CC22B58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C517C0E8-935B-49A6-BFB6-FF0F62168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979A6D2-B3DB-40F3-BD42-904BFCF84F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7B7468BB-09F9-4A5D-BC1E-1F55216317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C3FECD-7600-4D4B-9523-8A401753D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4EC68DD-4E45-4698-8C6E-7D0BEB414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221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BE9F83F-C05B-4972-B961-F56AF7954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5CD85469-61E8-4238-AA58-A755090DEB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6CF0C78-D1E1-452A-A5B3-22C4DC4095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8AA4FE07-32F9-491E-8CCE-4FCBC3DB3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34BA143-E235-47CA-BCEB-78C96BB49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658A1C7-94A6-4593-90E7-529E3C667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879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213CD0E-D342-4082-8BA7-CB3F82637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6B5FB239-E1B4-4537-94AB-66649D476B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ECEE1537-5C46-4E50-A5CB-2532574E1E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E0309-C51A-4865-AED8-581E1CB59F48}" type="datetimeFigureOut">
              <a:rPr lang="en-US" smtClean="0"/>
              <a:t>4/23/2024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994A2687-1DFD-4365-A9CF-084FD60FCE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87098CF-B05A-4489-AE9B-90AD6C2F95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D567EC-FDE3-4F78-8E9D-8CFE199AA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638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D14B0ED-BEB2-47A2-A875-BF977CAB416D}"/>
              </a:ext>
            </a:extLst>
          </p:cNvPr>
          <p:cNvSpPr/>
          <p:nvPr/>
        </p:nvSpPr>
        <p:spPr>
          <a:xfrm>
            <a:off x="3691816" y="149491"/>
            <a:ext cx="480836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UBND QUẬN LONG BIÊN</a:t>
            </a:r>
          </a:p>
          <a:p>
            <a:pPr algn="ctr"/>
            <a:r>
              <a:rPr lang="en-US" sz="2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</a:t>
            </a:r>
            <a:r>
              <a:rPr lang="vi-VN" sz="24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GIA QUẤT</a:t>
            </a:r>
            <a:endParaRPr lang="en-US" sz="2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5FD9C77-487D-4716-961E-AF2D013ABC1E}"/>
              </a:ext>
            </a:extLst>
          </p:cNvPr>
          <p:cNvSpPr txBox="1"/>
          <p:nvPr/>
        </p:nvSpPr>
        <p:spPr>
          <a:xfrm>
            <a:off x="3144416" y="1744824"/>
            <a:ext cx="6189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Lĩnh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vực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ngôn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endParaRPr 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6A1E031-A539-4161-A0A9-0AB9CAB96D60}"/>
              </a:ext>
            </a:extLst>
          </p:cNvPr>
          <p:cNvSpPr txBox="1"/>
          <p:nvPr/>
        </p:nvSpPr>
        <p:spPr>
          <a:xfrm>
            <a:off x="3448160" y="3429000"/>
            <a:ext cx="620003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Nhược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4 – 5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Trịnh Thị Hồng Nhung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566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DD96EB6-F8EE-452B-833C-F94E348D2506}"/>
              </a:ext>
            </a:extLst>
          </p:cNvPr>
          <p:cNvSpPr txBox="1"/>
          <p:nvPr/>
        </p:nvSpPr>
        <p:spPr>
          <a:xfrm>
            <a:off x="2407297" y="662474"/>
            <a:ext cx="79559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miêu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2870E6F-6965-40EE-A748-7D0C23D29688}"/>
              </a:ext>
            </a:extLst>
          </p:cNvPr>
          <p:cNvSpPr txBox="1"/>
          <p:nvPr/>
        </p:nvSpPr>
        <p:spPr>
          <a:xfrm>
            <a:off x="4357396" y="2174033"/>
            <a:ext cx="293221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cong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Tô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rực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rỡ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39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672F061-6505-49CD-ACD1-9E340E812EA0}"/>
              </a:ext>
            </a:extLst>
          </p:cNvPr>
          <p:cNvSpPr txBox="1"/>
          <p:nvPr/>
        </p:nvSpPr>
        <p:spPr>
          <a:xfrm>
            <a:off x="2845837" y="3167390"/>
            <a:ext cx="66645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màu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DC0C9B1-A1E5-48F5-B229-772714FE411D}"/>
              </a:ext>
            </a:extLst>
          </p:cNvPr>
          <p:cNvSpPr txBox="1"/>
          <p:nvPr/>
        </p:nvSpPr>
        <p:spPr>
          <a:xfrm>
            <a:off x="4342496" y="5075854"/>
            <a:ext cx="36711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Tím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xanh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vàng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535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C1812DE4-1415-4BC0-AC11-F870819D0602}"/>
              </a:ext>
            </a:extLst>
          </p:cNvPr>
          <p:cNvSpPr txBox="1"/>
          <p:nvPr/>
        </p:nvSpPr>
        <p:spPr>
          <a:xfrm>
            <a:off x="2687216" y="1203648"/>
            <a:ext cx="759688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nhỏ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nhìn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</a:t>
            </a:r>
          </a:p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BC8B4623-31F4-4609-AC10-5B435E9819BB}"/>
              </a:ext>
            </a:extLst>
          </p:cNvPr>
          <p:cNvSpPr txBox="1"/>
          <p:nvPr/>
        </p:nvSpPr>
        <p:spPr>
          <a:xfrm>
            <a:off x="5075853" y="2951946"/>
            <a:ext cx="266932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Ồ! Hai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rõ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mờ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1122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C0783B3-E374-4BC7-8E18-0A0A18A5686D}"/>
              </a:ext>
            </a:extLst>
          </p:cNvPr>
          <p:cNvSpPr txBox="1"/>
          <p:nvPr/>
        </p:nvSpPr>
        <p:spPr>
          <a:xfrm>
            <a:off x="1483567" y="1380576"/>
            <a:ext cx="95446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ngoài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4A8BC11-01F9-4CCF-876C-635763093419}"/>
              </a:ext>
            </a:extLst>
          </p:cNvPr>
          <p:cNvSpPr txBox="1"/>
          <p:nvPr/>
        </p:nvSpPr>
        <p:spPr>
          <a:xfrm>
            <a:off x="5211783" y="482137"/>
            <a:ext cx="17684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5A11D76-AC5E-4A7F-8E5A-49BEA25B7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8432" y="2957100"/>
            <a:ext cx="3003165" cy="19971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24AAB127-9506-4273-81BB-10765249A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591" y="2403726"/>
            <a:ext cx="3184532" cy="21185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C4E1AAE-8D2C-4BF7-B993-9B2056FCFC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61907" y="3732244"/>
            <a:ext cx="3087769" cy="214004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21C850BC-F501-467B-8E1D-84B88BC0CF21}"/>
              </a:ext>
            </a:extLst>
          </p:cNvPr>
          <p:cNvSpPr txBox="1"/>
          <p:nvPr/>
        </p:nvSpPr>
        <p:spPr>
          <a:xfrm>
            <a:off x="1614196" y="4624529"/>
            <a:ext cx="8194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 ô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B5C503E-593F-4424-A170-B164BD93A4D0}"/>
              </a:ext>
            </a:extLst>
          </p:cNvPr>
          <p:cNvSpPr txBox="1"/>
          <p:nvPr/>
        </p:nvSpPr>
        <p:spPr>
          <a:xfrm>
            <a:off x="5601312" y="5204535"/>
            <a:ext cx="9893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08E8ECBB-9840-4F45-9BDB-0743044887CA}"/>
              </a:ext>
            </a:extLst>
          </p:cNvPr>
          <p:cNvSpPr txBox="1"/>
          <p:nvPr/>
        </p:nvSpPr>
        <p:spPr>
          <a:xfrm>
            <a:off x="9185761" y="6027576"/>
            <a:ext cx="18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Đeo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141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417AAECA-F79B-46A7-AD51-215C61038E00}"/>
              </a:ext>
            </a:extLst>
          </p:cNvPr>
          <p:cNvSpPr/>
          <p:nvPr/>
        </p:nvSpPr>
        <p:spPr>
          <a:xfrm>
            <a:off x="1847183" y="2967335"/>
            <a:ext cx="849764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XIN CHÀO VÀ HẸN GẶP LẠI</a:t>
            </a:r>
          </a:p>
        </p:txBody>
      </p:sp>
    </p:spTree>
    <p:extLst>
      <p:ext uri="{BB962C8B-B14F-4D97-AF65-F5344CB8AC3E}">
        <p14:creationId xmlns:p14="http://schemas.microsoft.com/office/powerpoint/2010/main" val="270180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7EB0D662-9C0B-BA24-9F21-3F2F50109354}"/>
              </a:ext>
            </a:extLst>
          </p:cNvPr>
          <p:cNvSpPr/>
          <p:nvPr/>
        </p:nvSpPr>
        <p:spPr>
          <a:xfrm>
            <a:off x="3053404" y="1231841"/>
            <a:ext cx="60851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5400" b="1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54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5400" b="1" cap="none" spc="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cap="none" spc="0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54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54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en-US" sz="54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0704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0D8FF90C-BE38-49A8-BEBE-8F77CDB576FA}"/>
              </a:ext>
            </a:extLst>
          </p:cNvPr>
          <p:cNvSpPr txBox="1"/>
          <p:nvPr/>
        </p:nvSpPr>
        <p:spPr>
          <a:xfrm>
            <a:off x="4217437" y="606489"/>
            <a:ext cx="43717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BC7131C4-B1C1-4EA4-A1FC-E67C4BD60D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086" y="2136710"/>
            <a:ext cx="8393404" cy="472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74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6FBBEEA-8010-4B8D-AFC2-143A323F8D11}"/>
              </a:ext>
            </a:extLst>
          </p:cNvPr>
          <p:cNvSpPr txBox="1"/>
          <p:nvPr/>
        </p:nvSpPr>
        <p:spPr>
          <a:xfrm>
            <a:off x="2031970" y="643107"/>
            <a:ext cx="85720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nhắc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FBC5A9F-519A-4B2B-9221-ED23F3C61A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22" b="94720" l="2889" r="96000">
                        <a14:foregroundMark x1="7778" y1="27950" x2="7778" y2="27950"/>
                        <a14:foregroundMark x1="7778" y1="27950" x2="7778" y2="27950"/>
                        <a14:foregroundMark x1="9556" y1="20497" x2="9556" y2="20497"/>
                        <a14:foregroundMark x1="9556" y1="20497" x2="9556" y2="20497"/>
                        <a14:foregroundMark x1="9778" y1="20497" x2="9778" y2="20497"/>
                        <a14:foregroundMark x1="9778" y1="20497" x2="9778" y2="20497"/>
                        <a14:foregroundMark x1="9778" y1="20497" x2="12667" y2="18634"/>
                        <a14:foregroundMark x1="14444" y1="18012" x2="30000" y2="22671"/>
                        <a14:foregroundMark x1="30000" y1="22671" x2="11333" y2="28261"/>
                        <a14:foregroundMark x1="11333" y1="28261" x2="12000" y2="28571"/>
                        <a14:foregroundMark x1="4222" y1="31366" x2="3111" y2="37267"/>
                        <a14:foregroundMark x1="19778" y1="7764" x2="19778" y2="7764"/>
                        <a14:foregroundMark x1="19556" y1="7143" x2="19556" y2="7143"/>
                        <a14:foregroundMark x1="19556" y1="6832" x2="19556" y2="6832"/>
                        <a14:foregroundMark x1="83778" y1="82298" x2="83778" y2="82298"/>
                        <a14:foregroundMark x1="83778" y1="81988" x2="83778" y2="81988"/>
                        <a14:foregroundMark x1="91778" y1="84783" x2="91778" y2="84783"/>
                        <a14:foregroundMark x1="92222" y1="84472" x2="92222" y2="84472"/>
                        <a14:foregroundMark x1="92444" y1="84472" x2="92444" y2="84472"/>
                        <a14:foregroundMark x1="94667" y1="84161" x2="94667" y2="84161"/>
                        <a14:foregroundMark x1="96222" y1="84783" x2="96222" y2="84783"/>
                        <a14:foregroundMark x1="76667" y1="94720" x2="76667" y2="94720"/>
                        <a14:foregroundMark x1="76222" y1="94720" x2="76222" y2="94720"/>
                        <a14:foregroundMark x1="84444" y1="94720" x2="84444" y2="94720"/>
                        <a14:foregroundMark x1="30000" y1="70186" x2="30000" y2="70186"/>
                        <a14:foregroundMark x1="30000" y1="70186" x2="30000" y2="70186"/>
                        <a14:foregroundMark x1="30000" y1="70497" x2="30000" y2="70497"/>
                        <a14:foregroundMark x1="31333" y1="72050" x2="31333" y2="72050"/>
                        <a14:foregroundMark x1="32000" y1="72050" x2="32000" y2="72050"/>
                        <a14:foregroundMark x1="24667" y1="49068" x2="24667" y2="49068"/>
                        <a14:foregroundMark x1="24889" y1="49068" x2="24889" y2="4906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2132" y="1558214"/>
            <a:ext cx="3636168" cy="26018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4C44199-FF26-4990-9749-FB5720D4AC0A}"/>
              </a:ext>
            </a:extLst>
          </p:cNvPr>
          <p:cNvSpPr txBox="1"/>
          <p:nvPr/>
        </p:nvSpPr>
        <p:spPr>
          <a:xfrm>
            <a:off x="1755170" y="4160094"/>
            <a:ext cx="1270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2215EC6-9F2A-4783-A87D-F74E7D6D0F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9219" r="90625">
                        <a14:foregroundMark x1="9375" y1="41719" x2="9375" y2="41719"/>
                        <a14:foregroundMark x1="9375" y1="41719" x2="9375" y2="41719"/>
                        <a14:foregroundMark x1="9219" y1="40938" x2="9219" y2="40938"/>
                        <a14:foregroundMark x1="9219" y1="40781" x2="9219" y2="40781"/>
                        <a14:foregroundMark x1="90625" y1="32969" x2="90625" y2="32969"/>
                        <a14:foregroundMark x1="90625" y1="32969" x2="90625" y2="32969"/>
                        <a14:foregroundMark x1="90625" y1="32969" x2="90625" y2="32969"/>
                        <a14:foregroundMark x1="90625" y1="32969" x2="90625" y2="32969"/>
                        <a14:foregroundMark x1="75000" y1="47344" x2="75000" y2="47344"/>
                        <a14:foregroundMark x1="75000" y1="47344" x2="75000" y2="47344"/>
                        <a14:foregroundMark x1="75000" y1="47344" x2="75625" y2="46719"/>
                        <a14:foregroundMark x1="82969" y1="47969" x2="82969" y2="47969"/>
                        <a14:foregroundMark x1="82969" y1="47969" x2="82969" y2="47969"/>
                        <a14:foregroundMark x1="82188" y1="59688" x2="82188" y2="59688"/>
                        <a14:foregroundMark x1="82188" y1="59688" x2="82188" y2="59688"/>
                        <a14:foregroundMark x1="90625" y1="71250" x2="90625" y2="71250"/>
                        <a14:foregroundMark x1="90625" y1="71250" x2="90625" y2="71250"/>
                        <a14:foregroundMark x1="82813" y1="71094" x2="82813" y2="71094"/>
                        <a14:foregroundMark x1="82813" y1="71094" x2="82813" y2="71094"/>
                        <a14:foregroundMark x1="73750" y1="60000" x2="73750" y2="60000"/>
                        <a14:foregroundMark x1="73750" y1="60000" x2="73750" y2="60000"/>
                        <a14:foregroundMark x1="68906" y1="53438" x2="68906" y2="53438"/>
                        <a14:foregroundMark x1="68906" y1="53438" x2="68906" y2="53438"/>
                        <a14:foregroundMark x1="57188" y1="56406" x2="57188" y2="56406"/>
                        <a14:foregroundMark x1="57188" y1="56406" x2="57188" y2="56406"/>
                        <a14:foregroundMark x1="49531" y1="54844" x2="49531" y2="54844"/>
                        <a14:foregroundMark x1="49531" y1="54844" x2="49531" y2="54844"/>
                        <a14:foregroundMark x1="41094" y1="58281" x2="41094" y2="58281"/>
                        <a14:foregroundMark x1="41094" y1="58281" x2="41094" y2="58281"/>
                        <a14:foregroundMark x1="33750" y1="49375" x2="33750" y2="49375"/>
                        <a14:foregroundMark x1="33750" y1="49375" x2="33750" y2="49375"/>
                        <a14:foregroundMark x1="27187" y1="51250" x2="27187" y2="51250"/>
                        <a14:foregroundMark x1="27187" y1="51250" x2="27187" y2="51250"/>
                        <a14:foregroundMark x1="19375" y1="56094" x2="19375" y2="56094"/>
                        <a14:foregroundMark x1="19375" y1="56094" x2="19375" y2="56094"/>
                        <a14:foregroundMark x1="17031" y1="67500" x2="17031" y2="67500"/>
                        <a14:foregroundMark x1="17188" y1="67500" x2="17188" y2="67500"/>
                        <a14:foregroundMark x1="25781" y1="63438" x2="25781" y2="63438"/>
                        <a14:foregroundMark x1="25781" y1="63438" x2="25781" y2="63438"/>
                        <a14:foregroundMark x1="32656" y1="62500" x2="32656" y2="62500"/>
                        <a14:foregroundMark x1="32656" y1="62500" x2="32656" y2="62500"/>
                        <a14:foregroundMark x1="40156" y1="71875" x2="40156" y2="71875"/>
                        <a14:foregroundMark x1="40156" y1="71875" x2="40156" y2="71875"/>
                        <a14:foregroundMark x1="33438" y1="72656" x2="33438" y2="72656"/>
                        <a14:foregroundMark x1="33438" y1="72656" x2="33438" y2="72656"/>
                        <a14:foregroundMark x1="26094" y1="78438" x2="26094" y2="78438"/>
                        <a14:foregroundMark x1="26250" y1="78281" x2="26250" y2="78281"/>
                        <a14:foregroundMark x1="49219" y1="68750" x2="49219" y2="68750"/>
                        <a14:foregroundMark x1="56250" y1="67188" x2="56250" y2="67188"/>
                        <a14:foregroundMark x1="67344" y1="66094" x2="67344" y2="66094"/>
                        <a14:foregroundMark x1="74844" y1="75469" x2="74844" y2="75469"/>
                        <a14:foregroundMark x1="64063" y1="77813" x2="64063" y2="77813"/>
                        <a14:foregroundMark x1="56094" y1="78594" x2="56094" y2="78594"/>
                        <a14:foregroundMark x1="49531" y1="83594" x2="49531" y2="8359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11822" y="1358159"/>
            <a:ext cx="3817773" cy="381777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8F70770D-F3E0-492E-B798-28A93BA2B325}"/>
              </a:ext>
            </a:extLst>
          </p:cNvPr>
          <p:cNvSpPr txBox="1"/>
          <p:nvPr/>
        </p:nvSpPr>
        <p:spPr>
          <a:xfrm>
            <a:off x="8108301" y="4819917"/>
            <a:ext cx="12236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endParaRPr lang="en-U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762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AD1328E8-AD82-4385-8E0B-7ABD96FDD64A}"/>
              </a:ext>
            </a:extLst>
          </p:cNvPr>
          <p:cNvSpPr txBox="1"/>
          <p:nvPr/>
        </p:nvSpPr>
        <p:spPr>
          <a:xfrm>
            <a:off x="4215104" y="1260720"/>
            <a:ext cx="3958512" cy="53812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vi-VN" sz="2400" b="1" i="0" dirty="0">
              <a:solidFill>
                <a:srgbClr val="55555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2">
              <a:lnSpc>
                <a:spcPct val="150000"/>
              </a:lnSpc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Mưa rào vừa tạnh,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Có cái cầu vồng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vẽ cong cong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Tô màu rực rỡ: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Tím, xanh, vàng, đỏ,…</a:t>
            </a:r>
          </a:p>
          <a:p>
            <a:pPr lvl="2">
              <a:lnSpc>
                <a:spcPct val="150000"/>
              </a:lnSpc>
            </a:pP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Ồ! Hai cái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ơ: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Cái rõ, cái mờ</a:t>
            </a:r>
            <a:b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tài thế nhỉ?</a:t>
            </a:r>
          </a:p>
          <a:p>
            <a:pPr algn="l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Nhược Thủy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4DA3C780-F149-40FC-8E48-7BF7A5A4995C}"/>
              </a:ext>
            </a:extLst>
          </p:cNvPr>
          <p:cNvSpPr txBox="1"/>
          <p:nvPr/>
        </p:nvSpPr>
        <p:spPr>
          <a:xfrm>
            <a:off x="4683967" y="539879"/>
            <a:ext cx="40588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vi-VN" sz="2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Cầu Vồng</a:t>
            </a:r>
            <a:r>
              <a:rPr lang="en-US" sz="2800" b="1" i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760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2F23D36-C806-4A6A-8599-3D5C5E4016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2313" b="12857"/>
          <a:stretch/>
        </p:blipFill>
        <p:spPr>
          <a:xfrm>
            <a:off x="2677885" y="2537927"/>
            <a:ext cx="7277878" cy="432007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27C57383-4B3B-4858-9A44-1229EEACE418}"/>
              </a:ext>
            </a:extLst>
          </p:cNvPr>
          <p:cNvSpPr txBox="1"/>
          <p:nvPr/>
        </p:nvSpPr>
        <p:spPr>
          <a:xfrm>
            <a:off x="2563232" y="625151"/>
            <a:ext cx="7507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Do ai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7939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4FCF113-3FFA-4ED1-80EF-136DD5B56EE4}"/>
              </a:ext>
            </a:extLst>
          </p:cNvPr>
          <p:cNvSpPr txBox="1"/>
          <p:nvPr/>
        </p:nvSpPr>
        <p:spPr>
          <a:xfrm>
            <a:off x="4217437" y="513184"/>
            <a:ext cx="36054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EACFF7F-CDFE-459C-A1FD-AB92ABAD4947}"/>
              </a:ext>
            </a:extLst>
          </p:cNvPr>
          <p:cNvSpPr txBox="1"/>
          <p:nvPr/>
        </p:nvSpPr>
        <p:spPr>
          <a:xfrm>
            <a:off x="3470988" y="1670180"/>
            <a:ext cx="58496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thơ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vẻ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đẹp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EC1BE678-E890-43E7-81F0-FFBC30F63F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85"/>
          <a:stretch/>
        </p:blipFill>
        <p:spPr>
          <a:xfrm>
            <a:off x="1888529" y="1670180"/>
            <a:ext cx="8620215" cy="518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8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BEE02D9-5A06-41E5-9D69-0173709D6864}"/>
              </a:ext>
            </a:extLst>
          </p:cNvPr>
          <p:cNvSpPr txBox="1"/>
          <p:nvPr/>
        </p:nvSpPr>
        <p:spPr>
          <a:xfrm>
            <a:off x="3969091" y="2696547"/>
            <a:ext cx="45897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7ECB735-8D5D-4E5C-ACAA-7C9DAB96CF74}"/>
              </a:ext>
            </a:extLst>
          </p:cNvPr>
          <p:cNvSpPr txBox="1"/>
          <p:nvPr/>
        </p:nvSpPr>
        <p:spPr>
          <a:xfrm>
            <a:off x="4974174" y="3881536"/>
            <a:ext cx="2579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tạnh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vồng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411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6026F66-5D55-4018-877C-69550AF257E1}"/>
              </a:ext>
            </a:extLst>
          </p:cNvPr>
          <p:cNvSpPr txBox="1"/>
          <p:nvPr/>
        </p:nvSpPr>
        <p:spPr>
          <a:xfrm>
            <a:off x="3918160" y="438539"/>
            <a:ext cx="4355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A9EF3D-FC27-4AF0-BA68-3AF8FAD874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410" y="1186639"/>
            <a:ext cx="5355382" cy="34956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232D3402-0C27-4018-ABD5-652C6467A5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51563" y1="10156" x2="51563" y2="10156"/>
                        <a14:foregroundMark x1="22754" y1="12793" x2="22754" y2="12793"/>
                        <a14:foregroundMark x1="22754" y1="12793" x2="22754" y2="12793"/>
                        <a14:foregroundMark x1="24512" y1="21191" x2="24512" y2="21191"/>
                        <a14:foregroundMark x1="43555" y1="42480" x2="43555" y2="42480"/>
                        <a14:foregroundMark x1="43555" y1="42480" x2="43555" y2="42480"/>
                        <a14:foregroundMark x1="43555" y1="42480" x2="43555" y2="42480"/>
                        <a14:foregroundMark x1="42090" y1="40430" x2="42090" y2="40430"/>
                        <a14:foregroundMark x1="42090" y1="40430" x2="42090" y2="40430"/>
                        <a14:foregroundMark x1="48047" y1="57031" x2="48047" y2="57031"/>
                        <a14:foregroundMark x1="48047" y1="56641" x2="48047" y2="56641"/>
                        <a14:foregroundMark x1="46973" y1="80176" x2="46973" y2="80176"/>
                        <a14:foregroundMark x1="46973" y1="80176" x2="46973" y2="80176"/>
                        <a14:foregroundMark x1="53613" y1="81543" x2="53613" y2="81543"/>
                        <a14:foregroundMark x1="53613" y1="81543" x2="53613" y2="815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73707">
            <a:off x="6742923" y="1161661"/>
            <a:ext cx="4534678" cy="45346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88799EAA-C8B0-4D59-8848-233CB0E2734B}"/>
              </a:ext>
            </a:extLst>
          </p:cNvPr>
          <p:cNvSpPr txBox="1"/>
          <p:nvPr/>
        </p:nvSpPr>
        <p:spPr>
          <a:xfrm>
            <a:off x="1042410" y="5355772"/>
            <a:ext cx="6768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rào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to,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mau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6179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258</Words>
  <Application>Microsoft Office PowerPoint</Application>
  <PresentationFormat>Custom</PresentationFormat>
  <Paragraphs>40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Quyen Fan</dc:creator>
  <cp:lastModifiedBy>Windows User</cp:lastModifiedBy>
  <cp:revision>5</cp:revision>
  <dcterms:created xsi:type="dcterms:W3CDTF">2022-03-30T12:56:40Z</dcterms:created>
  <dcterms:modified xsi:type="dcterms:W3CDTF">2024-04-23T02:25:43Z</dcterms:modified>
</cp:coreProperties>
</file>