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0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2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5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2964-98F7-4CD1-B986-88C08367074F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F872-8707-47A6-86E1-82E13CD2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4505" y="954103"/>
            <a:ext cx="2774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</a:rPr>
              <a:t>UBND QUẬN LONG BIÊN</a:t>
            </a:r>
            <a:endParaRPr lang="en-US" sz="2000" b="1" cap="none" spc="0">
              <a:ln w="50800"/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9432" y="1373203"/>
            <a:ext cx="35451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</a:rPr>
              <a:t>TRƯỜNG MẦM NON GIA QUẤT </a:t>
            </a:r>
            <a:endParaRPr lang="en-US" sz="2000" b="1" cap="none" spc="0">
              <a:ln w="50800"/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24" y="1610944"/>
            <a:ext cx="1081476" cy="12618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6027" y="2926139"/>
            <a:ext cx="46496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smtClean="0">
                <a:ln w="50800"/>
                <a:solidFill>
                  <a:srgbClr val="002060"/>
                </a:solidFill>
              </a:rPr>
              <a:t>LĨNH VỰC PHÁT TRIỂN NGÔN NGỮ </a:t>
            </a:r>
            <a:endParaRPr lang="en-US" sz="2400" b="1" cap="none" spc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8456" y="3387804"/>
            <a:ext cx="56448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smtClean="0">
                <a:ln w="50800"/>
                <a:solidFill>
                  <a:srgbClr val="FF0000"/>
                </a:solidFill>
              </a:rPr>
              <a:t>TRÒ CHƠI CHỮ CÁI </a:t>
            </a:r>
            <a:r>
              <a:rPr lang="en-US" sz="36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p q g y </a:t>
            </a:r>
            <a:endParaRPr lang="en-US" sz="36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7466" y="4034135"/>
            <a:ext cx="3026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smtClean="0">
                <a:ln w="50800"/>
                <a:solidFill>
                  <a:srgbClr val="002060"/>
                </a:solidFill>
              </a:rPr>
              <a:t>Lớp Mẫu Giáo Lớn A1 </a:t>
            </a:r>
            <a:endParaRPr lang="en-US" sz="2400" b="1" cap="none" spc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36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28600"/>
            <a:ext cx="3004457" cy="22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 rot="184588">
            <a:off x="369510" y="2548114"/>
            <a:ext cx="6172200" cy="3505200"/>
          </a:xfrm>
          <a:prstGeom prst="cloudCallout">
            <a:avLst>
              <a:gd name="adj1" fmla="val 45730"/>
              <a:gd name="adj2" fmla="val -6602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97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7714"/>
          <a:stretch/>
        </p:blipFill>
        <p:spPr bwMode="auto">
          <a:xfrm>
            <a:off x="2057400" y="838200"/>
            <a:ext cx="4953000" cy="229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8418" y="3554621"/>
            <a:ext cx="3970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q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uÇn ¸o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8538" y="4765835"/>
            <a:ext cx="4285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…uÇn ¸o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pic>
        <p:nvPicPr>
          <p:cNvPr id="8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072" r="21071"/>
          <a:stretch/>
        </p:blipFill>
        <p:spPr>
          <a:xfrm>
            <a:off x="7717971" y="5471583"/>
            <a:ext cx="1426029" cy="1386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1393" y="4590871"/>
            <a:ext cx="79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83" b="93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11" y="-304800"/>
            <a:ext cx="4000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4705529"/>
            <a:ext cx="4709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c¸i …hÝch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4493" y="3505200"/>
            <a:ext cx="43957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c¸i phÝch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7919" y="4610458"/>
            <a:ext cx="10518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8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072" r="21071"/>
          <a:stretch/>
        </p:blipFill>
        <p:spPr>
          <a:xfrm>
            <a:off x="76200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28" y="852945"/>
            <a:ext cx="2378333" cy="233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1726" y="3537499"/>
            <a:ext cx="56685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q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u¶ d©u t©y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2733" y="4743271"/>
            <a:ext cx="5982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…u¶ d©u t©y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9393" y="4561114"/>
            <a:ext cx="79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8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072" r="21071"/>
          <a:stretch/>
        </p:blipFill>
        <p:spPr>
          <a:xfrm>
            <a:off x="76200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76" l="5911" r="93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4903"/>
            <a:ext cx="39814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6651" y="3434443"/>
            <a:ext cx="3398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p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hë bß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556" y="4634772"/>
            <a:ext cx="37128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…hë bß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3793" y="4667071"/>
            <a:ext cx="79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8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072" r="21071"/>
          <a:stretch/>
        </p:blipFill>
        <p:spPr>
          <a:xfrm>
            <a:off x="76200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38015" y="3581399"/>
            <a:ext cx="47660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t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rùc th¨ng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ABCCA"/>
              </a:clrFrom>
              <a:clrTo>
                <a:srgbClr val="AABCC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67" b="54500" l="20356" r="7630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10857" r="21587" b="43333"/>
          <a:stretch/>
        </p:blipFill>
        <p:spPr bwMode="auto">
          <a:xfrm>
            <a:off x="2175542" y="808263"/>
            <a:ext cx="5192487" cy="261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80921" y="4819827"/>
            <a:ext cx="50802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t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rùc 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th¨n…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620161"/>
            <a:ext cx="8627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000" b="1">
                <a:ln w="50800"/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80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9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072" r="21071"/>
          <a:stretch/>
        </p:blipFill>
        <p:spPr>
          <a:xfrm>
            <a:off x="77343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435" y="3429000"/>
            <a:ext cx="56364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>
                <a:ln w="50800"/>
                <a:solidFill>
                  <a:srgbClr val="002060"/>
                </a:solidFill>
                <a:latin typeface=".VnAvant" pitchFamily="34" charset="0"/>
              </a:rPr>
              <a:t>t</a:t>
            </a:r>
            <a:r>
              <a:rPr lang="en-US" sz="66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huyÒn buåm</a:t>
            </a:r>
            <a:endParaRPr lang="en-US" sz="6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08" y="937624"/>
            <a:ext cx="3734784" cy="2491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6534" y="4572000"/>
            <a:ext cx="60949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Thu…Òn </a:t>
            </a:r>
            <a:r>
              <a:rPr lang="en-US" sz="66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buåm</a:t>
            </a:r>
            <a:endParaRPr lang="en-US" sz="6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4835604"/>
            <a:ext cx="6751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66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9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072" r="21071"/>
          <a:stretch/>
        </p:blipFill>
        <p:spPr>
          <a:xfrm>
            <a:off x="77343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70</Words>
  <Application>Microsoft Office PowerPoint</Application>
  <PresentationFormat>On-screen Show (4:3)</PresentationFormat>
  <Paragraphs>23</Paragraphs>
  <Slides>10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MSTTPC1</cp:lastModifiedBy>
  <cp:revision>4</cp:revision>
  <dcterms:created xsi:type="dcterms:W3CDTF">2024-04-01T23:32:52Z</dcterms:created>
  <dcterms:modified xsi:type="dcterms:W3CDTF">2024-04-02T00:14:59Z</dcterms:modified>
</cp:coreProperties>
</file>