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76" r:id="rId8"/>
    <p:sldId id="258" r:id="rId9"/>
    <p:sldId id="259" r:id="rId10"/>
    <p:sldId id="260" r:id="rId11"/>
    <p:sldId id="261" r:id="rId12"/>
    <p:sldId id="277" r:id="rId13"/>
    <p:sldId id="278" r:id="rId14"/>
    <p:sldId id="273" r:id="rId15"/>
    <p:sldId id="279" r:id="rId16"/>
    <p:sldId id="275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6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7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8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3973E-A09B-4FBA-B920-9A6790E6ACB0}" type="datetimeFigureOut">
              <a:rPr lang="en-US" smtClean="0"/>
              <a:t>18-Mar-24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" y="0"/>
            <a:ext cx="91385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9995" y="228600"/>
            <a:ext cx="2993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smtClean="0">
                <a:ln w="50800"/>
                <a:latin typeface="Times New Roman" pitchFamily="18" charset="0"/>
                <a:cs typeface="Times New Roman" pitchFamily="18" charset="0"/>
              </a:rPr>
              <a:t>UBND QUẬN LONG BIÊN </a:t>
            </a:r>
            <a:endParaRPr lang="en-US" b="1" cap="none" spc="0">
              <a:ln w="50800"/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3084" y="597932"/>
            <a:ext cx="37632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smtClean="0">
                <a:ln w="50800"/>
                <a:latin typeface="Times New Roman" pitchFamily="18" charset="0"/>
                <a:cs typeface="Times New Roman" pitchFamily="18" charset="0"/>
              </a:rPr>
              <a:t>TRƯỜNG MẦM NON GIA QUẤT  </a:t>
            </a:r>
            <a:endParaRPr lang="en-US" b="1" cap="none" spc="0">
              <a:ln w="50800"/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31" y="950581"/>
            <a:ext cx="1020780" cy="11830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2438399"/>
            <a:ext cx="5978979" cy="8581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-819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00" b="1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LĨNH VỰC PHÁT TRIỂN NGÔN NGỮ </a:t>
            </a:r>
            <a:endParaRPr lang="en-US" sz="900" b="1" cap="none" spc="0">
              <a:ln w="5080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7527" y="3352800"/>
            <a:ext cx="6650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LÀM QUEN VỚI CHỮ CÁI </a:t>
            </a:r>
            <a:r>
              <a:rPr lang="en-US" sz="3600" b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y </a:t>
            </a:r>
            <a:endParaRPr lang="en-US" sz="3600" b="1" cap="none" spc="0">
              <a:ln w="50800"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8519" y="4140057"/>
            <a:ext cx="31628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i="1" smtClean="0">
                <a:ln w="5080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 Mẫu Giáo Lớn A1 </a:t>
            </a:r>
            <a:endParaRPr lang="en-US" sz="2400" b="1" i="1" cap="none" spc="0">
              <a:ln w="50800"/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3656" y="473528"/>
            <a:ext cx="3496687" cy="56224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2066" y="838200"/>
            <a:ext cx="231986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>
                <a:ln w="50800"/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287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2600" y="901272"/>
            <a:ext cx="231986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>
                <a:ln w="50800"/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287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437193">
            <a:off x="6506066" y="2953577"/>
            <a:ext cx="457200" cy="286781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415878">
            <a:off x="6506066" y="326997"/>
            <a:ext cx="457200" cy="18725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3656" y="473528"/>
            <a:ext cx="3496687" cy="56224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2066" y="838200"/>
            <a:ext cx="231986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>
                <a:ln w="50800"/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en-US" sz="287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3" t="23810" r="12501" b="36190"/>
          <a:stretch/>
        </p:blipFill>
        <p:spPr bwMode="auto">
          <a:xfrm>
            <a:off x="6248400" y="2954247"/>
            <a:ext cx="2193416" cy="248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t="23810" r="67477" b="35714"/>
          <a:stretch/>
        </p:blipFill>
        <p:spPr bwMode="auto">
          <a:xfrm>
            <a:off x="381000" y="304800"/>
            <a:ext cx="2209800" cy="259987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 t="23810" r="43369" b="36190"/>
          <a:stretch/>
        </p:blipFill>
        <p:spPr bwMode="auto">
          <a:xfrm>
            <a:off x="3352800" y="1604735"/>
            <a:ext cx="2209800" cy="2594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9560" y="2923462"/>
            <a:ext cx="15392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Ch÷ in hoa</a:t>
            </a:r>
            <a:endParaRPr lang="en-US" sz="20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0038" y="4343400"/>
            <a:ext cx="19239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Ch÷ in th­uêng</a:t>
            </a:r>
            <a:endParaRPr lang="en-US" sz="20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7730" y="5562600"/>
            <a:ext cx="21547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Ch÷ viÕt th­uêng</a:t>
            </a:r>
            <a:endParaRPr lang="en-US" sz="20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32165" y="1524000"/>
            <a:ext cx="34796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Trß ch¬i: </a:t>
            </a:r>
            <a:endParaRPr lang="en-US" sz="60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2641" y="2743200"/>
            <a:ext cx="6573674" cy="1195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-496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NHANH – TÌM ĐÚNG </a:t>
            </a:r>
            <a:r>
              <a:rPr lang="en-US" sz="66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66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"/>
            <a:ext cx="9144000" cy="684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32165" y="1524000"/>
            <a:ext cx="34796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Trß ch¬i: </a:t>
            </a:r>
            <a:endParaRPr lang="en-US" sz="60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2641" y="2743200"/>
            <a:ext cx="6573674" cy="1195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-496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ĐƯỜNG VỀ NHÀ </a:t>
            </a:r>
            <a:r>
              <a:rPr lang="en-US" sz="6600" b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66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76">
            <a:off x="5444" y="6354"/>
            <a:ext cx="9144000" cy="68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r="12925"/>
          <a:stretch/>
        </p:blipFill>
        <p:spPr bwMode="auto">
          <a:xfrm rot="822328">
            <a:off x="2256655" y="2937295"/>
            <a:ext cx="4632807" cy="35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9200" y="2632651"/>
            <a:ext cx="6904454" cy="11011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00400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Mª cung kú diÖu </a:t>
            </a:r>
            <a:endParaRPr lang="en-US" sz="60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2030"/>
          <a:stretch/>
        </p:blipFill>
        <p:spPr>
          <a:xfrm>
            <a:off x="1126671" y="-228600"/>
            <a:ext cx="6955972" cy="7239000"/>
          </a:xfrm>
          <a:prstGeom prst="rect">
            <a:avLst/>
          </a:prstGeom>
          <a:ln w="57150"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3505200" y="533400"/>
            <a:ext cx="3886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91400" y="533400"/>
            <a:ext cx="0" cy="213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96000" y="26670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96000" y="1828800"/>
            <a:ext cx="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53000" y="18288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3000" y="1828800"/>
            <a:ext cx="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495800" y="25146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2514600"/>
            <a:ext cx="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581400" y="3581400"/>
            <a:ext cx="952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81400" y="3505200"/>
            <a:ext cx="0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Straight Connector 6144"/>
          <p:cNvCxnSpPr/>
          <p:nvPr/>
        </p:nvCxnSpPr>
        <p:spPr>
          <a:xfrm>
            <a:off x="3581400" y="4495800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8" name="Straight Connector 6147"/>
          <p:cNvCxnSpPr/>
          <p:nvPr/>
        </p:nvCxnSpPr>
        <p:spPr>
          <a:xfrm>
            <a:off x="4953000" y="4495800"/>
            <a:ext cx="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Straight Connector 6149"/>
          <p:cNvCxnSpPr/>
          <p:nvPr/>
        </p:nvCxnSpPr>
        <p:spPr>
          <a:xfrm flipH="1">
            <a:off x="3657600" y="49530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Straight Connector 6151"/>
          <p:cNvCxnSpPr/>
          <p:nvPr/>
        </p:nvCxnSpPr>
        <p:spPr>
          <a:xfrm>
            <a:off x="3657600" y="4953000"/>
            <a:ext cx="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6" name="Straight Connector 6155"/>
          <p:cNvCxnSpPr/>
          <p:nvPr/>
        </p:nvCxnSpPr>
        <p:spPr>
          <a:xfrm>
            <a:off x="3657600" y="5410200"/>
            <a:ext cx="30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8" name="Straight Connector 6157"/>
          <p:cNvCxnSpPr/>
          <p:nvPr/>
        </p:nvCxnSpPr>
        <p:spPr>
          <a:xfrm>
            <a:off x="3962400" y="5410200"/>
            <a:ext cx="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0" name="Straight Connector 6159"/>
          <p:cNvCxnSpPr/>
          <p:nvPr/>
        </p:nvCxnSpPr>
        <p:spPr>
          <a:xfrm flipH="1">
            <a:off x="2667000" y="57912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2" name="Straight Connector 6161"/>
          <p:cNvCxnSpPr/>
          <p:nvPr/>
        </p:nvCxnSpPr>
        <p:spPr>
          <a:xfrm>
            <a:off x="2667000" y="5791200"/>
            <a:ext cx="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4" name="Straight Connector 6163"/>
          <p:cNvCxnSpPr/>
          <p:nvPr/>
        </p:nvCxnSpPr>
        <p:spPr>
          <a:xfrm>
            <a:off x="2667000" y="6172200"/>
            <a:ext cx="1943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6" name="Straight Connector 6165"/>
          <p:cNvCxnSpPr/>
          <p:nvPr/>
        </p:nvCxnSpPr>
        <p:spPr>
          <a:xfrm flipV="1">
            <a:off x="4610100" y="5410200"/>
            <a:ext cx="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8" name="Straight Connector 6167"/>
          <p:cNvCxnSpPr/>
          <p:nvPr/>
        </p:nvCxnSpPr>
        <p:spPr>
          <a:xfrm>
            <a:off x="4610100" y="5410200"/>
            <a:ext cx="723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4" name="Straight Connector 6173"/>
          <p:cNvCxnSpPr/>
          <p:nvPr/>
        </p:nvCxnSpPr>
        <p:spPr>
          <a:xfrm>
            <a:off x="5334000" y="5410200"/>
            <a:ext cx="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6" name="Straight Connector 6175"/>
          <p:cNvCxnSpPr/>
          <p:nvPr/>
        </p:nvCxnSpPr>
        <p:spPr>
          <a:xfrm flipH="1">
            <a:off x="4953000" y="57912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0" name="Straight Arrow Connector 6179"/>
          <p:cNvCxnSpPr/>
          <p:nvPr/>
        </p:nvCxnSpPr>
        <p:spPr>
          <a:xfrm>
            <a:off x="4972050" y="5791200"/>
            <a:ext cx="36195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90" name="Group 6189"/>
          <p:cNvGrpSpPr/>
          <p:nvPr/>
        </p:nvGrpSpPr>
        <p:grpSpPr>
          <a:xfrm>
            <a:off x="3045677" y="0"/>
            <a:ext cx="533400" cy="533400"/>
            <a:chOff x="-1083129" y="266700"/>
            <a:chExt cx="533400" cy="533400"/>
          </a:xfrm>
        </p:grpSpPr>
        <p:sp>
          <p:nvSpPr>
            <p:cNvPr id="83" name="Oval 82"/>
            <p:cNvSpPr/>
            <p:nvPr/>
          </p:nvSpPr>
          <p:spPr>
            <a:xfrm>
              <a:off x="-1083129" y="2667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189" name="Rectangle 6188"/>
            <p:cNvSpPr/>
            <p:nvPr/>
          </p:nvSpPr>
          <p:spPr>
            <a:xfrm>
              <a:off x="-993721" y="323790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g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1" name="Group 6190"/>
          <p:cNvGrpSpPr/>
          <p:nvPr/>
        </p:nvGrpSpPr>
        <p:grpSpPr>
          <a:xfrm>
            <a:off x="7391400" y="133410"/>
            <a:ext cx="533400" cy="533400"/>
            <a:chOff x="-1066800" y="914400"/>
            <a:chExt cx="533400" cy="533400"/>
          </a:xfrm>
        </p:grpSpPr>
        <p:sp>
          <p:nvSpPr>
            <p:cNvPr id="6188" name="Oval 6187"/>
            <p:cNvSpPr/>
            <p:nvPr/>
          </p:nvSpPr>
          <p:spPr>
            <a:xfrm>
              <a:off x="-1066800" y="914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966973" y="981045"/>
              <a:ext cx="33374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y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2" name="Group 6191"/>
          <p:cNvGrpSpPr/>
          <p:nvPr/>
        </p:nvGrpSpPr>
        <p:grpSpPr>
          <a:xfrm>
            <a:off x="7470471" y="2333655"/>
            <a:ext cx="533400" cy="533400"/>
            <a:chOff x="-1066800" y="1638300"/>
            <a:chExt cx="533400" cy="533400"/>
          </a:xfrm>
        </p:grpSpPr>
        <p:sp>
          <p:nvSpPr>
            <p:cNvPr id="77" name="Oval 76"/>
            <p:cNvSpPr/>
            <p:nvPr/>
          </p:nvSpPr>
          <p:spPr>
            <a:xfrm>
              <a:off x="-1066800" y="16383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993721" y="1704945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p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3" name="Group 6192"/>
          <p:cNvGrpSpPr/>
          <p:nvPr/>
        </p:nvGrpSpPr>
        <p:grpSpPr>
          <a:xfrm>
            <a:off x="5829300" y="2461502"/>
            <a:ext cx="533400" cy="533400"/>
            <a:chOff x="-1066800" y="2400300"/>
            <a:chExt cx="533400" cy="533400"/>
          </a:xfrm>
        </p:grpSpPr>
        <p:sp>
          <p:nvSpPr>
            <p:cNvPr id="78" name="Oval 77"/>
            <p:cNvSpPr/>
            <p:nvPr/>
          </p:nvSpPr>
          <p:spPr>
            <a:xfrm>
              <a:off x="-1066800" y="24003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-993721" y="2466945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g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4" name="Group 6193"/>
          <p:cNvGrpSpPr/>
          <p:nvPr/>
        </p:nvGrpSpPr>
        <p:grpSpPr>
          <a:xfrm>
            <a:off x="4495800" y="1562100"/>
            <a:ext cx="533400" cy="533400"/>
            <a:chOff x="-1066800" y="3124200"/>
            <a:chExt cx="533400" cy="533400"/>
          </a:xfrm>
        </p:grpSpPr>
        <p:sp>
          <p:nvSpPr>
            <p:cNvPr id="79" name="Oval 78"/>
            <p:cNvSpPr/>
            <p:nvPr/>
          </p:nvSpPr>
          <p:spPr>
            <a:xfrm>
              <a:off x="-1066800" y="31242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966975" y="3181290"/>
              <a:ext cx="33374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y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5" name="Group 6194"/>
          <p:cNvGrpSpPr/>
          <p:nvPr/>
        </p:nvGrpSpPr>
        <p:grpSpPr>
          <a:xfrm>
            <a:off x="3962400" y="2200245"/>
            <a:ext cx="533400" cy="533400"/>
            <a:chOff x="-1066800" y="3962400"/>
            <a:chExt cx="533400" cy="533400"/>
          </a:xfrm>
        </p:grpSpPr>
        <p:sp>
          <p:nvSpPr>
            <p:cNvPr id="80" name="Oval 79"/>
            <p:cNvSpPr/>
            <p:nvPr/>
          </p:nvSpPr>
          <p:spPr>
            <a:xfrm>
              <a:off x="-1066800" y="3962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-977392" y="4000500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g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6" name="Group 6195"/>
          <p:cNvGrpSpPr/>
          <p:nvPr/>
        </p:nvGrpSpPr>
        <p:grpSpPr>
          <a:xfrm>
            <a:off x="3098250" y="3238500"/>
            <a:ext cx="533400" cy="533400"/>
            <a:chOff x="-1066800" y="4648200"/>
            <a:chExt cx="533400" cy="533400"/>
          </a:xfrm>
        </p:grpSpPr>
        <p:sp>
          <p:nvSpPr>
            <p:cNvPr id="81" name="Oval 80"/>
            <p:cNvSpPr/>
            <p:nvPr/>
          </p:nvSpPr>
          <p:spPr>
            <a:xfrm>
              <a:off x="-1066800" y="46482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-966974" y="4705290"/>
              <a:ext cx="33374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y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7" name="Group 6196"/>
          <p:cNvGrpSpPr/>
          <p:nvPr/>
        </p:nvGrpSpPr>
        <p:grpSpPr>
          <a:xfrm>
            <a:off x="4460819" y="6226629"/>
            <a:ext cx="533400" cy="533400"/>
            <a:chOff x="-1066800" y="5388429"/>
            <a:chExt cx="533400" cy="533400"/>
          </a:xfrm>
        </p:grpSpPr>
        <p:sp>
          <p:nvSpPr>
            <p:cNvPr id="82" name="Oval 81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993721" y="5455074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p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388427" y="5029200"/>
            <a:ext cx="533400" cy="533400"/>
            <a:chOff x="-1066800" y="5388429"/>
            <a:chExt cx="533400" cy="533400"/>
          </a:xfrm>
        </p:grpSpPr>
        <p:sp>
          <p:nvSpPr>
            <p:cNvPr id="101" name="Oval 100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-993721" y="5455074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q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946785" y="5715000"/>
            <a:ext cx="533400" cy="533400"/>
            <a:chOff x="-1066800" y="5388429"/>
            <a:chExt cx="533400" cy="533400"/>
          </a:xfrm>
        </p:grpSpPr>
        <p:sp>
          <p:nvSpPr>
            <p:cNvPr id="104" name="Oval 103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-983303" y="5455074"/>
              <a:ext cx="33374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y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123732" y="4495800"/>
            <a:ext cx="533400" cy="533400"/>
            <a:chOff x="-1066800" y="5388429"/>
            <a:chExt cx="533400" cy="533400"/>
          </a:xfrm>
        </p:grpSpPr>
        <p:sp>
          <p:nvSpPr>
            <p:cNvPr id="107" name="Oval 106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983302" y="5455074"/>
              <a:ext cx="33374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y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980213" y="4020820"/>
            <a:ext cx="533400" cy="533400"/>
            <a:chOff x="-1066800" y="5388429"/>
            <a:chExt cx="533400" cy="533400"/>
          </a:xfrm>
        </p:grpSpPr>
        <p:sp>
          <p:nvSpPr>
            <p:cNvPr id="110" name="Oval 109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-993721" y="5455074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g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295400" y="1796143"/>
            <a:ext cx="533400" cy="533400"/>
            <a:chOff x="-1083129" y="266700"/>
            <a:chExt cx="533400" cy="533400"/>
          </a:xfrm>
        </p:grpSpPr>
        <p:sp>
          <p:nvSpPr>
            <p:cNvPr id="113" name="Oval 112"/>
            <p:cNvSpPr/>
            <p:nvPr/>
          </p:nvSpPr>
          <p:spPr>
            <a:xfrm>
              <a:off x="-1083129" y="2667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-993721" y="323790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a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289957" y="4476689"/>
            <a:ext cx="533400" cy="533400"/>
            <a:chOff x="-1066800" y="3962400"/>
            <a:chExt cx="533400" cy="533400"/>
          </a:xfrm>
        </p:grpSpPr>
        <p:sp>
          <p:nvSpPr>
            <p:cNvPr id="116" name="Oval 115"/>
            <p:cNvSpPr/>
            <p:nvPr/>
          </p:nvSpPr>
          <p:spPr>
            <a:xfrm>
              <a:off x="-1066800" y="3962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-977392" y="4000500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g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454142" y="4457700"/>
            <a:ext cx="533400" cy="533400"/>
            <a:chOff x="-1066800" y="914400"/>
            <a:chExt cx="533400" cy="533400"/>
          </a:xfrm>
        </p:grpSpPr>
        <p:sp>
          <p:nvSpPr>
            <p:cNvPr id="119" name="Oval 118"/>
            <p:cNvSpPr/>
            <p:nvPr/>
          </p:nvSpPr>
          <p:spPr>
            <a:xfrm>
              <a:off x="-1066800" y="914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-969378" y="981045"/>
              <a:ext cx="33855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u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733949" y="5693229"/>
            <a:ext cx="533400" cy="533400"/>
            <a:chOff x="-1066800" y="5388429"/>
            <a:chExt cx="533400" cy="533400"/>
          </a:xfrm>
        </p:grpSpPr>
        <p:sp>
          <p:nvSpPr>
            <p:cNvPr id="122" name="Oval 121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-990515" y="5455074"/>
              <a:ext cx="3481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o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828800" y="3260271"/>
            <a:ext cx="533400" cy="533400"/>
            <a:chOff x="-1066800" y="5388429"/>
            <a:chExt cx="533400" cy="533400"/>
          </a:xfrm>
        </p:grpSpPr>
        <p:sp>
          <p:nvSpPr>
            <p:cNvPr id="125" name="Oval 124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-939219" y="5455074"/>
              <a:ext cx="24558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i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57" y="78861"/>
            <a:ext cx="1338942" cy="133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14" y="5410201"/>
            <a:ext cx="1415140" cy="14151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3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9" y="-5444"/>
            <a:ext cx="9144000" cy="686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38015" y="3809999"/>
            <a:ext cx="47660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>
                <a:ln w="50800"/>
                <a:solidFill>
                  <a:srgbClr val="002060"/>
                </a:solidFill>
                <a:latin typeface=".VnAvant" pitchFamily="34" charset="0"/>
              </a:rPr>
              <a:t>t</a:t>
            </a:r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rùc th¨ng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AABCCA"/>
              </a:clrFrom>
              <a:clrTo>
                <a:srgbClr val="AABCC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67" b="54500" l="20356" r="76307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4" t="10857" r="21587" b="43333"/>
          <a:stretch/>
        </p:blipFill>
        <p:spPr bwMode="auto">
          <a:xfrm>
            <a:off x="2175542" y="808263"/>
            <a:ext cx="5192487" cy="261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38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860111" y="489857"/>
            <a:ext cx="1277023" cy="2100943"/>
            <a:chOff x="304800" y="457200"/>
            <a:chExt cx="1277023" cy="2100943"/>
          </a:xfrm>
        </p:grpSpPr>
        <p:sp>
          <p:nvSpPr>
            <p:cNvPr id="4" name="Rectangle 3"/>
            <p:cNvSpPr/>
            <p:nvPr/>
          </p:nvSpPr>
          <p:spPr>
            <a:xfrm>
              <a:off x="304800" y="457200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6632" y="722841"/>
              <a:ext cx="55335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t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79311" y="489857"/>
            <a:ext cx="1277023" cy="2100943"/>
            <a:chOff x="1600200" y="457200"/>
            <a:chExt cx="1277023" cy="2100943"/>
          </a:xfrm>
        </p:grpSpPr>
        <p:sp>
          <p:nvSpPr>
            <p:cNvPr id="17" name="Rectangle 16"/>
            <p:cNvSpPr/>
            <p:nvPr/>
          </p:nvSpPr>
          <p:spPr>
            <a:xfrm>
              <a:off x="1600200" y="457200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83353" y="744762"/>
              <a:ext cx="57900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r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74711" y="489856"/>
            <a:ext cx="1277023" cy="2100943"/>
            <a:chOff x="2895600" y="457199"/>
            <a:chExt cx="1277023" cy="2100943"/>
          </a:xfrm>
        </p:grpSpPr>
        <p:sp>
          <p:nvSpPr>
            <p:cNvPr id="18" name="Rectangle 17"/>
            <p:cNvSpPr/>
            <p:nvPr/>
          </p:nvSpPr>
          <p:spPr>
            <a:xfrm>
              <a:off x="2895600" y="457199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79713" y="722840"/>
              <a:ext cx="92365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 smtClean="0">
                  <a:ln w="50800"/>
                  <a:solidFill>
                    <a:srgbClr val="002060"/>
                  </a:solidFill>
                  <a:latin typeface=".VnAvant" pitchFamily="34" charset="0"/>
                </a:rPr>
                <a:t>ô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582665" y="3283100"/>
            <a:ext cx="1277023" cy="210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59350" y="3574897"/>
            <a:ext cx="9236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>
                <a:ln w="50800"/>
                <a:solidFill>
                  <a:srgbClr val="002060"/>
                </a:solidFill>
                <a:latin typeface=".VnAvant" pitchFamily="34" charset="0"/>
              </a:rPr>
              <a:t>h</a:t>
            </a:r>
            <a:endParaRPr lang="en-US" sz="96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59685" y="3288542"/>
            <a:ext cx="1277023" cy="210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99503" y="3542242"/>
            <a:ext cx="9973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>
                <a:ln w="50800"/>
                <a:solidFill>
                  <a:srgbClr val="002060"/>
                </a:solidFill>
                <a:latin typeface=".VnAvant" pitchFamily="34" charset="0"/>
              </a:rPr>
              <a:t>¨</a:t>
            </a:r>
            <a:endParaRPr lang="en-US" sz="96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05642" y="3283102"/>
            <a:ext cx="1277023" cy="210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89245" y="3611940"/>
            <a:ext cx="5533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>
                <a:ln w="50800"/>
                <a:solidFill>
                  <a:srgbClr val="002060"/>
                </a:solidFill>
                <a:latin typeface=".VnAvant" pitchFamily="34" charset="0"/>
              </a:rPr>
              <a:t>t</a:t>
            </a:r>
            <a:endParaRPr lang="en-US" sz="96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36711" y="3276600"/>
            <a:ext cx="1277023" cy="210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13395" y="3535740"/>
            <a:ext cx="9236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>
                <a:ln w="50800"/>
                <a:solidFill>
                  <a:srgbClr val="002060"/>
                </a:solidFill>
                <a:latin typeface=".VnAvant" pitchFamily="34" charset="0"/>
              </a:rPr>
              <a:t>n</a:t>
            </a:r>
            <a:endParaRPr lang="en-US" sz="96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38800" y="489857"/>
            <a:ext cx="1277023" cy="210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03182" y="748997"/>
            <a:ext cx="9733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>
                <a:ln w="50800"/>
                <a:solidFill>
                  <a:srgbClr val="002060"/>
                </a:solidFill>
                <a:latin typeface=".VnAvant" pitchFamily="34" charset="0"/>
              </a:rPr>
              <a:t>c</a:t>
            </a:r>
            <a:endParaRPr lang="en-US" sz="96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19177" y="3276600"/>
            <a:ext cx="1277023" cy="210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8992" y="3535740"/>
            <a:ext cx="9973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>
                <a:ln w="50800"/>
                <a:solidFill>
                  <a:srgbClr val="002060"/>
                </a:solidFill>
                <a:latin typeface=".VnAvant" pitchFamily="34" charset="0"/>
              </a:rPr>
              <a:t>g</a:t>
            </a:r>
            <a:endParaRPr lang="en-US" sz="96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1219200"/>
            <a:ext cx="152400" cy="152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0313 0.569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0312 0.569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0313 0.5692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3656" y="473527"/>
            <a:ext cx="3496687" cy="56224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4590" y="838200"/>
            <a:ext cx="261481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>
                <a:ln w="50800"/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287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86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6920" y="685800"/>
            <a:ext cx="254108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>
                <a:ln w="50800"/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87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600" y="2209800"/>
            <a:ext cx="2642981" cy="3381392"/>
            <a:chOff x="2819400" y="747943"/>
            <a:chExt cx="2568041" cy="340324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64"/>
            <a:stretch/>
          </p:blipFill>
          <p:spPr>
            <a:xfrm>
              <a:off x="2819400" y="3347758"/>
              <a:ext cx="2568041" cy="80342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572000" y="747943"/>
              <a:ext cx="457200" cy="259981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33181" y="914400"/>
            <a:ext cx="261481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>
                <a:ln w="50800"/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287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87697E-6 L 0.48073 -0.21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-10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86679E-6 L 0.47222 0.186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9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3656" y="473527"/>
            <a:ext cx="3496687" cy="56224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4590" y="838200"/>
            <a:ext cx="261481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>
                <a:ln w="50800"/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en-US" sz="287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8859" r="69589" b="30991"/>
          <a:stretch/>
        </p:blipFill>
        <p:spPr bwMode="auto">
          <a:xfrm>
            <a:off x="381000" y="304800"/>
            <a:ext cx="2226597" cy="26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1" t="19655" r="6244" b="30195"/>
          <a:stretch/>
        </p:blipFill>
        <p:spPr bwMode="auto">
          <a:xfrm>
            <a:off x="6477000" y="3276600"/>
            <a:ext cx="2209800" cy="246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5" t="19058" r="38134" b="30792"/>
          <a:stretch/>
        </p:blipFill>
        <p:spPr bwMode="auto">
          <a:xfrm>
            <a:off x="3429000" y="1828800"/>
            <a:ext cx="220183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2923462"/>
            <a:ext cx="19239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Ch÷ in th­uêng</a:t>
            </a:r>
            <a:endParaRPr lang="en-US" sz="20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02397" y="4670377"/>
            <a:ext cx="15392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Ch÷ in hoa</a:t>
            </a:r>
            <a:endParaRPr lang="en-US" sz="20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4523" y="5766413"/>
            <a:ext cx="21547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Ch÷ viÕt th­uêng</a:t>
            </a:r>
            <a:endParaRPr lang="en-US" sz="20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36412" y="4495800"/>
            <a:ext cx="61334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>
                <a:ln w="50800"/>
                <a:solidFill>
                  <a:srgbClr val="002060"/>
                </a:solidFill>
                <a:latin typeface=".VnAvant" pitchFamily="34" charset="0"/>
              </a:rPr>
              <a:t>t</a:t>
            </a:r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huyÒn buåm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50" y="609600"/>
            <a:ext cx="5026134" cy="3352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8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19404" y="870856"/>
            <a:ext cx="1137205" cy="2100943"/>
            <a:chOff x="867004" y="479121"/>
            <a:chExt cx="1137205" cy="2100943"/>
          </a:xfrm>
        </p:grpSpPr>
        <p:sp>
          <p:nvSpPr>
            <p:cNvPr id="6" name="Rectangle 5"/>
            <p:cNvSpPr/>
            <p:nvPr/>
          </p:nvSpPr>
          <p:spPr>
            <a:xfrm>
              <a:off x="867004" y="479121"/>
              <a:ext cx="1137205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8927" y="775951"/>
              <a:ext cx="55335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t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56609" y="881594"/>
            <a:ext cx="1134481" cy="2090206"/>
            <a:chOff x="1600200" y="457200"/>
            <a:chExt cx="1277023" cy="2100943"/>
          </a:xfrm>
        </p:grpSpPr>
        <p:sp>
          <p:nvSpPr>
            <p:cNvPr id="9" name="Rectangle 8"/>
            <p:cNvSpPr/>
            <p:nvPr/>
          </p:nvSpPr>
          <p:spPr>
            <a:xfrm>
              <a:off x="1600200" y="457200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3004" y="744762"/>
              <a:ext cx="1039703" cy="15777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h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91090" y="881592"/>
            <a:ext cx="1144633" cy="2090208"/>
            <a:chOff x="2895600" y="457199"/>
            <a:chExt cx="1277023" cy="2100943"/>
          </a:xfrm>
        </p:grpSpPr>
        <p:sp>
          <p:nvSpPr>
            <p:cNvPr id="12" name="Rectangle 11"/>
            <p:cNvSpPr/>
            <p:nvPr/>
          </p:nvSpPr>
          <p:spPr>
            <a:xfrm>
              <a:off x="2895600" y="457199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26298" y="722840"/>
              <a:ext cx="1030482" cy="15777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u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05824" y="3733800"/>
            <a:ext cx="1177428" cy="2100943"/>
            <a:chOff x="5905499" y="457198"/>
            <a:chExt cx="1277023" cy="2100943"/>
          </a:xfrm>
        </p:grpSpPr>
        <p:sp>
          <p:nvSpPr>
            <p:cNvPr id="15" name="Rectangle 14"/>
            <p:cNvSpPr/>
            <p:nvPr/>
          </p:nvSpPr>
          <p:spPr>
            <a:xfrm>
              <a:off x="5905499" y="457198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23088" y="712104"/>
              <a:ext cx="1001780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u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83252" y="3733802"/>
            <a:ext cx="1233680" cy="2100943"/>
            <a:chOff x="7182522" y="457200"/>
            <a:chExt cx="1277023" cy="2100943"/>
          </a:xfrm>
        </p:grpSpPr>
        <p:sp>
          <p:nvSpPr>
            <p:cNvPr id="18" name="Rectangle 17"/>
            <p:cNvSpPr/>
            <p:nvPr/>
          </p:nvSpPr>
          <p:spPr>
            <a:xfrm>
              <a:off x="7182522" y="457200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13735" y="640141"/>
              <a:ext cx="121459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å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28800" y="3733802"/>
            <a:ext cx="1277023" cy="2100943"/>
            <a:chOff x="3110841" y="4267200"/>
            <a:chExt cx="1277023" cy="2100943"/>
          </a:xfrm>
        </p:grpSpPr>
        <p:sp>
          <p:nvSpPr>
            <p:cNvPr id="20" name="Rectangle 19"/>
            <p:cNvSpPr/>
            <p:nvPr/>
          </p:nvSpPr>
          <p:spPr>
            <a:xfrm>
              <a:off x="3110841" y="4267200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83164" y="4526340"/>
              <a:ext cx="9973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b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435723" y="870855"/>
            <a:ext cx="1096022" cy="210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40305" y="1136496"/>
            <a:ext cx="8996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>
                <a:ln w="50800"/>
                <a:solidFill>
                  <a:srgbClr val="002060"/>
                </a:solidFill>
                <a:latin typeface=".VnAvant" pitchFamily="34" charset="0"/>
              </a:rPr>
              <a:t>y</a:t>
            </a:r>
            <a:endParaRPr lang="en-US" sz="96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516932" y="3733800"/>
            <a:ext cx="1342034" cy="2100943"/>
            <a:chOff x="3110841" y="4267200"/>
            <a:chExt cx="1342034" cy="2100943"/>
          </a:xfrm>
        </p:grpSpPr>
        <p:sp>
          <p:nvSpPr>
            <p:cNvPr id="32" name="Rectangle 31"/>
            <p:cNvSpPr/>
            <p:nvPr/>
          </p:nvSpPr>
          <p:spPr>
            <a:xfrm>
              <a:off x="3110841" y="4267200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110841" y="4526340"/>
              <a:ext cx="134203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 smtClean="0">
                  <a:ln w="50800"/>
                  <a:solidFill>
                    <a:srgbClr val="002060"/>
                  </a:solidFill>
                  <a:latin typeface=".VnAvant" pitchFamily="34" charset="0"/>
                </a:rPr>
                <a:t>m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31745" y="870855"/>
            <a:ext cx="1144633" cy="2090208"/>
            <a:chOff x="2895600" y="457199"/>
            <a:chExt cx="1277023" cy="2100943"/>
          </a:xfrm>
        </p:grpSpPr>
        <p:sp>
          <p:nvSpPr>
            <p:cNvPr id="35" name="Rectangle 34"/>
            <p:cNvSpPr/>
            <p:nvPr/>
          </p:nvSpPr>
          <p:spPr>
            <a:xfrm>
              <a:off x="2895600" y="457199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98578" y="722840"/>
              <a:ext cx="1085922" cy="15777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Ò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76378" y="848935"/>
            <a:ext cx="1096022" cy="2100943"/>
            <a:chOff x="2895600" y="457199"/>
            <a:chExt cx="1277023" cy="2100943"/>
          </a:xfrm>
        </p:grpSpPr>
        <p:sp>
          <p:nvSpPr>
            <p:cNvPr id="38" name="Rectangle 37"/>
            <p:cNvSpPr/>
            <p:nvPr/>
          </p:nvSpPr>
          <p:spPr>
            <a:xfrm>
              <a:off x="2895600" y="457199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03445" y="661613"/>
              <a:ext cx="107618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n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1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119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MSTTPC1</dc:creator>
  <cp:lastModifiedBy>MSTTPC1</cp:lastModifiedBy>
  <cp:revision>28</cp:revision>
  <dcterms:created xsi:type="dcterms:W3CDTF">2024-03-12T02:30:02Z</dcterms:created>
  <dcterms:modified xsi:type="dcterms:W3CDTF">2024-03-18T02:07:32Z</dcterms:modified>
</cp:coreProperties>
</file>