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1" r:id="rId3"/>
    <p:sldId id="272" r:id="rId4"/>
    <p:sldId id="273" r:id="rId5"/>
    <p:sldId id="257" r:id="rId6"/>
    <p:sldId id="274" r:id="rId7"/>
    <p:sldId id="275" r:id="rId8"/>
    <p:sldId id="264" r:id="rId9"/>
    <p:sldId id="265" r:id="rId10"/>
    <p:sldId id="266" r:id="rId11"/>
    <p:sldId id="267" r:id="rId12"/>
    <p:sldId id="268" r:id="rId13"/>
    <p:sldId id="27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25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DC8-ECC8-49CA-9D85-2C6F3EC38E5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597D-F9E4-4B7E-ABC5-B7A6FBF98D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NONG%20THI%20HA\Desktop\Nh&#7841;c%20hay%20mn\Bai%20hat%20Nha%20Cua%20T&#244;i.mp3" TargetMode="External"/><Relationship Id="rId1" Type="http://schemas.microsoft.com/office/2007/relationships/media" Target="file:///C:\Users\NONG%20THI%20HA\Desktop\Nh&#7841;c%20hay%20mn\Bai%20hat%20Nha%20Cua%20T&#244;i.mp3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2286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algn="ctr"/>
            <a:r>
              <a:rPr lang="vi-VN" sz="2000" b="1" dirty="0" smtClean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TRƯỜNG MẦM NON GIA QUẤT</a:t>
            </a:r>
            <a:endParaRPr lang="en-US" sz="2000" b="1" dirty="0">
              <a:solidFill>
                <a:srgbClr val="00B05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3601151"/>
            <a:ext cx="58629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quen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vi-VN" sz="3200" b="1" dirty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Truyện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 “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Thỏ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dọn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en-US" sz="3200" b="1" dirty="0" smtClean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 4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vi-VN" sz="3200" b="1" dirty="0" smtClean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 25 – 30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phút</a:t>
            </a:r>
            <a:endParaRPr lang="en-US" sz="3200" b="1" dirty="0" smtClean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dạy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3200" b="1" dirty="0" smtClean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Hoàng Thị Nhung</a:t>
            </a:r>
            <a:endParaRPr lang="en-US" sz="3200" b="1" dirty="0" smtClean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69" y="936486"/>
            <a:ext cx="2024062" cy="1964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tranh truyện\thodonnnha_zps1vrvk9d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tranh truyện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181599" y="0"/>
            <a:ext cx="14325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tranh truyện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06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chuyện thỏ dọn nhà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25400"/>
            <a:ext cx="9271635" cy="614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76400"/>
            <a:ext cx="8915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solidFill>
                  <a:srgbClr val="002060"/>
                </a:solidFill>
              </a:rPr>
              <a:t>Giáo</a:t>
            </a:r>
            <a:r>
              <a:rPr lang="en-US" sz="5400" b="1" i="1" dirty="0" smtClean="0">
                <a:solidFill>
                  <a:srgbClr val="002060"/>
                </a:solidFill>
              </a:rPr>
              <a:t> </a:t>
            </a:r>
            <a:r>
              <a:rPr lang="en-US" sz="5400" b="1" i="1" dirty="0" err="1" smtClean="0">
                <a:solidFill>
                  <a:srgbClr val="002060"/>
                </a:solidFill>
              </a:rPr>
              <a:t>dục</a:t>
            </a:r>
            <a:endParaRPr lang="en-US" sz="5400" b="1" i="1" dirty="0">
              <a:solidFill>
                <a:srgbClr val="002060"/>
              </a:solidFill>
            </a:endParaRPr>
          </a:p>
        </p:txBody>
      </p:sp>
      <p:pic>
        <p:nvPicPr>
          <p:cNvPr id="9222" name="Picture 6" descr="E:\tranh truyện\feuerwerk_1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505200"/>
            <a:ext cx="2895600" cy="3352800"/>
          </a:xfrm>
          <a:prstGeom prst="rect">
            <a:avLst/>
          </a:prstGeom>
          <a:noFill/>
        </p:spPr>
      </p:pic>
      <p:pic>
        <p:nvPicPr>
          <p:cNvPr id="10" name="Picture 6" descr="E:\tranh truyện\feuerwerk_1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505200"/>
            <a:ext cx="2895600" cy="3352800"/>
          </a:xfrm>
          <a:prstGeom prst="rect">
            <a:avLst/>
          </a:prstGeom>
          <a:noFill/>
        </p:spPr>
      </p:pic>
      <p:pic>
        <p:nvPicPr>
          <p:cNvPr id="11" name="Picture 6" descr="E:\tranh truyện\feuerwerk_1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352800"/>
            <a:ext cx="2895600" cy="3352800"/>
          </a:xfrm>
          <a:prstGeom prst="rect">
            <a:avLst/>
          </a:prstGeom>
          <a:noFill/>
        </p:spPr>
      </p:pic>
      <p:sp>
        <p:nvSpPr>
          <p:cNvPr id="100" name="Text Box 99"/>
          <p:cNvSpPr txBox="1"/>
          <p:nvPr/>
        </p:nvSpPr>
        <p:spPr>
          <a:xfrm>
            <a:off x="2032000" y="3244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GD trẻ biết giúp bố mẹ, sắp xếp đồ dùng, đồ chơi.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tranh truyện\hinh-nen-powerpoint-cam-on-cho-slide-thuyet-trinh-anh-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Nha Cua Tô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315" y="1198880"/>
            <a:ext cx="5076825" cy="428752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57200" y="533083"/>
            <a:ext cx="5080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Cho trẻ hát bài: Nhà của tôi.</a:t>
            </a:r>
          </a:p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Cả lớp mình vừa hát bài gì?</a:t>
            </a:r>
          </a:p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Trong gia đình con có những ai? Bố mẹ con thường làm gì?</a:t>
            </a:r>
          </a:p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-&gt;GD trẻ yêu quí, giúp đỡ những người thân trong gia đình.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133600" y="762000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Cô có một câu chuyện kể về các bạn thỏ nhưng các bạn thỏ làm gì và có những ai nhiều nữa thì cả lớp mình nghe cô kể câu chuyện nhé.</a:t>
            </a:r>
          </a:p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* Cô kể lần 1: Kể diễn cảm.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05000" y="2133283"/>
            <a:ext cx="508000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Cho trẻ đặt tên cho câu chuyện?</a:t>
            </a:r>
          </a:p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Đó là chuyện “Thỏ dọn nhà” cho trẻ đọc 2-3 lần.</a:t>
            </a:r>
          </a:p>
          <a:p>
            <a:pPr indent="0"/>
            <a:r>
              <a:rPr lang="en-US" b="0">
                <a:solidFill>
                  <a:schemeClr val="tx2"/>
                </a:solidFill>
                <a:latin typeface="Times New Roman" panose="02020603050405020304" charset="0"/>
                <a:cs typeface="Calibri" panose="020F0502020204030204" charset="0"/>
              </a:rPr>
              <a:t>- Giảng nội dung: Câu chuyện kể về anh em nhà bạn thỏ dọn đến nhà mới mặc dù trời mưa nhưng các bạn vẫn dọn nên được bố khen ngoan và giỏi đấy.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032000" y="3244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* Cô kể lần 2: Kết hợp hình ảnh minh họa.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6563" t="4167" r="4063" b="3333"/>
          <a:stretch>
            <a:fillRect/>
          </a:stretch>
        </p:blipFill>
        <p:spPr>
          <a:xfrm>
            <a:off x="38735" y="0"/>
            <a:ext cx="910463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750" t="4583" r="5938" b="4167"/>
          <a:stretch>
            <a:fillRect/>
          </a:stretch>
        </p:blipFill>
        <p:spPr>
          <a:xfrm>
            <a:off x="0" y="-58420"/>
            <a:ext cx="9134475" cy="69405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563" t="2083" r="2500" b="3333"/>
          <a:stretch>
            <a:fillRect/>
          </a:stretch>
        </p:blipFill>
        <p:spPr>
          <a:xfrm>
            <a:off x="150495" y="-23495"/>
            <a:ext cx="8771255" cy="67964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tranh truyện\mau-hinh-nen-dep-cho-slide-powerpoint-2010-anh-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18288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2060"/>
                </a:solidFill>
              </a:rPr>
              <a:t>Đàm</a:t>
            </a:r>
            <a:r>
              <a:rPr lang="en-US" sz="4400" b="1" i="1" dirty="0" smtClean="0">
                <a:solidFill>
                  <a:srgbClr val="002060"/>
                </a:solidFill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</a:rPr>
              <a:t>thoại</a:t>
            </a:r>
            <a:r>
              <a:rPr lang="en-US" sz="4400" b="1" i="1" dirty="0" smtClean="0">
                <a:solidFill>
                  <a:srgbClr val="002060"/>
                </a:solidFill>
              </a:rPr>
              <a:t> – </a:t>
            </a:r>
            <a:r>
              <a:rPr lang="en-US" sz="4400" b="1" i="1" dirty="0" err="1" smtClean="0">
                <a:solidFill>
                  <a:srgbClr val="002060"/>
                </a:solidFill>
              </a:rPr>
              <a:t>Trích</a:t>
            </a:r>
            <a:r>
              <a:rPr lang="en-US" sz="4400" b="1" i="1" dirty="0" smtClean="0">
                <a:solidFill>
                  <a:srgbClr val="002060"/>
                </a:solidFill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</a:rPr>
              <a:t>dẫn</a:t>
            </a:r>
            <a:endParaRPr lang="en-US" sz="4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ranh truyện\hqdefault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12264" b="13208"/>
          <a:stretch>
            <a:fillRect/>
          </a:stretch>
        </p:blipFill>
        <p:spPr bwMode="auto">
          <a:xfrm>
            <a:off x="0" y="3810"/>
            <a:ext cx="9144000" cy="6854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232</Words>
  <Application>Microsoft Office PowerPoint</Application>
  <PresentationFormat>On-screen Show (4:3)</PresentationFormat>
  <Paragraphs>20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13</cp:revision>
  <dcterms:created xsi:type="dcterms:W3CDTF">2016-11-20T14:22:00Z</dcterms:created>
  <dcterms:modified xsi:type="dcterms:W3CDTF">2024-04-02T05:12:45Z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965C63AF914A41A59B5599D7355DEA1B_12</vt:lpwstr>
  </property>
  <property fmtid="{D5CDD505-2E9C-101B-9397-08002B2CF9AE}" pid="3" name="KSOProductBuildVer">
    <vt:lpwstr>1033-12.2.0.13266</vt:lpwstr>
  </property>
</Properties>
</file>