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2" r:id="rId5"/>
    <p:sldId id="275" r:id="rId6"/>
    <p:sldId id="274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DEF-BCFE-44F5-964B-955950DDD11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A6FF-5818-46EF-AC59-FA0D6F4C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7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DEF-BCFE-44F5-964B-955950DDD11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A6FF-5818-46EF-AC59-FA0D6F4C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5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DEF-BCFE-44F5-964B-955950DDD11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A6FF-5818-46EF-AC59-FA0D6F4C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5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DEF-BCFE-44F5-964B-955950DDD11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A6FF-5818-46EF-AC59-FA0D6F4C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0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DEF-BCFE-44F5-964B-955950DDD11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A6FF-5818-46EF-AC59-FA0D6F4C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6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DEF-BCFE-44F5-964B-955950DDD11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A6FF-5818-46EF-AC59-FA0D6F4C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7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DEF-BCFE-44F5-964B-955950DDD11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A6FF-5818-46EF-AC59-FA0D6F4C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4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DEF-BCFE-44F5-964B-955950DDD11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A6FF-5818-46EF-AC59-FA0D6F4C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3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DEF-BCFE-44F5-964B-955950DDD11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A6FF-5818-46EF-AC59-FA0D6F4C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9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DEF-BCFE-44F5-964B-955950DDD11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A6FF-5818-46EF-AC59-FA0D6F4C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0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7DEF-BCFE-44F5-964B-955950DDD11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A6FF-5818-46EF-AC59-FA0D6F4C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1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7DEF-BCFE-44F5-964B-955950DDD113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5A6FF-5818-46EF-AC59-FA0D6F4C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1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9064" y="238257"/>
            <a:ext cx="3713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latin typeface="+mj-lt"/>
              </a:rPr>
              <a:t>UBND QUẬN LONG BIÊN</a:t>
            </a:r>
          </a:p>
          <a:p>
            <a:pPr algn="ctr"/>
            <a:r>
              <a:rPr lang="vi-VN" dirty="0" smtClean="0">
                <a:latin typeface="+mj-lt"/>
              </a:rPr>
              <a:t>TRƯỜNG MẦM NON GIA QUẤT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4423" y="2711916"/>
            <a:ext cx="354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KHÁM PHÁ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2057" y="3596887"/>
            <a:ext cx="4218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TÌM HIỂU VỀ TÀU HỎA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31" y="855784"/>
            <a:ext cx="1792735" cy="17396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4512636"/>
            <a:ext cx="4057650" cy="266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2959" y="4581427"/>
            <a:ext cx="4057650" cy="266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2056" y="4508466"/>
            <a:ext cx="4758707" cy="131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 tuổi: MGN 4-5 tuổi</a:t>
            </a:r>
          </a:p>
          <a:p>
            <a:pPr>
              <a:lnSpc>
                <a:spcPct val="150000"/>
              </a:lnSpc>
            </a:pPr>
            <a:r>
              <a:rPr lang="vi-V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Khánh Nhung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57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32341" r="73377" b="43669"/>
          <a:stretch/>
        </p:blipFill>
        <p:spPr>
          <a:xfrm>
            <a:off x="833531" y="1796920"/>
            <a:ext cx="2432184" cy="3340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t="32341" r="4539" b="43669"/>
          <a:stretch/>
        </p:blipFill>
        <p:spPr>
          <a:xfrm>
            <a:off x="3265715" y="1796920"/>
            <a:ext cx="7934130" cy="334035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7147329">
            <a:off x="1138334" y="5355770"/>
            <a:ext cx="1436915" cy="57849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7147329">
            <a:off x="6254619" y="5355770"/>
            <a:ext cx="1436915" cy="57849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667500" cy="3609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98" y="3248025"/>
            <a:ext cx="6667500" cy="3609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382" y="4916749"/>
            <a:ext cx="455748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Tàu chở người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4005" y="683761"/>
            <a:ext cx="455748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Tàu chở hàng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01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" b="11189"/>
          <a:stretch/>
        </p:blipFill>
        <p:spPr>
          <a:xfrm>
            <a:off x="0" y="71058"/>
            <a:ext cx="12202983" cy="5732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2578" y="5681609"/>
            <a:ext cx="3466843" cy="120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Nhà ga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0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5111" y="4505951"/>
            <a:ext cx="531196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Xếp hàng mua vé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6" y="0"/>
            <a:ext cx="5827241" cy="3881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00052"/>
            <a:ext cx="5914299" cy="35429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6100" y="900519"/>
            <a:ext cx="36412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Đợi lên tàu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160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1" y="1"/>
            <a:ext cx="1417089" cy="1375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4512636"/>
            <a:ext cx="4057650" cy="266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2959" y="4581427"/>
            <a:ext cx="405765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7783" y="2128272"/>
            <a:ext cx="29385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Giáo dục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02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1" y="1"/>
            <a:ext cx="1417089" cy="1375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4512636"/>
            <a:ext cx="4057650" cy="266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2959" y="4581427"/>
            <a:ext cx="405765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7783" y="2128272"/>
            <a:ext cx="2938593" cy="120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Mở rộng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270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6865" cy="3974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4" y="2579245"/>
            <a:ext cx="6015135" cy="4227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0931" y="4505951"/>
            <a:ext cx="5311969" cy="120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Tàu điện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64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1" y="1"/>
            <a:ext cx="1417089" cy="1375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4512636"/>
            <a:ext cx="4057650" cy="266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2959" y="4581427"/>
            <a:ext cx="405765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6852" y="1232534"/>
            <a:ext cx="56258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1:</a:t>
            </a:r>
          </a:p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Gắn đúng PTGT 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57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1" y="1"/>
            <a:ext cx="1417089" cy="1375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4512636"/>
            <a:ext cx="4057650" cy="266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2959" y="4581427"/>
            <a:ext cx="405765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6852" y="1232534"/>
            <a:ext cx="56258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2:</a:t>
            </a:r>
          </a:p>
          <a:p>
            <a:pPr algn="ctr">
              <a:lnSpc>
                <a:spcPct val="150000"/>
              </a:lnSpc>
            </a:pPr>
            <a:r>
              <a:rPr lang="vi-VN" sz="5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Tô màu tàu hỏa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458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5218" y="143477"/>
            <a:ext cx="4781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Hát: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“Đoàn tàu nhỏ xíu”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" y="1"/>
            <a:ext cx="1198531" cy="1163056"/>
          </a:xfrm>
          <a:prstGeom prst="rect">
            <a:avLst/>
          </a:prstGeom>
        </p:spPr>
      </p:pic>
      <p:pic>
        <p:nvPicPr>
          <p:cNvPr id="3" name="đoàn tàu nhỏ xíu có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4730" y="19559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781" y="1607127"/>
            <a:ext cx="12704617" cy="551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1" y="1"/>
            <a:ext cx="1417089" cy="1375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4512636"/>
            <a:ext cx="4057650" cy="266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2959" y="4581427"/>
            <a:ext cx="405765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8767" y="1639459"/>
            <a:ext cx="729446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chuyện về bài hát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12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đoàn tà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5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1" y="1"/>
            <a:ext cx="1417089" cy="1375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4512636"/>
            <a:ext cx="4057650" cy="266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2959" y="4581427"/>
            <a:ext cx="405765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5048" y="2572520"/>
            <a:ext cx="64619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chuyện về video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94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62578" y="5681609"/>
            <a:ext cx="3466843" cy="120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Đường sắt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4" b="94203" l="1438" r="98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224" y="0"/>
            <a:ext cx="12881108" cy="602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2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131"/>
            <a:ext cx="12317428" cy="5753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2578" y="5681609"/>
            <a:ext cx="3466843" cy="120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Đường sắt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Down Arrow 1"/>
          <p:cNvSpPr/>
          <p:nvPr/>
        </p:nvSpPr>
        <p:spPr>
          <a:xfrm rot="19405359">
            <a:off x="1306286" y="2127380"/>
            <a:ext cx="541176" cy="190344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2188834">
            <a:off x="9315061" y="2126791"/>
            <a:ext cx="541176" cy="190344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5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1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t="27009" r="6534" b="42337"/>
          <a:stretch/>
        </p:blipFill>
        <p:spPr>
          <a:xfrm>
            <a:off x="364513" y="1492897"/>
            <a:ext cx="11462974" cy="354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5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85</Words>
  <Application>Microsoft Office PowerPoint</Application>
  <PresentationFormat>Widescreen</PresentationFormat>
  <Paragraphs>24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2024-03-24T14:27:09Z</dcterms:created>
  <dcterms:modified xsi:type="dcterms:W3CDTF">2024-04-02T03:17:22Z</dcterms:modified>
</cp:coreProperties>
</file>