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30" r:id="rId2"/>
    <p:sldId id="331" r:id="rId3"/>
    <p:sldId id="257" r:id="rId4"/>
    <p:sldId id="259" r:id="rId5"/>
    <p:sldId id="260" r:id="rId6"/>
    <p:sldId id="261" r:id="rId7"/>
    <p:sldId id="262" r:id="rId8"/>
    <p:sldId id="332" r:id="rId9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C4057-E2E6-405B-9B94-C47F7320630B}" type="datetimeFigureOut">
              <a:rPr lang="en-US" smtClean="0"/>
              <a:t>15-Apr-24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2713" y="1163638"/>
            <a:ext cx="41894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79925"/>
            <a:ext cx="5564188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2DF9C-59F9-456E-B7BB-76B07787B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="" xmlns:a16="http://schemas.microsoft.com/office/drawing/2014/main" id="{190B94F4-5BD8-3660-27D6-8F9483244C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="" xmlns:a16="http://schemas.microsoft.com/office/drawing/2014/main" id="{87502BB7-9A19-42F5-B781-12B4B50D9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="" xmlns:a16="http://schemas.microsoft.com/office/drawing/2014/main" id="{8806F475-8720-D009-A04B-5C0E22CBE8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2CBCE9E-F0BD-4EE4-987C-9EBECA66BFFC}" type="slidenum">
              <a:rPr lang="en-US" altLang="en-US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15-Apr-24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15-Apr-24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15-Apr-24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15-Apr-24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15-Apr-24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15-Apr-24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="" xmlns:a16="http://schemas.microsoft.com/office/drawing/2014/main" id="{387419D4-973D-99B6-8D80-A2F9D8CEF8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075" name="Subtitle 2">
            <a:extLst>
              <a:ext uri="{FF2B5EF4-FFF2-40B4-BE49-F238E27FC236}">
                <a16:creationId xmlns="" xmlns:a16="http://schemas.microsoft.com/office/drawing/2014/main" id="{4626DCD0-EBCB-772F-93C6-4926D22D3E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29CFCC2C-42F5-E5C2-3DB0-E0033A52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88"/>
            <a:ext cx="9144000" cy="709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5">
            <a:extLst>
              <a:ext uri="{FF2B5EF4-FFF2-40B4-BE49-F238E27FC236}">
                <a16:creationId xmlns="" xmlns:a16="http://schemas.microsoft.com/office/drawing/2014/main" id="{36C188C6-D9D1-6D5B-28D5-E2D95B00D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175736"/>
            <a:ext cx="5715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GD </a:t>
            </a:r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alt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LONG </a:t>
            </a:r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b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Rectangle 8">
            <a:extLst>
              <a:ext uri="{FF2B5EF4-FFF2-40B4-BE49-F238E27FC236}">
                <a16:creationId xmlns="" xmlns:a16="http://schemas.microsoft.com/office/drawing/2014/main" id="{75DF28EC-7966-C344-B55F-4FFC88E8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988" y="950893"/>
            <a:ext cx="423603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Rectangle 9">
            <a:extLst>
              <a:ext uri="{FF2B5EF4-FFF2-40B4-BE49-F238E27FC236}">
                <a16:creationId xmlns="" xmlns:a16="http://schemas.microsoft.com/office/drawing/2014/main" id="{82766C55-4EA1-683B-67B0-61F2CE03E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575" y="2438400"/>
            <a:ext cx="6038850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22B721E-124E-8A87-5856-6495AAE6D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527425"/>
            <a:ext cx="8001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927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7" grpId="1"/>
      <p:bldP spid="3078" grpId="0"/>
      <p:bldP spid="3078" grpId="1"/>
      <p:bldP spid="3079" grpId="0"/>
      <p:bldP spid="3079" grpId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B3CE74-87D9-301B-FD33-EE6410B3D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ai-hat-uong nuoc">
            <a:hlinkClick r:id="" action="ppaction://media"/>
            <a:extLst>
              <a:ext uri="{FF2B5EF4-FFF2-40B4-BE49-F238E27FC236}">
                <a16:creationId xmlns="" xmlns:a16="http://schemas.microsoft.com/office/drawing/2014/main" id="{B59BFC7B-FD30-1D6D-7CE4-66036AFCD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597376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013D271-8A61-A667-5EDC-2101D2E18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0" y="1621367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6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ình ảnh đường Trắng Cô Lập ẩm Thực PNG , Đường Tinh Thể, Cắt Ra, Món ăn  PNG trong suốt và Vector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851" y="762000"/>
            <a:ext cx="2595650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32459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732" y="4648200"/>
            <a:ext cx="3467932" cy="179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3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6248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329045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 descr="Hình ảnh Muối Trong Thìa Trên Muối Nền Trắng PNG , Sự Gần Gũi, Nấu Nướng,  Bột PNG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0583" y="892646"/>
            <a:ext cx="2462365" cy="19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583" y="3518429"/>
            <a:ext cx="2831383" cy="271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5257800" y="3810000"/>
            <a:ext cx="2895600" cy="2895600"/>
            <a:chOff x="1752600" y="2432771"/>
            <a:chExt cx="2895600" cy="2895600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432771"/>
              <a:ext cx="2895600" cy="289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3657600"/>
              <a:ext cx="1233055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2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32459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ình ảnh Hạt Ngô Trên Nền Trắng Hữu Cơ PNG , Màu Vàng, Ngũ Cốc, Rau Quả PNG 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4207857"/>
            <a:ext cx="2001837" cy="18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5295901" y="3810000"/>
            <a:ext cx="2895599" cy="2895600"/>
            <a:chOff x="2210018" y="2080418"/>
            <a:chExt cx="2895599" cy="2895600"/>
          </a:xfrm>
        </p:grpSpPr>
        <p:grpSp>
          <p:nvGrpSpPr>
            <p:cNvPr id="29" name="Group 28"/>
            <p:cNvGrpSpPr/>
            <p:nvPr/>
          </p:nvGrpSpPr>
          <p:grpSpPr>
            <a:xfrm>
              <a:off x="2210018" y="2080418"/>
              <a:ext cx="2895599" cy="2895600"/>
              <a:chOff x="2971801" y="-381000"/>
              <a:chExt cx="2895599" cy="2895600"/>
            </a:xfrm>
          </p:grpSpPr>
          <p:pic>
            <p:nvPicPr>
              <p:cNvPr id="31" name="Picture 11" descr="Bộ 6 cốc nước giải khát thủy tinh Lotus Glass VTC00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1" y="-381000"/>
                <a:ext cx="2895599" cy="2895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Block Arc 31"/>
              <p:cNvSpPr/>
              <p:nvPr/>
            </p:nvSpPr>
            <p:spPr>
              <a:xfrm rot="10800000">
                <a:off x="3810002" y="685800"/>
                <a:ext cx="1219200" cy="342899"/>
              </a:xfrm>
              <a:prstGeom prst="blockArc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0" name="Picture 2" descr="Hình ảnh Hạt Ngô Trên Nền Trắng Hữu Cơ PNG , Màu Vàng, Ngũ Cốc, Rau Quả PNG 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334" y="3431643"/>
              <a:ext cx="1045666" cy="96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2" name="Picture 4" descr="Những sự thật về mì chính khiến nhiều người bất ngờ - QuanTriMa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990600"/>
            <a:ext cx="2055654" cy="145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4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BA1006A-AFAC-3D33-2221-EAE8F631E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645509"/>
            <a:ext cx="3330816" cy="4079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7D814B3-5291-8A34-0C42-F09F6627F7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0" y="3392715"/>
            <a:ext cx="3183597" cy="3533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0AF144F-3DCA-38AB-FFF9-9191ED62B4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07199" y="357298"/>
            <a:ext cx="3695708" cy="4381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081D327-FE80-0933-94E1-D030EB2ACFB1}"/>
              </a:ext>
            </a:extLst>
          </p:cNvPr>
          <p:cNvSpPr txBox="1"/>
          <p:nvPr/>
        </p:nvSpPr>
        <p:spPr>
          <a:xfrm>
            <a:off x="3632200" y="76200"/>
            <a:ext cx="265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2667000" y="681335"/>
            <a:ext cx="517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84B89D1-94D5-77DC-22DB-9257D7EEAE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0232" y="3809999"/>
            <a:ext cx="2417326" cy="296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2362200" y="76200"/>
            <a:ext cx="6302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7E1D1B7-F0F3-4291-9F77-C79F9450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95428"/>
            <a:ext cx="4038599" cy="2933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37993D-1316-D378-B069-6AA87DBDA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848228"/>
            <a:ext cx="4038598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680502E-01FF-2899-6A3C-B41F83C65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537866"/>
            <a:ext cx="4119773" cy="2815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5257457-8E34-C478-3089-443E1E5F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848228"/>
            <a:ext cx="4119772" cy="27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01FAAD-3772-512B-D359-4539CB5BA7D5}"/>
              </a:ext>
            </a:extLst>
          </p:cNvPr>
          <p:cNvSpPr txBox="1"/>
          <p:nvPr/>
        </p:nvSpPr>
        <p:spPr>
          <a:xfrm>
            <a:off x="1295400" y="838200"/>
            <a:ext cx="6248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26CA44-A0AC-9A02-BF39-56CA04C7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2738438"/>
            <a:ext cx="5276850" cy="39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965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5D5E002-1012-4D44-A101-EF503487D624}"/>
  <p:tag name="GENSWF_ADVANCE_TIME" val="9.27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104</Words>
  <Application>Microsoft Office PowerPoint</Application>
  <PresentationFormat>On-screen Show (4:3)</PresentationFormat>
  <Paragraphs>35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Bài hát: Uống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SKY</cp:lastModifiedBy>
  <cp:revision>15</cp:revision>
  <cp:lastPrinted>2024-04-01T11:33:03Z</cp:lastPrinted>
  <dcterms:created xsi:type="dcterms:W3CDTF">2006-08-16T00:00:00Z</dcterms:created>
  <dcterms:modified xsi:type="dcterms:W3CDTF">2024-04-15T03:34:34Z</dcterms:modified>
</cp:coreProperties>
</file>