
<file path=[Content_Types].xml><?xml version="1.0" encoding="utf-8"?>
<Types xmlns="http://schemas.openxmlformats.org/package/2006/content-types">
  <Default Extension="png" ContentType="image/png"/>
  <Default Extension="jfif" ContentType="image/jpeg"/>
  <Default Extension="svg" ContentType="image/svg+xml"/>
  <Default Extension="m4a" ContentType="audio/unknown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mp4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notesSlides/notesSlide1.xml" ContentType="application/vnd.openxmlformats-officedocument.presentationml.notesSlide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8"/>
  </p:notesMasterIdLst>
  <p:sldIdLst>
    <p:sldId id="256" r:id="rId2"/>
    <p:sldId id="257" r:id="rId3"/>
    <p:sldId id="262" r:id="rId4"/>
    <p:sldId id="258" r:id="rId5"/>
    <p:sldId id="271" r:id="rId6"/>
    <p:sldId id="265" r:id="rId7"/>
    <p:sldId id="266" r:id="rId8"/>
    <p:sldId id="272" r:id="rId9"/>
    <p:sldId id="329" r:id="rId10"/>
    <p:sldId id="336" r:id="rId11"/>
    <p:sldId id="331" r:id="rId12"/>
    <p:sldId id="261" r:id="rId13"/>
    <p:sldId id="327" r:id="rId14"/>
    <p:sldId id="328" r:id="rId15"/>
    <p:sldId id="330" r:id="rId16"/>
    <p:sldId id="337" r:id="rId17"/>
    <p:sldId id="260" r:id="rId18"/>
    <p:sldId id="335" r:id="rId19"/>
    <p:sldId id="339" r:id="rId20"/>
    <p:sldId id="264" r:id="rId21"/>
    <p:sldId id="340" r:id="rId22"/>
    <p:sldId id="332" r:id="rId23"/>
    <p:sldId id="263" r:id="rId24"/>
    <p:sldId id="333" r:id="rId25"/>
    <p:sldId id="334" r:id="rId26"/>
    <p:sldId id="338" r:id="rId27"/>
  </p:sldIdLst>
  <p:sldSz cx="18288000" cy="10287000"/>
  <p:notesSz cx="6858000" cy="9144000"/>
  <p:embeddedFontLst>
    <p:embeddedFont>
      <p:font typeface=".VnAvant" pitchFamily="34" charset="0"/>
      <p:regular r:id="rId29"/>
      <p:bold r:id="rId30"/>
      <p:italic r:id="rId31"/>
      <p:boldItalic r:id="rId32"/>
    </p:embeddedFont>
    <p:embeddedFont>
      <p:font typeface="HP001 5H" charset="0"/>
      <p:regular r:id="rId33"/>
      <p:bold r:id="rId34"/>
    </p:embeddedFont>
    <p:embeddedFont>
      <p:font typeface="Roboto" charset="0"/>
      <p:regular r:id="rId35"/>
      <p:bold r:id="rId36"/>
      <p:italic r:id="rId37"/>
      <p:boldItalic r:id="rId38"/>
    </p:embeddedFont>
    <p:embeddedFont>
      <p:font typeface="Calibri" pitchFamily="34" charset="0"/>
      <p:regular r:id="rId39"/>
      <p:bold r:id="rId40"/>
      <p:italic r:id="rId41"/>
      <p:boldItalic r:id="rId42"/>
    </p:embeddedFont>
    <p:embeddedFont>
      <p:font typeface="DG Jory" charset="-78"/>
      <p:regular r:id="rId43"/>
    </p:embeddedFont>
    <p:embeddedFont>
      <p:font typeface="Roboto Medium" charset="0"/>
      <p:regular r:id="rId44"/>
      <p:italic r:id="rId45"/>
    </p:embeddedFont>
    <p:embeddedFont>
      <p:font typeface="HP001 4 hàng" charset="0"/>
      <p:regular r:id="rId46"/>
      <p:bold r:id="rId4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9539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>
        <p:scale>
          <a:sx n="62" d="100"/>
          <a:sy n="62" d="100"/>
        </p:scale>
        <p:origin x="-384" y="-5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1.fntdata"/><Relationship Id="rId21" Type="http://schemas.openxmlformats.org/officeDocument/2006/relationships/slide" Target="slides/slide20.xml"/><Relationship Id="rId34" Type="http://schemas.openxmlformats.org/officeDocument/2006/relationships/font" Target="fonts/font6.fntdata"/><Relationship Id="rId42" Type="http://schemas.openxmlformats.org/officeDocument/2006/relationships/font" Target="fonts/font14.fntdata"/><Relationship Id="rId47" Type="http://schemas.openxmlformats.org/officeDocument/2006/relationships/font" Target="fonts/font19.fntdata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1.fntdata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4.fntdata"/><Relationship Id="rId37" Type="http://schemas.openxmlformats.org/officeDocument/2006/relationships/font" Target="fonts/font9.fntdata"/><Relationship Id="rId40" Type="http://schemas.openxmlformats.org/officeDocument/2006/relationships/font" Target="fonts/font12.fntdata"/><Relationship Id="rId45" Type="http://schemas.openxmlformats.org/officeDocument/2006/relationships/font" Target="fonts/font17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36" Type="http://schemas.openxmlformats.org/officeDocument/2006/relationships/font" Target="fonts/font8.fntdata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3.fntdata"/><Relationship Id="rId44" Type="http://schemas.openxmlformats.org/officeDocument/2006/relationships/font" Target="fonts/font1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43" Type="http://schemas.openxmlformats.org/officeDocument/2006/relationships/font" Target="fonts/font15.fntdata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5.fntdata"/><Relationship Id="rId38" Type="http://schemas.openxmlformats.org/officeDocument/2006/relationships/font" Target="fonts/font10.fntdata"/><Relationship Id="rId46" Type="http://schemas.openxmlformats.org/officeDocument/2006/relationships/font" Target="fonts/font18.fntdata"/><Relationship Id="rId20" Type="http://schemas.openxmlformats.org/officeDocument/2006/relationships/slide" Target="slides/slide19.xml"/><Relationship Id="rId41" Type="http://schemas.openxmlformats.org/officeDocument/2006/relationships/font" Target="fonts/font1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B8C3FB-DB5F-4F53-80A8-989D010D03F3}" type="datetimeFigureOut">
              <a:rPr lang="en-US" smtClean="0"/>
              <a:t>4/12/2024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439257-62A1-448C-AB3D-F2C0568536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37533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439257-62A1-448C-AB3D-F2C056853695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12885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9.png"/><Relationship Id="rId18" Type="http://schemas.openxmlformats.org/officeDocument/2006/relationships/image" Target="../media/image12.png"/><Relationship Id="rId3" Type="http://schemas.openxmlformats.org/officeDocument/2006/relationships/audio" Target="../media/media1.m4a"/><Relationship Id="rId7" Type="http://schemas.openxmlformats.org/officeDocument/2006/relationships/image" Target="../media/image3.png"/><Relationship Id="rId12" Type="http://schemas.openxmlformats.org/officeDocument/2006/relationships/image" Target="../media/image8.png"/><Relationship Id="rId17" Type="http://schemas.openxmlformats.org/officeDocument/2006/relationships/image" Target="../media/image11.png"/><Relationship Id="rId2" Type="http://schemas.microsoft.com/office/2007/relationships/media" Target="../media/media1.m4a"/><Relationship Id="rId16" Type="http://schemas.openxmlformats.org/officeDocument/2006/relationships/image" Target="../media/image12.svg"/><Relationship Id="rId1" Type="http://schemas.openxmlformats.org/officeDocument/2006/relationships/tags" Target="../tags/tag1.xml"/><Relationship Id="rId6" Type="http://schemas.openxmlformats.org/officeDocument/2006/relationships/image" Target="../media/image2.png"/><Relationship Id="rId11" Type="http://schemas.openxmlformats.org/officeDocument/2006/relationships/image" Target="../media/image7.png"/><Relationship Id="rId5" Type="http://schemas.openxmlformats.org/officeDocument/2006/relationships/image" Target="../media/image1.jpeg"/><Relationship Id="rId15" Type="http://schemas.openxmlformats.org/officeDocument/2006/relationships/image" Target="../media/image10.png"/><Relationship Id="rId10" Type="http://schemas.openxmlformats.org/officeDocument/2006/relationships/image" Target="../media/image6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5.png"/><Relationship Id="rId14" Type="http://schemas.openxmlformats.org/officeDocument/2006/relationships/image" Target="../media/image10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1.png"/><Relationship Id="rId3" Type="http://schemas.openxmlformats.org/officeDocument/2006/relationships/audio" Target="../media/media11.m4a"/><Relationship Id="rId7" Type="http://schemas.openxmlformats.org/officeDocument/2006/relationships/image" Target="../media/image3.png"/><Relationship Id="rId12" Type="http://schemas.openxmlformats.org/officeDocument/2006/relationships/image" Target="../media/image19.png"/><Relationship Id="rId2" Type="http://schemas.microsoft.com/office/2007/relationships/media" Target="../media/media11.m4a"/><Relationship Id="rId1" Type="http://schemas.openxmlformats.org/officeDocument/2006/relationships/tags" Target="../tags/tag9.xml"/><Relationship Id="rId6" Type="http://schemas.openxmlformats.org/officeDocument/2006/relationships/image" Target="../media/image4.png"/><Relationship Id="rId11" Type="http://schemas.openxmlformats.org/officeDocument/2006/relationships/image" Target="../media/image8.png"/><Relationship Id="rId5" Type="http://schemas.openxmlformats.org/officeDocument/2006/relationships/image" Target="../media/image1.jpeg"/><Relationship Id="rId10" Type="http://schemas.openxmlformats.org/officeDocument/2006/relationships/image" Target="../media/image36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22.png"/><Relationship Id="rId3" Type="http://schemas.openxmlformats.org/officeDocument/2006/relationships/audio" Target="../media/media12.m4a"/><Relationship Id="rId7" Type="http://schemas.openxmlformats.org/officeDocument/2006/relationships/image" Target="../media/image20.png"/><Relationship Id="rId12" Type="http://schemas.openxmlformats.org/officeDocument/2006/relationships/image" Target="../media/image26.svg"/><Relationship Id="rId2" Type="http://schemas.microsoft.com/office/2007/relationships/media" Target="../media/media12.m4a"/><Relationship Id="rId16" Type="http://schemas.openxmlformats.org/officeDocument/2006/relationships/image" Target="../media/image11.png"/><Relationship Id="rId1" Type="http://schemas.openxmlformats.org/officeDocument/2006/relationships/tags" Target="../tags/tag10.xml"/><Relationship Id="rId6" Type="http://schemas.openxmlformats.org/officeDocument/2006/relationships/image" Target="../media/image3.png"/><Relationship Id="rId11" Type="http://schemas.openxmlformats.org/officeDocument/2006/relationships/image" Target="../media/image21.png"/><Relationship Id="rId5" Type="http://schemas.openxmlformats.org/officeDocument/2006/relationships/image" Target="../media/image1.jpeg"/><Relationship Id="rId15" Type="http://schemas.openxmlformats.org/officeDocument/2006/relationships/image" Target="../media/image19.png"/><Relationship Id="rId10" Type="http://schemas.openxmlformats.org/officeDocument/2006/relationships/image" Target="../media/image7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6.png"/><Relationship Id="rId1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32.png"/><Relationship Id="rId3" Type="http://schemas.openxmlformats.org/officeDocument/2006/relationships/audio" Target="../media/media13.m4a"/><Relationship Id="rId7" Type="http://schemas.openxmlformats.org/officeDocument/2006/relationships/image" Target="../media/image5.png"/><Relationship Id="rId12" Type="http://schemas.openxmlformats.org/officeDocument/2006/relationships/image" Target="../media/image47.png"/><Relationship Id="rId2" Type="http://schemas.microsoft.com/office/2007/relationships/media" Target="../media/media13.m4a"/><Relationship Id="rId1" Type="http://schemas.openxmlformats.org/officeDocument/2006/relationships/tags" Target="../tags/tag11.xml"/><Relationship Id="rId6" Type="http://schemas.openxmlformats.org/officeDocument/2006/relationships/image" Target="../media/image3.png"/><Relationship Id="rId11" Type="http://schemas.openxmlformats.org/officeDocument/2006/relationships/image" Target="../media/image46.png"/><Relationship Id="rId5" Type="http://schemas.openxmlformats.org/officeDocument/2006/relationships/image" Target="../media/image1.jpeg"/><Relationship Id="rId15" Type="http://schemas.openxmlformats.org/officeDocument/2006/relationships/image" Target="../media/image11.png"/><Relationship Id="rId10" Type="http://schemas.openxmlformats.org/officeDocument/2006/relationships/image" Target="../media/image18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10.svg"/><Relationship Id="rId1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14.m4a"/><Relationship Id="rId7" Type="http://schemas.openxmlformats.org/officeDocument/2006/relationships/image" Target="../media/image11.png"/><Relationship Id="rId2" Type="http://schemas.microsoft.com/office/2007/relationships/media" Target="../media/media14.m4a"/><Relationship Id="rId1" Type="http://schemas.openxmlformats.org/officeDocument/2006/relationships/tags" Target="../tags/tag12.xml"/><Relationship Id="rId6" Type="http://schemas.openxmlformats.org/officeDocument/2006/relationships/image" Target="../media/image19.png"/><Relationship Id="rId5" Type="http://schemas.openxmlformats.org/officeDocument/2006/relationships/image" Target="../media/image48.png"/><Relationship Id="rId4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37.png"/><Relationship Id="rId3" Type="http://schemas.openxmlformats.org/officeDocument/2006/relationships/audio" Target="../media/media15.m4a"/><Relationship Id="rId7" Type="http://schemas.openxmlformats.org/officeDocument/2006/relationships/image" Target="../media/image3.png"/><Relationship Id="rId12" Type="http://schemas.openxmlformats.org/officeDocument/2006/relationships/image" Target="../media/image36.png"/><Relationship Id="rId17" Type="http://schemas.openxmlformats.org/officeDocument/2006/relationships/image" Target="../media/image11.png"/><Relationship Id="rId2" Type="http://schemas.microsoft.com/office/2007/relationships/media" Target="../media/media15.m4a"/><Relationship Id="rId16" Type="http://schemas.openxmlformats.org/officeDocument/2006/relationships/image" Target="../media/image19.png"/><Relationship Id="rId1" Type="http://schemas.openxmlformats.org/officeDocument/2006/relationships/tags" Target="../tags/tag13.xml"/><Relationship Id="rId6" Type="http://schemas.openxmlformats.org/officeDocument/2006/relationships/image" Target="../media/image2.png"/><Relationship Id="rId11" Type="http://schemas.openxmlformats.org/officeDocument/2006/relationships/image" Target="../media/image35.png"/><Relationship Id="rId5" Type="http://schemas.openxmlformats.org/officeDocument/2006/relationships/image" Target="../media/image1.jpeg"/><Relationship Id="rId15" Type="http://schemas.openxmlformats.org/officeDocument/2006/relationships/image" Target="../media/image38.svg"/><Relationship Id="rId10" Type="http://schemas.openxmlformats.org/officeDocument/2006/relationships/image" Target="../media/image12.sv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10.png"/><Relationship Id="rId1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50.png"/><Relationship Id="rId3" Type="http://schemas.openxmlformats.org/officeDocument/2006/relationships/audio" Target="../media/media16.m4a"/><Relationship Id="rId7" Type="http://schemas.openxmlformats.org/officeDocument/2006/relationships/image" Target="../media/image5.png"/><Relationship Id="rId12" Type="http://schemas.openxmlformats.org/officeDocument/2006/relationships/image" Target="../media/image49.png"/><Relationship Id="rId2" Type="http://schemas.microsoft.com/office/2007/relationships/media" Target="../media/media16.m4a"/><Relationship Id="rId1" Type="http://schemas.openxmlformats.org/officeDocument/2006/relationships/tags" Target="../tags/tag14.xml"/><Relationship Id="rId6" Type="http://schemas.openxmlformats.org/officeDocument/2006/relationships/image" Target="../media/image3.png"/><Relationship Id="rId11" Type="http://schemas.openxmlformats.org/officeDocument/2006/relationships/image" Target="../media/image38.svg"/><Relationship Id="rId5" Type="http://schemas.openxmlformats.org/officeDocument/2006/relationships/image" Target="../media/image1.jpeg"/><Relationship Id="rId15" Type="http://schemas.openxmlformats.org/officeDocument/2006/relationships/image" Target="../media/image11.png"/><Relationship Id="rId10" Type="http://schemas.openxmlformats.org/officeDocument/2006/relationships/image" Target="../media/image31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12.svg"/><Relationship Id="rId1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44.jpeg"/><Relationship Id="rId3" Type="http://schemas.openxmlformats.org/officeDocument/2006/relationships/audio" Target="../media/media17.m4a"/><Relationship Id="rId7" Type="http://schemas.openxmlformats.org/officeDocument/2006/relationships/image" Target="../media/image3.png"/><Relationship Id="rId12" Type="http://schemas.openxmlformats.org/officeDocument/2006/relationships/image" Target="../media/image43.jpeg"/><Relationship Id="rId17" Type="http://schemas.openxmlformats.org/officeDocument/2006/relationships/image" Target="../media/image11.png"/><Relationship Id="rId2" Type="http://schemas.microsoft.com/office/2007/relationships/media" Target="../media/media17.m4a"/><Relationship Id="rId16" Type="http://schemas.openxmlformats.org/officeDocument/2006/relationships/image" Target="../media/image19.png"/><Relationship Id="rId1" Type="http://schemas.openxmlformats.org/officeDocument/2006/relationships/tags" Target="../tags/tag15.xml"/><Relationship Id="rId6" Type="http://schemas.openxmlformats.org/officeDocument/2006/relationships/image" Target="../media/image1.jpeg"/><Relationship Id="rId11" Type="http://schemas.openxmlformats.org/officeDocument/2006/relationships/image" Target="../media/image42.png"/><Relationship Id="rId5" Type="http://schemas.openxmlformats.org/officeDocument/2006/relationships/notesSlide" Target="../notesSlides/notesSlide1.xml"/><Relationship Id="rId15" Type="http://schemas.openxmlformats.org/officeDocument/2006/relationships/image" Target="../media/image40.jfif"/><Relationship Id="rId10" Type="http://schemas.openxmlformats.org/officeDocument/2006/relationships/image" Target="../media/image41.jp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8.png"/><Relationship Id="rId14" Type="http://schemas.openxmlformats.org/officeDocument/2006/relationships/image" Target="../media/image45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1.png"/><Relationship Id="rId3" Type="http://schemas.openxmlformats.org/officeDocument/2006/relationships/audio" Target="../media/media18.m4a"/><Relationship Id="rId7" Type="http://schemas.openxmlformats.org/officeDocument/2006/relationships/image" Target="../media/image3.png"/><Relationship Id="rId12" Type="http://schemas.openxmlformats.org/officeDocument/2006/relationships/image" Target="../media/image19.png"/><Relationship Id="rId2" Type="http://schemas.microsoft.com/office/2007/relationships/media" Target="../media/media18.m4a"/><Relationship Id="rId1" Type="http://schemas.openxmlformats.org/officeDocument/2006/relationships/tags" Target="../tags/tag16.xml"/><Relationship Id="rId6" Type="http://schemas.openxmlformats.org/officeDocument/2006/relationships/image" Target="../media/image4.png"/><Relationship Id="rId11" Type="http://schemas.openxmlformats.org/officeDocument/2006/relationships/image" Target="../media/image8.png"/><Relationship Id="rId5" Type="http://schemas.openxmlformats.org/officeDocument/2006/relationships/image" Target="../media/image1.jpeg"/><Relationship Id="rId10" Type="http://schemas.openxmlformats.org/officeDocument/2006/relationships/image" Target="../media/image36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8.png"/><Relationship Id="rId3" Type="http://schemas.openxmlformats.org/officeDocument/2006/relationships/audio" Target="../media/media19.m4a"/><Relationship Id="rId7" Type="http://schemas.openxmlformats.org/officeDocument/2006/relationships/image" Target="../media/image30.svg"/><Relationship Id="rId12" Type="http://schemas.openxmlformats.org/officeDocument/2006/relationships/image" Target="../media/image27.png"/><Relationship Id="rId17" Type="http://schemas.openxmlformats.org/officeDocument/2006/relationships/image" Target="../media/image11.png"/><Relationship Id="rId2" Type="http://schemas.microsoft.com/office/2007/relationships/media" Target="../media/media19.m4a"/><Relationship Id="rId16" Type="http://schemas.openxmlformats.org/officeDocument/2006/relationships/image" Target="../media/image19.png"/><Relationship Id="rId1" Type="http://schemas.openxmlformats.org/officeDocument/2006/relationships/tags" Target="../tags/tag17.xml"/><Relationship Id="rId6" Type="http://schemas.openxmlformats.org/officeDocument/2006/relationships/image" Target="../media/image24.png"/><Relationship Id="rId11" Type="http://schemas.openxmlformats.org/officeDocument/2006/relationships/image" Target="../media/image4.png"/><Relationship Id="rId5" Type="http://schemas.openxmlformats.org/officeDocument/2006/relationships/image" Target="../media/image1.jpeg"/><Relationship Id="rId15" Type="http://schemas.openxmlformats.org/officeDocument/2006/relationships/image" Target="../media/image26.svg"/><Relationship Id="rId10" Type="http://schemas.openxmlformats.org/officeDocument/2006/relationships/image" Target="../media/image26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5.png"/><Relationship Id="rId1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8.png"/><Relationship Id="rId3" Type="http://schemas.openxmlformats.org/officeDocument/2006/relationships/audio" Target="../media/media20.m4a"/><Relationship Id="rId7" Type="http://schemas.openxmlformats.org/officeDocument/2006/relationships/image" Target="../media/image30.svg"/><Relationship Id="rId12" Type="http://schemas.openxmlformats.org/officeDocument/2006/relationships/image" Target="../media/image27.png"/><Relationship Id="rId2" Type="http://schemas.microsoft.com/office/2007/relationships/media" Target="../media/media20.m4a"/><Relationship Id="rId1" Type="http://schemas.openxmlformats.org/officeDocument/2006/relationships/tags" Target="../tags/tag18.xml"/><Relationship Id="rId6" Type="http://schemas.openxmlformats.org/officeDocument/2006/relationships/image" Target="../media/image24.png"/><Relationship Id="rId11" Type="http://schemas.openxmlformats.org/officeDocument/2006/relationships/image" Target="../media/image4.png"/><Relationship Id="rId5" Type="http://schemas.openxmlformats.org/officeDocument/2006/relationships/image" Target="../media/image1.jpeg"/><Relationship Id="rId15" Type="http://schemas.openxmlformats.org/officeDocument/2006/relationships/image" Target="../media/image11.png"/><Relationship Id="rId10" Type="http://schemas.openxmlformats.org/officeDocument/2006/relationships/image" Target="../media/image26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5.png"/><Relationship Id="rId1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7.png"/><Relationship Id="rId3" Type="http://schemas.openxmlformats.org/officeDocument/2006/relationships/audio" Target="../media/media2.m4a"/><Relationship Id="rId7" Type="http://schemas.openxmlformats.org/officeDocument/2006/relationships/image" Target="../media/image5.png"/><Relationship Id="rId12" Type="http://schemas.openxmlformats.org/officeDocument/2006/relationships/image" Target="../media/image16.png"/><Relationship Id="rId17" Type="http://schemas.openxmlformats.org/officeDocument/2006/relationships/image" Target="../media/image11.png"/><Relationship Id="rId2" Type="http://schemas.microsoft.com/office/2007/relationships/media" Target="../media/media2.m4a"/><Relationship Id="rId16" Type="http://schemas.openxmlformats.org/officeDocument/2006/relationships/image" Target="../media/image19.png"/><Relationship Id="rId1" Type="http://schemas.openxmlformats.org/officeDocument/2006/relationships/tags" Target="../tags/tag2.xml"/><Relationship Id="rId6" Type="http://schemas.openxmlformats.org/officeDocument/2006/relationships/image" Target="../media/image3.png"/><Relationship Id="rId11" Type="http://schemas.openxmlformats.org/officeDocument/2006/relationships/image" Target="../media/image15.png"/><Relationship Id="rId5" Type="http://schemas.openxmlformats.org/officeDocument/2006/relationships/image" Target="../media/image1.jpeg"/><Relationship Id="rId15" Type="http://schemas.openxmlformats.org/officeDocument/2006/relationships/image" Target="../media/image18.png"/><Relationship Id="rId10" Type="http://schemas.openxmlformats.org/officeDocument/2006/relationships/image" Target="../media/image14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17.svg"/><Relationship Id="rId14" Type="http://schemas.openxmlformats.org/officeDocument/2006/relationships/image" Target="../media/image22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8.png"/><Relationship Id="rId18" Type="http://schemas.openxmlformats.org/officeDocument/2006/relationships/image" Target="../media/image19.png"/><Relationship Id="rId3" Type="http://schemas.openxmlformats.org/officeDocument/2006/relationships/audio" Target="../media/media21.m4a"/><Relationship Id="rId7" Type="http://schemas.openxmlformats.org/officeDocument/2006/relationships/image" Target="../media/image30.svg"/><Relationship Id="rId12" Type="http://schemas.openxmlformats.org/officeDocument/2006/relationships/image" Target="../media/image27.png"/><Relationship Id="rId17" Type="http://schemas.openxmlformats.org/officeDocument/2006/relationships/image" Target="../media/image38.png"/><Relationship Id="rId2" Type="http://schemas.microsoft.com/office/2007/relationships/media" Target="../media/media21.m4a"/><Relationship Id="rId16" Type="http://schemas.openxmlformats.org/officeDocument/2006/relationships/image" Target="../media/image39.png"/><Relationship Id="rId1" Type="http://schemas.openxmlformats.org/officeDocument/2006/relationships/tags" Target="../tags/tag19.xml"/><Relationship Id="rId6" Type="http://schemas.openxmlformats.org/officeDocument/2006/relationships/image" Target="../media/image24.png"/><Relationship Id="rId11" Type="http://schemas.openxmlformats.org/officeDocument/2006/relationships/image" Target="../media/image4.png"/><Relationship Id="rId5" Type="http://schemas.openxmlformats.org/officeDocument/2006/relationships/image" Target="../media/image1.jpeg"/><Relationship Id="rId15" Type="http://schemas.openxmlformats.org/officeDocument/2006/relationships/image" Target="../media/image49.png"/><Relationship Id="rId10" Type="http://schemas.openxmlformats.org/officeDocument/2006/relationships/image" Target="../media/image26.png"/><Relationship Id="rId19" Type="http://schemas.openxmlformats.org/officeDocument/2006/relationships/image" Target="../media/image11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5.png"/><Relationship Id="rId14" Type="http://schemas.openxmlformats.org/officeDocument/2006/relationships/image" Target="../media/image5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8.png"/><Relationship Id="rId3" Type="http://schemas.openxmlformats.org/officeDocument/2006/relationships/audio" Target="../media/media22.m4a"/><Relationship Id="rId7" Type="http://schemas.openxmlformats.org/officeDocument/2006/relationships/image" Target="../media/image30.svg"/><Relationship Id="rId12" Type="http://schemas.openxmlformats.org/officeDocument/2006/relationships/image" Target="../media/image27.png"/><Relationship Id="rId2" Type="http://schemas.microsoft.com/office/2007/relationships/media" Target="../media/media22.m4a"/><Relationship Id="rId1" Type="http://schemas.openxmlformats.org/officeDocument/2006/relationships/tags" Target="../tags/tag20.xml"/><Relationship Id="rId6" Type="http://schemas.openxmlformats.org/officeDocument/2006/relationships/image" Target="../media/image24.png"/><Relationship Id="rId11" Type="http://schemas.openxmlformats.org/officeDocument/2006/relationships/image" Target="../media/image4.png"/><Relationship Id="rId5" Type="http://schemas.openxmlformats.org/officeDocument/2006/relationships/image" Target="../media/image1.jpeg"/><Relationship Id="rId15" Type="http://schemas.openxmlformats.org/officeDocument/2006/relationships/image" Target="../media/image11.png"/><Relationship Id="rId10" Type="http://schemas.openxmlformats.org/officeDocument/2006/relationships/image" Target="../media/image26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5.png"/><Relationship Id="rId14" Type="http://schemas.openxmlformats.org/officeDocument/2006/relationships/image" Target="../media/image19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22.png"/><Relationship Id="rId3" Type="http://schemas.openxmlformats.org/officeDocument/2006/relationships/audio" Target="../media/media23.m4a"/><Relationship Id="rId7" Type="http://schemas.openxmlformats.org/officeDocument/2006/relationships/image" Target="../media/image20.png"/><Relationship Id="rId12" Type="http://schemas.openxmlformats.org/officeDocument/2006/relationships/image" Target="../media/image26.svg"/><Relationship Id="rId2" Type="http://schemas.microsoft.com/office/2007/relationships/media" Target="../media/media23.m4a"/><Relationship Id="rId16" Type="http://schemas.openxmlformats.org/officeDocument/2006/relationships/image" Target="../media/image11.png"/><Relationship Id="rId1" Type="http://schemas.openxmlformats.org/officeDocument/2006/relationships/tags" Target="../tags/tag21.xml"/><Relationship Id="rId6" Type="http://schemas.openxmlformats.org/officeDocument/2006/relationships/image" Target="../media/image3.png"/><Relationship Id="rId11" Type="http://schemas.openxmlformats.org/officeDocument/2006/relationships/image" Target="../media/image21.png"/><Relationship Id="rId5" Type="http://schemas.openxmlformats.org/officeDocument/2006/relationships/image" Target="../media/image1.jpeg"/><Relationship Id="rId15" Type="http://schemas.openxmlformats.org/officeDocument/2006/relationships/image" Target="../media/image19.png"/><Relationship Id="rId10" Type="http://schemas.openxmlformats.org/officeDocument/2006/relationships/image" Target="../media/image7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6.png"/><Relationship Id="rId14" Type="http://schemas.openxmlformats.org/officeDocument/2006/relationships/image" Target="../media/image23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28.png"/><Relationship Id="rId18" Type="http://schemas.openxmlformats.org/officeDocument/2006/relationships/image" Target="../media/image5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12" Type="http://schemas.openxmlformats.org/officeDocument/2006/relationships/image" Target="../media/image12.svg"/><Relationship Id="rId17" Type="http://schemas.openxmlformats.org/officeDocument/2006/relationships/image" Target="../media/image54.jfif"/><Relationship Id="rId2" Type="http://schemas.openxmlformats.org/officeDocument/2006/relationships/audio" Target="../media/media24.m4a"/><Relationship Id="rId16" Type="http://schemas.openxmlformats.org/officeDocument/2006/relationships/image" Target="../media/image53.jfif"/><Relationship Id="rId1" Type="http://schemas.microsoft.com/office/2007/relationships/media" Target="../media/media24.m4a"/><Relationship Id="rId6" Type="http://schemas.openxmlformats.org/officeDocument/2006/relationships/image" Target="../media/image1.jpeg"/><Relationship Id="rId11" Type="http://schemas.openxmlformats.org/officeDocument/2006/relationships/image" Target="../media/image10.png"/><Relationship Id="rId5" Type="http://schemas.openxmlformats.org/officeDocument/2006/relationships/audio" Target="../media/audio2.wav"/><Relationship Id="rId15" Type="http://schemas.openxmlformats.org/officeDocument/2006/relationships/image" Target="../media/image52.png"/><Relationship Id="rId10" Type="http://schemas.openxmlformats.org/officeDocument/2006/relationships/image" Target="../media/image15.png"/><Relationship Id="rId19" Type="http://schemas.openxmlformats.org/officeDocument/2006/relationships/image" Target="../media/image11.png"/><Relationship Id="rId4" Type="http://schemas.openxmlformats.org/officeDocument/2006/relationships/audio" Target="../media/audio1.wav"/><Relationship Id="rId9" Type="http://schemas.openxmlformats.org/officeDocument/2006/relationships/image" Target="../media/image14.png"/><Relationship Id="rId14" Type="http://schemas.openxmlformats.org/officeDocument/2006/relationships/image" Target="../media/image51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2.svg"/><Relationship Id="rId18" Type="http://schemas.openxmlformats.org/officeDocument/2006/relationships/image" Target="../media/image54.jf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12" Type="http://schemas.openxmlformats.org/officeDocument/2006/relationships/image" Target="../media/image10.png"/><Relationship Id="rId17" Type="http://schemas.openxmlformats.org/officeDocument/2006/relationships/image" Target="../media/image53.jfif"/><Relationship Id="rId2" Type="http://schemas.openxmlformats.org/officeDocument/2006/relationships/audio" Target="../media/media25.m4a"/><Relationship Id="rId16" Type="http://schemas.openxmlformats.org/officeDocument/2006/relationships/image" Target="../media/image52.png"/><Relationship Id="rId20" Type="http://schemas.openxmlformats.org/officeDocument/2006/relationships/image" Target="../media/image11.png"/><Relationship Id="rId1" Type="http://schemas.microsoft.com/office/2007/relationships/media" Target="../media/media25.m4a"/><Relationship Id="rId6" Type="http://schemas.openxmlformats.org/officeDocument/2006/relationships/image" Target="../media/image1.jpeg"/><Relationship Id="rId11" Type="http://schemas.openxmlformats.org/officeDocument/2006/relationships/image" Target="../media/image16.png"/><Relationship Id="rId5" Type="http://schemas.openxmlformats.org/officeDocument/2006/relationships/audio" Target="../media/audio2.wav"/><Relationship Id="rId15" Type="http://schemas.openxmlformats.org/officeDocument/2006/relationships/image" Target="../media/image51.png"/><Relationship Id="rId10" Type="http://schemas.openxmlformats.org/officeDocument/2006/relationships/image" Target="../media/image15.png"/><Relationship Id="rId19" Type="http://schemas.openxmlformats.org/officeDocument/2006/relationships/image" Target="../media/image56.png"/><Relationship Id="rId4" Type="http://schemas.openxmlformats.org/officeDocument/2006/relationships/audio" Target="../media/audio1.wav"/><Relationship Id="rId9" Type="http://schemas.openxmlformats.org/officeDocument/2006/relationships/image" Target="../media/image14.png"/><Relationship Id="rId14" Type="http://schemas.openxmlformats.org/officeDocument/2006/relationships/image" Target="../media/image28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61.png"/><Relationship Id="rId3" Type="http://schemas.openxmlformats.org/officeDocument/2006/relationships/audio" Target="../media/media26.m4a"/><Relationship Id="rId7" Type="http://schemas.openxmlformats.org/officeDocument/2006/relationships/image" Target="../media/image3.png"/><Relationship Id="rId12" Type="http://schemas.openxmlformats.org/officeDocument/2006/relationships/image" Target="../media/image60.jpeg"/><Relationship Id="rId2" Type="http://schemas.microsoft.com/office/2007/relationships/media" Target="../media/media26.m4a"/><Relationship Id="rId16" Type="http://schemas.openxmlformats.org/officeDocument/2006/relationships/image" Target="../media/image11.png"/><Relationship Id="rId1" Type="http://schemas.openxmlformats.org/officeDocument/2006/relationships/tags" Target="../tags/tag22.xml"/><Relationship Id="rId6" Type="http://schemas.openxmlformats.org/officeDocument/2006/relationships/image" Target="../media/image1.jpeg"/><Relationship Id="rId11" Type="http://schemas.openxmlformats.org/officeDocument/2006/relationships/image" Target="../media/image59.jfif"/><Relationship Id="rId5" Type="http://schemas.openxmlformats.org/officeDocument/2006/relationships/audio" Target="../media/audio3.wav"/><Relationship Id="rId15" Type="http://schemas.openxmlformats.org/officeDocument/2006/relationships/image" Target="../media/image19.png"/><Relationship Id="rId10" Type="http://schemas.openxmlformats.org/officeDocument/2006/relationships/image" Target="../media/image58.jp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57.jpeg"/><Relationship Id="rId14" Type="http://schemas.openxmlformats.org/officeDocument/2006/relationships/image" Target="../media/image62.jp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22.png"/><Relationship Id="rId3" Type="http://schemas.openxmlformats.org/officeDocument/2006/relationships/audio" Target="../media/media27.m4a"/><Relationship Id="rId7" Type="http://schemas.openxmlformats.org/officeDocument/2006/relationships/image" Target="../media/image20.png"/><Relationship Id="rId12" Type="http://schemas.openxmlformats.org/officeDocument/2006/relationships/image" Target="../media/image26.svg"/><Relationship Id="rId2" Type="http://schemas.microsoft.com/office/2007/relationships/media" Target="../media/media27.m4a"/><Relationship Id="rId16" Type="http://schemas.openxmlformats.org/officeDocument/2006/relationships/image" Target="../media/image11.png"/><Relationship Id="rId1" Type="http://schemas.openxmlformats.org/officeDocument/2006/relationships/tags" Target="../tags/tag23.xml"/><Relationship Id="rId6" Type="http://schemas.openxmlformats.org/officeDocument/2006/relationships/image" Target="../media/image3.png"/><Relationship Id="rId11" Type="http://schemas.openxmlformats.org/officeDocument/2006/relationships/image" Target="../media/image21.png"/><Relationship Id="rId5" Type="http://schemas.openxmlformats.org/officeDocument/2006/relationships/image" Target="../media/image1.jpeg"/><Relationship Id="rId15" Type="http://schemas.openxmlformats.org/officeDocument/2006/relationships/image" Target="../media/image19.png"/><Relationship Id="rId10" Type="http://schemas.openxmlformats.org/officeDocument/2006/relationships/image" Target="../media/image7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6.png"/><Relationship Id="rId14" Type="http://schemas.openxmlformats.org/officeDocument/2006/relationships/image" Target="../media/image2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22.png"/><Relationship Id="rId3" Type="http://schemas.openxmlformats.org/officeDocument/2006/relationships/audio" Target="../media/media3.m4a"/><Relationship Id="rId7" Type="http://schemas.openxmlformats.org/officeDocument/2006/relationships/image" Target="../media/image20.png"/><Relationship Id="rId12" Type="http://schemas.openxmlformats.org/officeDocument/2006/relationships/image" Target="../media/image26.svg"/><Relationship Id="rId2" Type="http://schemas.microsoft.com/office/2007/relationships/media" Target="../media/media3.m4a"/><Relationship Id="rId16" Type="http://schemas.openxmlformats.org/officeDocument/2006/relationships/image" Target="../media/image11.png"/><Relationship Id="rId1" Type="http://schemas.openxmlformats.org/officeDocument/2006/relationships/tags" Target="../tags/tag3.xml"/><Relationship Id="rId6" Type="http://schemas.openxmlformats.org/officeDocument/2006/relationships/image" Target="../media/image3.png"/><Relationship Id="rId11" Type="http://schemas.openxmlformats.org/officeDocument/2006/relationships/image" Target="../media/image21.png"/><Relationship Id="rId5" Type="http://schemas.openxmlformats.org/officeDocument/2006/relationships/image" Target="../media/image1.jpeg"/><Relationship Id="rId15" Type="http://schemas.openxmlformats.org/officeDocument/2006/relationships/image" Target="../media/image19.png"/><Relationship Id="rId10" Type="http://schemas.openxmlformats.org/officeDocument/2006/relationships/image" Target="../media/image7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6.png"/><Relationship Id="rId14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6.svg"/><Relationship Id="rId18" Type="http://schemas.openxmlformats.org/officeDocument/2006/relationships/image" Target="../media/image19.png"/><Relationship Id="rId3" Type="http://schemas.openxmlformats.org/officeDocument/2006/relationships/audio" Target="../media/media4.m4a"/><Relationship Id="rId7" Type="http://schemas.openxmlformats.org/officeDocument/2006/relationships/image" Target="../media/image5.png"/><Relationship Id="rId12" Type="http://schemas.openxmlformats.org/officeDocument/2006/relationships/image" Target="../media/image21.png"/><Relationship Id="rId17" Type="http://schemas.openxmlformats.org/officeDocument/2006/relationships/image" Target="../media/image28.png"/><Relationship Id="rId2" Type="http://schemas.microsoft.com/office/2007/relationships/media" Target="../media/media4.m4a"/><Relationship Id="rId16" Type="http://schemas.openxmlformats.org/officeDocument/2006/relationships/image" Target="../media/image22.png"/><Relationship Id="rId1" Type="http://schemas.openxmlformats.org/officeDocument/2006/relationships/tags" Target="../tags/tag4.xml"/><Relationship Id="rId6" Type="http://schemas.openxmlformats.org/officeDocument/2006/relationships/image" Target="../media/image3.png"/><Relationship Id="rId11" Type="http://schemas.openxmlformats.org/officeDocument/2006/relationships/image" Target="../media/image26.png"/><Relationship Id="rId5" Type="http://schemas.openxmlformats.org/officeDocument/2006/relationships/image" Target="../media/image1.jpeg"/><Relationship Id="rId15" Type="http://schemas.openxmlformats.org/officeDocument/2006/relationships/image" Target="../media/image27.png"/><Relationship Id="rId10" Type="http://schemas.openxmlformats.org/officeDocument/2006/relationships/image" Target="../media/image25.png"/><Relationship Id="rId19" Type="http://schemas.openxmlformats.org/officeDocument/2006/relationships/image" Target="../media/image11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30.svg"/><Relationship Id="rId14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microsoft.com/office/2007/relationships/media" Target="../media/media6.m4a"/><Relationship Id="rId7" Type="http://schemas.openxmlformats.org/officeDocument/2006/relationships/image" Target="../media/image19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29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6.m4a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3.png"/><Relationship Id="rId18" Type="http://schemas.openxmlformats.org/officeDocument/2006/relationships/image" Target="../media/image11.png"/><Relationship Id="rId3" Type="http://schemas.openxmlformats.org/officeDocument/2006/relationships/audio" Target="../media/media7.m4a"/><Relationship Id="rId7" Type="http://schemas.openxmlformats.org/officeDocument/2006/relationships/image" Target="../media/image5.png"/><Relationship Id="rId12" Type="http://schemas.openxmlformats.org/officeDocument/2006/relationships/image" Target="../media/image22.png"/><Relationship Id="rId17" Type="http://schemas.openxmlformats.org/officeDocument/2006/relationships/image" Target="../media/image19.png"/><Relationship Id="rId2" Type="http://schemas.microsoft.com/office/2007/relationships/media" Target="../media/media7.m4a"/><Relationship Id="rId16" Type="http://schemas.openxmlformats.org/officeDocument/2006/relationships/image" Target="../media/image34.png"/><Relationship Id="rId1" Type="http://schemas.openxmlformats.org/officeDocument/2006/relationships/tags" Target="../tags/tag5.xml"/><Relationship Id="rId6" Type="http://schemas.openxmlformats.org/officeDocument/2006/relationships/image" Target="../media/image3.png"/><Relationship Id="rId11" Type="http://schemas.openxmlformats.org/officeDocument/2006/relationships/image" Target="../media/image32.png"/><Relationship Id="rId5" Type="http://schemas.openxmlformats.org/officeDocument/2006/relationships/image" Target="../media/image1.jpeg"/><Relationship Id="rId15" Type="http://schemas.openxmlformats.org/officeDocument/2006/relationships/image" Target="../media/image23.png"/><Relationship Id="rId10" Type="http://schemas.openxmlformats.org/officeDocument/2006/relationships/image" Target="../media/image38.sv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31.png"/><Relationship Id="rId14" Type="http://schemas.openxmlformats.org/officeDocument/2006/relationships/image" Target="../media/image41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37.png"/><Relationship Id="rId18" Type="http://schemas.openxmlformats.org/officeDocument/2006/relationships/image" Target="../media/image11.png"/><Relationship Id="rId3" Type="http://schemas.openxmlformats.org/officeDocument/2006/relationships/audio" Target="../media/media8.m4a"/><Relationship Id="rId7" Type="http://schemas.openxmlformats.org/officeDocument/2006/relationships/image" Target="../media/image3.png"/><Relationship Id="rId12" Type="http://schemas.openxmlformats.org/officeDocument/2006/relationships/image" Target="../media/image36.png"/><Relationship Id="rId17" Type="http://schemas.openxmlformats.org/officeDocument/2006/relationships/image" Target="../media/image19.png"/><Relationship Id="rId2" Type="http://schemas.microsoft.com/office/2007/relationships/media" Target="../media/media8.m4a"/><Relationship Id="rId16" Type="http://schemas.openxmlformats.org/officeDocument/2006/relationships/image" Target="../media/image38.svg"/><Relationship Id="rId1" Type="http://schemas.openxmlformats.org/officeDocument/2006/relationships/tags" Target="../tags/tag6.xml"/><Relationship Id="rId6" Type="http://schemas.openxmlformats.org/officeDocument/2006/relationships/image" Target="../media/image2.png"/><Relationship Id="rId11" Type="http://schemas.openxmlformats.org/officeDocument/2006/relationships/image" Target="../media/image35.png"/><Relationship Id="rId5" Type="http://schemas.openxmlformats.org/officeDocument/2006/relationships/image" Target="../media/image1.jpeg"/><Relationship Id="rId15" Type="http://schemas.openxmlformats.org/officeDocument/2006/relationships/image" Target="../media/image31.png"/><Relationship Id="rId10" Type="http://schemas.openxmlformats.org/officeDocument/2006/relationships/image" Target="../media/image12.sv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10.png"/><Relationship Id="rId1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8.png"/><Relationship Id="rId18" Type="http://schemas.openxmlformats.org/officeDocument/2006/relationships/image" Target="../media/image19.png"/><Relationship Id="rId3" Type="http://schemas.openxmlformats.org/officeDocument/2006/relationships/audio" Target="../media/media9.m4a"/><Relationship Id="rId7" Type="http://schemas.openxmlformats.org/officeDocument/2006/relationships/image" Target="../media/image5.png"/><Relationship Id="rId12" Type="http://schemas.openxmlformats.org/officeDocument/2006/relationships/image" Target="../media/image37.png"/><Relationship Id="rId17" Type="http://schemas.openxmlformats.org/officeDocument/2006/relationships/image" Target="../media/image39.png"/><Relationship Id="rId2" Type="http://schemas.microsoft.com/office/2007/relationships/media" Target="../media/media9.m4a"/><Relationship Id="rId16" Type="http://schemas.openxmlformats.org/officeDocument/2006/relationships/image" Target="../media/image38.png"/><Relationship Id="rId1" Type="http://schemas.openxmlformats.org/officeDocument/2006/relationships/tags" Target="../tags/tag7.xml"/><Relationship Id="rId6" Type="http://schemas.openxmlformats.org/officeDocument/2006/relationships/image" Target="../media/image3.png"/><Relationship Id="rId11" Type="http://schemas.openxmlformats.org/officeDocument/2006/relationships/image" Target="../media/image36.png"/><Relationship Id="rId5" Type="http://schemas.openxmlformats.org/officeDocument/2006/relationships/image" Target="../media/image1.jpeg"/><Relationship Id="rId15" Type="http://schemas.openxmlformats.org/officeDocument/2006/relationships/image" Target="../media/image38.svg"/><Relationship Id="rId10" Type="http://schemas.openxmlformats.org/officeDocument/2006/relationships/image" Target="../media/image35.png"/><Relationship Id="rId19" Type="http://schemas.openxmlformats.org/officeDocument/2006/relationships/image" Target="../media/image11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12.svg"/><Relationship Id="rId1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41.jpg"/><Relationship Id="rId18" Type="http://schemas.openxmlformats.org/officeDocument/2006/relationships/image" Target="../media/image19.png"/><Relationship Id="rId3" Type="http://schemas.openxmlformats.org/officeDocument/2006/relationships/audio" Target="../media/media10.m4a"/><Relationship Id="rId7" Type="http://schemas.openxmlformats.org/officeDocument/2006/relationships/image" Target="../media/image3.png"/><Relationship Id="rId12" Type="http://schemas.openxmlformats.org/officeDocument/2006/relationships/image" Target="../media/image40.jfif"/><Relationship Id="rId17" Type="http://schemas.openxmlformats.org/officeDocument/2006/relationships/image" Target="../media/image45.jpeg"/><Relationship Id="rId2" Type="http://schemas.microsoft.com/office/2007/relationships/media" Target="../media/media10.m4a"/><Relationship Id="rId16" Type="http://schemas.openxmlformats.org/officeDocument/2006/relationships/image" Target="../media/image44.jpeg"/><Relationship Id="rId1" Type="http://schemas.openxmlformats.org/officeDocument/2006/relationships/tags" Target="../tags/tag8.xml"/><Relationship Id="rId6" Type="http://schemas.openxmlformats.org/officeDocument/2006/relationships/image" Target="../media/image4.png"/><Relationship Id="rId11" Type="http://schemas.openxmlformats.org/officeDocument/2006/relationships/image" Target="../media/image8.png"/><Relationship Id="rId5" Type="http://schemas.openxmlformats.org/officeDocument/2006/relationships/image" Target="../media/image1.jpeg"/><Relationship Id="rId15" Type="http://schemas.openxmlformats.org/officeDocument/2006/relationships/image" Target="../media/image43.jpeg"/><Relationship Id="rId10" Type="http://schemas.openxmlformats.org/officeDocument/2006/relationships/image" Target="../media/image36.png"/><Relationship Id="rId19" Type="http://schemas.openxmlformats.org/officeDocument/2006/relationships/image" Target="../media/image11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35.png"/><Relationship Id="rId14" Type="http://schemas.openxmlformats.org/officeDocument/2006/relationships/image" Target="../media/image4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5"/>
          <a:srcRect t="7812" b="7812"/>
          <a:stretch>
            <a:fillRect/>
          </a:stretch>
        </p:blipFill>
        <p:spPr>
          <a:xfrm>
            <a:off x="-6061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862614" y="525466"/>
            <a:ext cx="16739586" cy="9316798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8989515" y="7242013"/>
            <a:ext cx="6385063" cy="7437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759"/>
              </a:lnSpc>
            </a:pPr>
            <a:r>
              <a:rPr lang="en-US" sz="4000" err="1">
                <a:solidFill>
                  <a:srgbClr val="0070C0"/>
                </a:solidFill>
                <a:latin typeface="DG Jory"/>
              </a:rPr>
              <a:t>Giáo</a:t>
            </a:r>
            <a:r>
              <a:rPr lang="en-US" sz="4000">
                <a:solidFill>
                  <a:srgbClr val="0070C0"/>
                </a:solidFill>
                <a:latin typeface="DG Jory"/>
              </a:rPr>
              <a:t> </a:t>
            </a:r>
            <a:r>
              <a:rPr lang="en-US" sz="4000" smtClean="0">
                <a:solidFill>
                  <a:srgbClr val="0070C0"/>
                </a:solidFill>
                <a:latin typeface="DG Jory"/>
              </a:rPr>
              <a:t>viên: Lưu Thị Hoa Chinh</a:t>
            </a:r>
            <a:endParaRPr lang="en-US" sz="4000" dirty="0">
              <a:solidFill>
                <a:srgbClr val="0070C0"/>
              </a:solidFill>
              <a:latin typeface="DG Jory"/>
            </a:endParaRP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7"/>
          <a:srcRect l="13786" r="5189" b="67699"/>
          <a:stretch>
            <a:fillRect/>
          </a:stretch>
        </p:blipFill>
        <p:spPr>
          <a:xfrm>
            <a:off x="8989515" y="9114711"/>
            <a:ext cx="9298485" cy="117228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/>
          <a:srcRect l="4682"/>
          <a:stretch>
            <a:fillRect/>
          </a:stretch>
        </p:blipFill>
        <p:spPr>
          <a:xfrm>
            <a:off x="14995" y="6216830"/>
            <a:ext cx="2499606" cy="3625434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9"/>
          <a:srcRect l="13786" r="6535" b="67699"/>
          <a:stretch>
            <a:fillRect/>
          </a:stretch>
        </p:blipFill>
        <p:spPr>
          <a:xfrm>
            <a:off x="0" y="9114711"/>
            <a:ext cx="9144000" cy="1172289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13652938" y="9015828"/>
            <a:ext cx="2953005" cy="1063082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0"/>
          <a:srcRect l="43927" t="50000"/>
          <a:stretch>
            <a:fillRect/>
          </a:stretch>
        </p:blipFill>
        <p:spPr>
          <a:xfrm>
            <a:off x="16506502" y="9589287"/>
            <a:ext cx="1694726" cy="544024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 rot="-45327">
            <a:off x="15906774" y="7728629"/>
            <a:ext cx="1504866" cy="2094941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219562" y="9163565"/>
            <a:ext cx="1127446" cy="915345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 r="12052"/>
          <a:stretch>
            <a:fillRect/>
          </a:stretch>
        </p:blipFill>
        <p:spPr>
          <a:xfrm>
            <a:off x="15592429" y="337674"/>
            <a:ext cx="2619375" cy="1522677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3724890" y="839690"/>
            <a:ext cx="3320094" cy="1157883"/>
          </a:xfrm>
          <a:prstGeom prst="rect">
            <a:avLst/>
          </a:prstGeom>
        </p:spPr>
      </p:pic>
      <p:sp>
        <p:nvSpPr>
          <p:cNvPr id="15" name="TextBox 4">
            <a:extLst>
              <a:ext uri="{FF2B5EF4-FFF2-40B4-BE49-F238E27FC236}">
                <a16:creationId xmlns="" xmlns:a16="http://schemas.microsoft.com/office/drawing/2014/main" id="{9D192743-6DD2-4A68-8B0A-89241B369400}"/>
              </a:ext>
            </a:extLst>
          </p:cNvPr>
          <p:cNvSpPr txBox="1"/>
          <p:nvPr/>
        </p:nvSpPr>
        <p:spPr>
          <a:xfrm>
            <a:off x="6854355" y="768171"/>
            <a:ext cx="5573659" cy="13849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200"/>
              </a:lnSpc>
            </a:pPr>
            <a:r>
              <a:rPr lang="en-US" sz="3600" b="1" dirty="0">
                <a:solidFill>
                  <a:srgbClr val="0070C0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UBND QUẬN LONG BIÊN</a:t>
            </a:r>
          </a:p>
        </p:txBody>
      </p:sp>
      <p:sp>
        <p:nvSpPr>
          <p:cNvPr id="16" name="TextBox 4">
            <a:extLst>
              <a:ext uri="{FF2B5EF4-FFF2-40B4-BE49-F238E27FC236}">
                <a16:creationId xmlns="" xmlns:a16="http://schemas.microsoft.com/office/drawing/2014/main" id="{62388AD8-F586-4E4A-882C-E58829346376}"/>
              </a:ext>
            </a:extLst>
          </p:cNvPr>
          <p:cNvSpPr txBox="1"/>
          <p:nvPr/>
        </p:nvSpPr>
        <p:spPr>
          <a:xfrm>
            <a:off x="4419598" y="4688471"/>
            <a:ext cx="10442842" cy="14811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200"/>
              </a:lnSpc>
            </a:pPr>
            <a:r>
              <a:rPr lang="en-US" sz="6000" b="1" dirty="0">
                <a:solidFill>
                  <a:srgbClr val="F95395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LÀM QUEN CHỮ CÁI </a:t>
            </a:r>
            <a:r>
              <a:rPr lang="en-US" sz="6600" b="1" dirty="0">
                <a:solidFill>
                  <a:srgbClr val="F95395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g-y</a:t>
            </a:r>
          </a:p>
        </p:txBody>
      </p:sp>
      <p:sp>
        <p:nvSpPr>
          <p:cNvPr id="21" name="TextBox 4">
            <a:extLst>
              <a:ext uri="{FF2B5EF4-FFF2-40B4-BE49-F238E27FC236}">
                <a16:creationId xmlns="" xmlns:a16="http://schemas.microsoft.com/office/drawing/2014/main" id="{FA1BB4FA-ED42-446A-8CB5-44B3B253F354}"/>
              </a:ext>
            </a:extLst>
          </p:cNvPr>
          <p:cNvSpPr txBox="1"/>
          <p:nvPr/>
        </p:nvSpPr>
        <p:spPr>
          <a:xfrm>
            <a:off x="4341751" y="1325964"/>
            <a:ext cx="10442842" cy="16927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200"/>
              </a:lnSpc>
            </a:pPr>
            <a:r>
              <a:rPr lang="en-US" sz="3600" b="1" dirty="0">
                <a:solidFill>
                  <a:srgbClr val="0070C0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TRƯỜNG </a:t>
            </a:r>
            <a:r>
              <a:rPr lang="en-US" sz="3600" b="1">
                <a:solidFill>
                  <a:srgbClr val="0070C0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MẦM </a:t>
            </a:r>
            <a:r>
              <a:rPr lang="en-US" sz="3600" b="1" smtClean="0">
                <a:solidFill>
                  <a:srgbClr val="0070C0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NON GIA QUẤT</a:t>
            </a:r>
            <a:endParaRPr lang="en-US" sz="3600" b="1" dirty="0">
              <a:solidFill>
                <a:srgbClr val="0070C0"/>
              </a:solidFill>
              <a:latin typeface="Roboto Medium" panose="02000000000000000000" pitchFamily="2" charset="0"/>
              <a:ea typeface="Roboto Medium" panose="02000000000000000000" pitchFamily="2" charset="0"/>
            </a:endParaRPr>
          </a:p>
        </p:txBody>
      </p:sp>
      <p:sp>
        <p:nvSpPr>
          <p:cNvPr id="22" name="TextBox 4">
            <a:extLst>
              <a:ext uri="{FF2B5EF4-FFF2-40B4-BE49-F238E27FC236}">
                <a16:creationId xmlns="" xmlns:a16="http://schemas.microsoft.com/office/drawing/2014/main" id="{7851C109-A42D-45D9-A6E0-8E9B279FB2FF}"/>
              </a:ext>
            </a:extLst>
          </p:cNvPr>
          <p:cNvSpPr txBox="1"/>
          <p:nvPr/>
        </p:nvSpPr>
        <p:spPr>
          <a:xfrm>
            <a:off x="5935857" y="3566416"/>
            <a:ext cx="7410324" cy="13849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200"/>
              </a:lnSpc>
            </a:pPr>
            <a:r>
              <a:rPr lang="en-GB" sz="3600" b="1" dirty="0">
                <a:solidFill>
                  <a:srgbClr val="0070C0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L</a:t>
            </a:r>
            <a:r>
              <a:rPr lang="en-US" sz="3600" b="1" dirty="0" err="1">
                <a:solidFill>
                  <a:srgbClr val="0070C0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ĩnh</a:t>
            </a:r>
            <a:r>
              <a:rPr lang="en-US" sz="3600" b="1" dirty="0">
                <a:solidFill>
                  <a:srgbClr val="0070C0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vực</a:t>
            </a:r>
            <a:r>
              <a:rPr lang="en-US" sz="3600" b="1" dirty="0">
                <a:solidFill>
                  <a:srgbClr val="0070C0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Phát</a:t>
            </a:r>
            <a:r>
              <a:rPr lang="en-US" sz="3600" b="1" dirty="0">
                <a:solidFill>
                  <a:srgbClr val="0070C0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triển</a:t>
            </a:r>
            <a:r>
              <a:rPr lang="en-US" sz="3600" b="1" dirty="0">
                <a:solidFill>
                  <a:srgbClr val="0070C0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ngôn</a:t>
            </a:r>
            <a:r>
              <a:rPr lang="en-US" sz="3600" b="1" dirty="0">
                <a:solidFill>
                  <a:srgbClr val="0070C0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ngữ</a:t>
            </a:r>
            <a:endParaRPr lang="en-US" sz="3600" b="1" dirty="0">
              <a:solidFill>
                <a:srgbClr val="0070C0"/>
              </a:solidFill>
              <a:latin typeface="Roboto Medium" panose="02000000000000000000" pitchFamily="2" charset="0"/>
              <a:ea typeface="Roboto Medium" panose="02000000000000000000" pitchFamily="2" charset="0"/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="" xmlns:a16="http://schemas.microsoft.com/office/drawing/2014/main" id="{5933F926-C5A7-4BA3-84BC-864C1E31924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7648238" y="9647238"/>
            <a:ext cx="487362" cy="48736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0" y="2741179"/>
            <a:ext cx="1447800" cy="1404947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144"/>
    </mc:Choice>
    <mc:Fallback xmlns="">
      <p:transition spd="slow" advTm="161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/>
      <p:bldP spid="15" grpId="0"/>
      <p:bldP spid="16" grpId="0"/>
      <p:bldP spid="21" grpId="0"/>
      <p:bldP spid="2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5"/>
          <a:srcRect t="7812" b="7812"/>
          <a:stretch>
            <a:fillRect/>
          </a:stretch>
        </p:blipFill>
        <p:spPr>
          <a:xfrm>
            <a:off x="0" y="-88511"/>
            <a:ext cx="18288000" cy="102870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/>
          <a:srcRect r="4682"/>
          <a:stretch>
            <a:fillRect/>
          </a:stretch>
        </p:blipFill>
        <p:spPr>
          <a:xfrm>
            <a:off x="15895288" y="6230461"/>
            <a:ext cx="2392712" cy="347039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/>
          <a:srcRect l="13786" r="5189" b="67699"/>
          <a:stretch>
            <a:fillRect/>
          </a:stretch>
        </p:blipFill>
        <p:spPr>
          <a:xfrm>
            <a:off x="8989515" y="9114711"/>
            <a:ext cx="9298485" cy="117228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/>
          <a:srcRect l="13786" r="6535" b="67699"/>
          <a:stretch>
            <a:fillRect/>
          </a:stretch>
        </p:blipFill>
        <p:spPr>
          <a:xfrm>
            <a:off x="0" y="9114711"/>
            <a:ext cx="9144000" cy="1172289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9"/>
          <a:srcRect l="28716"/>
          <a:stretch>
            <a:fillRect/>
          </a:stretch>
        </p:blipFill>
        <p:spPr>
          <a:xfrm>
            <a:off x="-49860" y="6306110"/>
            <a:ext cx="2392712" cy="4001919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2939389" y="7842533"/>
            <a:ext cx="1603794" cy="2407196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>
            <a:off x="4648085" y="88511"/>
            <a:ext cx="7363805" cy="10344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7920"/>
              </a:lnSpc>
              <a:spcBef>
                <a:spcPct val="0"/>
              </a:spcBef>
            </a:pPr>
            <a:r>
              <a:rPr lang="en-US" sz="6600" u="none" dirty="0" err="1">
                <a:solidFill>
                  <a:srgbClr val="6B3F6E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Các</a:t>
            </a:r>
            <a:r>
              <a:rPr lang="en-US" sz="6600" u="none" dirty="0">
                <a:solidFill>
                  <a:srgbClr val="6B3F6E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6600" u="none" dirty="0" err="1">
                <a:solidFill>
                  <a:srgbClr val="6B3F6E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kiểu</a:t>
            </a:r>
            <a:r>
              <a:rPr lang="en-US" sz="6600" u="none" dirty="0">
                <a:solidFill>
                  <a:srgbClr val="6B3F6E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6600" u="none" dirty="0" err="1">
                <a:solidFill>
                  <a:srgbClr val="6B3F6E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chữ</a:t>
            </a:r>
            <a:r>
              <a:rPr lang="en-US" sz="6600" u="none" dirty="0">
                <a:solidFill>
                  <a:srgbClr val="6B3F6E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g</a:t>
            </a:r>
          </a:p>
        </p:txBody>
      </p:sp>
      <p:pic>
        <p:nvPicPr>
          <p:cNvPr id="16" name="Picture 16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15237012" y="9046131"/>
            <a:ext cx="1316552" cy="1068876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="" xmlns:a16="http://schemas.microsoft.com/office/drawing/2014/main" id="{24704486-5889-4556-A139-A49CF6129DEF}"/>
              </a:ext>
            </a:extLst>
          </p:cNvPr>
          <p:cNvGrpSpPr/>
          <p:nvPr/>
        </p:nvGrpSpPr>
        <p:grpSpPr>
          <a:xfrm>
            <a:off x="7061279" y="1535350"/>
            <a:ext cx="3856471" cy="5796928"/>
            <a:chOff x="7061279" y="1535350"/>
            <a:chExt cx="3856471" cy="5796928"/>
          </a:xfrm>
        </p:grpSpPr>
        <p:sp>
          <p:nvSpPr>
            <p:cNvPr id="13" name="TextBox 13"/>
            <p:cNvSpPr txBox="1"/>
            <p:nvPr/>
          </p:nvSpPr>
          <p:spPr>
            <a:xfrm>
              <a:off x="7061279" y="6768398"/>
              <a:ext cx="3856471" cy="56388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200"/>
                </a:lnSpc>
                <a:spcBef>
                  <a:spcPct val="0"/>
                </a:spcBef>
              </a:pPr>
              <a:r>
                <a:rPr lang="en-US" sz="4200" u="none" dirty="0">
                  <a:solidFill>
                    <a:srgbClr val="F95395"/>
                  </a:solidFill>
                  <a:latin typeface="DG Jory"/>
                </a:rPr>
                <a:t>In </a:t>
              </a:r>
              <a:r>
                <a:rPr lang="en-US" sz="4200" u="none" dirty="0" err="1">
                  <a:solidFill>
                    <a:srgbClr val="F95395"/>
                  </a:solidFill>
                  <a:latin typeface="DG Jory"/>
                </a:rPr>
                <a:t>thường</a:t>
              </a:r>
              <a:endParaRPr lang="en-US" sz="4200" u="none" dirty="0">
                <a:solidFill>
                  <a:srgbClr val="F95395"/>
                </a:solidFill>
                <a:latin typeface="DG Jory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="" xmlns:a16="http://schemas.microsoft.com/office/drawing/2014/main" id="{C1B986DF-5927-45D0-A711-5B78808C80FD}"/>
                </a:ext>
              </a:extLst>
            </p:cNvPr>
            <p:cNvSpPr txBox="1"/>
            <p:nvPr/>
          </p:nvSpPr>
          <p:spPr>
            <a:xfrm>
              <a:off x="7579815" y="1535350"/>
              <a:ext cx="2819400" cy="47089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0000" b="1" dirty="0">
                  <a:solidFill>
                    <a:srgbClr val="F95395"/>
                  </a:solidFill>
                  <a:latin typeface=".VnAvant" panose="020B7200000000000000" pitchFamily="34" charset="0"/>
                </a:rPr>
                <a:t>g</a:t>
              </a:r>
              <a:endParaRPr lang="en-US" sz="30000" b="1" dirty="0">
                <a:solidFill>
                  <a:srgbClr val="F95395"/>
                </a:solidFill>
                <a:latin typeface=".VnAvant" panose="020B7200000000000000" pitchFamily="34" charset="0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="" xmlns:a16="http://schemas.microsoft.com/office/drawing/2014/main" id="{A577B90B-0733-4047-98E0-AF81DB22DE2E}"/>
              </a:ext>
            </a:extLst>
          </p:cNvPr>
          <p:cNvGrpSpPr/>
          <p:nvPr/>
        </p:nvGrpSpPr>
        <p:grpSpPr>
          <a:xfrm>
            <a:off x="1623472" y="1742047"/>
            <a:ext cx="3894571" cy="4978126"/>
            <a:chOff x="1623472" y="1742047"/>
            <a:chExt cx="3894571" cy="4978126"/>
          </a:xfrm>
        </p:grpSpPr>
        <p:sp>
          <p:nvSpPr>
            <p:cNvPr id="12" name="TextBox 12"/>
            <p:cNvSpPr txBox="1"/>
            <p:nvPr/>
          </p:nvSpPr>
          <p:spPr>
            <a:xfrm>
              <a:off x="1623472" y="6156293"/>
              <a:ext cx="3894571" cy="56388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200"/>
                </a:lnSpc>
                <a:spcBef>
                  <a:spcPct val="0"/>
                </a:spcBef>
              </a:pPr>
              <a:r>
                <a:rPr lang="en-US" sz="4200" u="none" dirty="0">
                  <a:solidFill>
                    <a:srgbClr val="F95395"/>
                  </a:solidFill>
                  <a:latin typeface="DG Jory"/>
                </a:rPr>
                <a:t>In </a:t>
              </a:r>
              <a:r>
                <a:rPr lang="en-US" sz="4200" u="none" dirty="0" err="1">
                  <a:solidFill>
                    <a:srgbClr val="F95395"/>
                  </a:solidFill>
                  <a:latin typeface="DG Jory"/>
                </a:rPr>
                <a:t>hoa</a:t>
              </a:r>
              <a:endParaRPr lang="en-US" sz="4200" u="none" dirty="0">
                <a:solidFill>
                  <a:srgbClr val="F95395"/>
                </a:solidFill>
                <a:latin typeface="DG Jory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="" xmlns:a16="http://schemas.microsoft.com/office/drawing/2014/main" id="{B646D751-8AD6-4FE8-A3AF-80B61DD7E037}"/>
                </a:ext>
              </a:extLst>
            </p:cNvPr>
            <p:cNvSpPr txBox="1"/>
            <p:nvPr/>
          </p:nvSpPr>
          <p:spPr>
            <a:xfrm>
              <a:off x="2057400" y="1742047"/>
              <a:ext cx="2819400" cy="47089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0000" b="1" dirty="0">
                  <a:solidFill>
                    <a:srgbClr val="00B050"/>
                  </a:solidFill>
                  <a:latin typeface=".VnAvant" panose="020B7200000000000000" pitchFamily="34" charset="0"/>
                </a:rPr>
                <a:t>G</a:t>
              </a:r>
              <a:endParaRPr lang="en-US" sz="30000" b="1" dirty="0">
                <a:solidFill>
                  <a:srgbClr val="00B050"/>
                </a:solidFill>
                <a:latin typeface=".VnAvant" panose="020B7200000000000000" pitchFamily="34" charset="0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="" xmlns:a16="http://schemas.microsoft.com/office/drawing/2014/main" id="{3B03A757-C8C1-434D-993A-B7A4FCC3FF46}"/>
              </a:ext>
            </a:extLst>
          </p:cNvPr>
          <p:cNvGrpSpPr/>
          <p:nvPr/>
        </p:nvGrpSpPr>
        <p:grpSpPr>
          <a:xfrm>
            <a:off x="12486592" y="1742047"/>
            <a:ext cx="3744008" cy="5590231"/>
            <a:chOff x="12486592" y="1742047"/>
            <a:chExt cx="3744008" cy="5590231"/>
          </a:xfrm>
        </p:grpSpPr>
        <p:sp>
          <p:nvSpPr>
            <p:cNvPr id="14" name="TextBox 14"/>
            <p:cNvSpPr txBox="1"/>
            <p:nvPr/>
          </p:nvSpPr>
          <p:spPr>
            <a:xfrm>
              <a:off x="12486592" y="6768398"/>
              <a:ext cx="3383766" cy="56388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200"/>
                </a:lnSpc>
                <a:spcBef>
                  <a:spcPct val="0"/>
                </a:spcBef>
              </a:pPr>
              <a:r>
                <a:rPr lang="en-US" sz="4200" u="none" dirty="0" err="1">
                  <a:solidFill>
                    <a:srgbClr val="F95395"/>
                  </a:solidFill>
                  <a:latin typeface="DG Jory"/>
                </a:rPr>
                <a:t>Viết</a:t>
              </a:r>
              <a:r>
                <a:rPr lang="en-US" sz="4200" u="none" dirty="0">
                  <a:solidFill>
                    <a:srgbClr val="F95395"/>
                  </a:solidFill>
                  <a:latin typeface="DG Jory"/>
                </a:rPr>
                <a:t> </a:t>
              </a:r>
              <a:r>
                <a:rPr lang="en-US" sz="4200" u="none" dirty="0" err="1">
                  <a:solidFill>
                    <a:srgbClr val="F95395"/>
                  </a:solidFill>
                  <a:latin typeface="DG Jory"/>
                </a:rPr>
                <a:t>thường</a:t>
              </a:r>
              <a:endParaRPr lang="en-US" sz="4200" u="none" dirty="0">
                <a:solidFill>
                  <a:srgbClr val="F95395"/>
                </a:solidFill>
                <a:latin typeface="DG Jory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="" xmlns:a16="http://schemas.microsoft.com/office/drawing/2014/main" id="{10EB5A46-A2CF-4960-940E-49E4AF3BC219}"/>
                </a:ext>
              </a:extLst>
            </p:cNvPr>
            <p:cNvSpPr txBox="1"/>
            <p:nvPr/>
          </p:nvSpPr>
          <p:spPr>
            <a:xfrm>
              <a:off x="13411200" y="1742047"/>
              <a:ext cx="2819400" cy="39395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5000" b="1" dirty="0">
                  <a:solidFill>
                    <a:srgbClr val="FFC000"/>
                  </a:solidFill>
                  <a:latin typeface="HP001 5H" panose="020B0603050302020204" pitchFamily="34" charset="0"/>
                  <a:cs typeface="HP001 5H" panose="020B0603050302020204" pitchFamily="34" charset="0"/>
                </a:rPr>
                <a:t>g</a:t>
              </a:r>
              <a:endParaRPr lang="en-US" sz="25000" b="1" dirty="0">
                <a:solidFill>
                  <a:srgbClr val="FFC000"/>
                </a:solidFill>
                <a:latin typeface="HP001 5H" panose="020B0603050302020204" pitchFamily="34" charset="0"/>
                <a:cs typeface="HP001 5H" panose="020B0603050302020204" pitchFamily="34" charset="0"/>
              </a:endParaRPr>
            </a:p>
          </p:txBody>
        </p:sp>
      </p:grpSp>
      <p:pic>
        <p:nvPicPr>
          <p:cNvPr id="22" name="Picture 21">
            <a:extLst>
              <a:ext uri="{FF2B5EF4-FFF2-40B4-BE49-F238E27FC236}">
                <a16:creationId xmlns="" xmlns:a16="http://schemas.microsoft.com/office/drawing/2014/main" id="{6CCC15BE-BB6E-4C1C-A2AD-993E8200E20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89" y="84304"/>
            <a:ext cx="1486360" cy="148636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="" xmlns:a16="http://schemas.microsoft.com/office/drawing/2014/main" id="{560B9637-AD76-43ED-BCFA-FFBF147B8B3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7648238" y="9647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07034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971"/>
    </mc:Choice>
    <mc:Fallback xmlns="">
      <p:transition spd="slow" advTm="289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5"/>
          <a:srcRect t="7812" b="781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6"/>
          <a:srcRect l="13786" r="5189" b="67699"/>
          <a:stretch>
            <a:fillRect/>
          </a:stretch>
        </p:blipFill>
        <p:spPr>
          <a:xfrm>
            <a:off x="8989515" y="9114711"/>
            <a:ext cx="9298485" cy="117228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7"/>
          <a:srcRect l="31516"/>
          <a:stretch>
            <a:fillRect/>
          </a:stretch>
        </p:blipFill>
        <p:spPr>
          <a:xfrm>
            <a:off x="0" y="3065348"/>
            <a:ext cx="3123993" cy="722165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/>
          <a:srcRect l="13786" r="6535" b="67699"/>
          <a:stretch>
            <a:fillRect/>
          </a:stretch>
        </p:blipFill>
        <p:spPr>
          <a:xfrm>
            <a:off x="0" y="9114711"/>
            <a:ext cx="9144000" cy="117228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3069616" y="8754105"/>
            <a:ext cx="3775964" cy="135934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9"/>
          <a:srcRect l="43927" t="50000"/>
          <a:stretch>
            <a:fillRect/>
          </a:stretch>
        </p:blipFill>
        <p:spPr>
          <a:xfrm>
            <a:off x="6815069" y="9433779"/>
            <a:ext cx="2117296" cy="67967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 rot="-45327">
            <a:off x="5509549" y="7349308"/>
            <a:ext cx="1831530" cy="2549694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2226545" y="2647708"/>
            <a:ext cx="13999795" cy="32263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3200"/>
              </a:lnSpc>
              <a:spcBef>
                <a:spcPct val="0"/>
              </a:spcBef>
            </a:pPr>
            <a:r>
              <a:rPr lang="en-US" sz="8000" u="none" dirty="0" err="1">
                <a:solidFill>
                  <a:srgbClr val="6B3F6E"/>
                </a:solidFill>
                <a:latin typeface="Gliker"/>
              </a:rPr>
              <a:t>Phần</a:t>
            </a:r>
            <a:r>
              <a:rPr lang="en-US" sz="8000" u="none" dirty="0">
                <a:solidFill>
                  <a:srgbClr val="6B3F6E"/>
                </a:solidFill>
                <a:latin typeface="Gliker"/>
              </a:rPr>
              <a:t> 2:</a:t>
            </a:r>
          </a:p>
          <a:p>
            <a:pPr marL="0" lvl="0" indent="0" algn="ctr">
              <a:lnSpc>
                <a:spcPts val="13200"/>
              </a:lnSpc>
              <a:spcBef>
                <a:spcPct val="0"/>
              </a:spcBef>
            </a:pPr>
            <a:r>
              <a:rPr lang="en-US" sz="8000" u="none" dirty="0" err="1">
                <a:solidFill>
                  <a:srgbClr val="6B3F6E"/>
                </a:solidFill>
                <a:latin typeface="Gliker"/>
              </a:rPr>
              <a:t>Làm</a:t>
            </a:r>
            <a:r>
              <a:rPr lang="en-US" sz="8000" u="none" dirty="0">
                <a:solidFill>
                  <a:srgbClr val="6B3F6E"/>
                </a:solidFill>
                <a:latin typeface="Gliker"/>
              </a:rPr>
              <a:t> </a:t>
            </a:r>
            <a:r>
              <a:rPr lang="en-US" sz="8000" u="none" dirty="0" err="1">
                <a:solidFill>
                  <a:srgbClr val="6B3F6E"/>
                </a:solidFill>
                <a:latin typeface="Gliker"/>
              </a:rPr>
              <a:t>quen</a:t>
            </a:r>
            <a:r>
              <a:rPr lang="en-US" sz="8000" u="none" dirty="0">
                <a:solidFill>
                  <a:srgbClr val="6B3F6E"/>
                </a:solidFill>
                <a:latin typeface="Gliker"/>
              </a:rPr>
              <a:t> </a:t>
            </a:r>
            <a:r>
              <a:rPr lang="en-US" sz="8000" u="none" dirty="0" err="1">
                <a:solidFill>
                  <a:srgbClr val="6B3F6E"/>
                </a:solidFill>
                <a:latin typeface="Gliker"/>
              </a:rPr>
              <a:t>chữ</a:t>
            </a:r>
            <a:r>
              <a:rPr lang="en-US" sz="8000" u="none" dirty="0">
                <a:solidFill>
                  <a:srgbClr val="6B3F6E"/>
                </a:solidFill>
                <a:latin typeface="Gliker"/>
              </a:rPr>
              <a:t> </a:t>
            </a:r>
            <a:r>
              <a:rPr lang="en-US" sz="8000" u="none" dirty="0" err="1">
                <a:solidFill>
                  <a:srgbClr val="6B3F6E"/>
                </a:solidFill>
                <a:latin typeface="Gliker"/>
              </a:rPr>
              <a:t>cái</a:t>
            </a:r>
            <a:r>
              <a:rPr lang="en-US" sz="8000" u="none" dirty="0">
                <a:solidFill>
                  <a:srgbClr val="6B3F6E"/>
                </a:solidFill>
                <a:latin typeface="Gliker"/>
              </a:rPr>
              <a:t> </a:t>
            </a:r>
            <a:r>
              <a:rPr lang="en-US" sz="8000" b="1" u="none" dirty="0">
                <a:solidFill>
                  <a:srgbClr val="FF0000"/>
                </a:solidFill>
                <a:latin typeface=".VnAvant" panose="020B7200000000000000" pitchFamily="34" charset="0"/>
              </a:rPr>
              <a:t>y</a:t>
            </a:r>
          </a:p>
        </p:txBody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2075515" y="685117"/>
            <a:ext cx="2096956" cy="2159028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16991161" y="8233956"/>
            <a:ext cx="1296839" cy="2053044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15861654" y="1982640"/>
            <a:ext cx="921396" cy="861505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13251804" y="1982640"/>
            <a:ext cx="921396" cy="861505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14556729" y="1982640"/>
            <a:ext cx="921396" cy="86150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1CAB22BE-FBC3-4E25-AF04-937FAF9918B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89" y="84304"/>
            <a:ext cx="1486360" cy="1486360"/>
          </a:xfrm>
          <a:prstGeom prst="rect">
            <a:avLst/>
          </a:prstGeom>
        </p:spPr>
      </p:pic>
      <p:pic>
        <p:nvPicPr>
          <p:cNvPr id="17" name="Audio 16">
            <a:hlinkClick r:id="" action="ppaction://media"/>
            <a:extLst>
              <a:ext uri="{FF2B5EF4-FFF2-40B4-BE49-F238E27FC236}">
                <a16:creationId xmlns="" xmlns:a16="http://schemas.microsoft.com/office/drawing/2014/main" id="{116F3054-09E5-48A4-A21C-47C1929AC72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7648238" y="9647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53996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575"/>
    </mc:Choice>
    <mc:Fallback xmlns="">
      <p:transition spd="slow" advTm="85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5"/>
          <a:srcRect t="7812" b="781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/>
          <a:srcRect l="13786" r="5189" b="67699"/>
          <a:stretch>
            <a:fillRect/>
          </a:stretch>
        </p:blipFill>
        <p:spPr>
          <a:xfrm>
            <a:off x="8989515" y="9114711"/>
            <a:ext cx="9298485" cy="1172289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7"/>
          <a:srcRect l="13786" r="6535" b="67699"/>
          <a:stretch>
            <a:fillRect/>
          </a:stretch>
        </p:blipFill>
        <p:spPr>
          <a:xfrm>
            <a:off x="0" y="9114711"/>
            <a:ext cx="9144000" cy="1172289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0269240" y="-85003"/>
            <a:ext cx="3242850" cy="1657907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1028700" y="1658629"/>
            <a:ext cx="5243942" cy="5963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200"/>
              </a:lnSpc>
            </a:pPr>
            <a:r>
              <a:rPr lang="en-GB" sz="6000" b="1" u="none" dirty="0" err="1">
                <a:solidFill>
                  <a:srgbClr val="F95395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Đố</a:t>
            </a:r>
            <a:r>
              <a:rPr lang="en-GB" sz="6000" b="1" u="none" dirty="0">
                <a:solidFill>
                  <a:srgbClr val="F95395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6000" b="1" u="none" dirty="0" err="1">
                <a:solidFill>
                  <a:srgbClr val="F95395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vui</a:t>
            </a:r>
            <a:endParaRPr lang="en-US" sz="6000" b="1" u="none" dirty="0">
              <a:solidFill>
                <a:srgbClr val="F95395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18" name="Picture 18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 rot="2892677">
            <a:off x="5307613" y="7403713"/>
            <a:ext cx="2428832" cy="2551629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15773400" y="5963450"/>
            <a:ext cx="2700599" cy="4008311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3638757" y="7031413"/>
            <a:ext cx="1948643" cy="2788756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15005243" y="8841452"/>
            <a:ext cx="1235598" cy="1224786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EC702F32-BD59-47D8-89B6-C708FDDD44DF}"/>
              </a:ext>
            </a:extLst>
          </p:cNvPr>
          <p:cNvSpPr txBox="1"/>
          <p:nvPr/>
        </p:nvSpPr>
        <p:spPr>
          <a:xfrm>
            <a:off x="4953000" y="2042790"/>
            <a:ext cx="9260114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4800" b="0" i="0" dirty="0">
                <a:solidFill>
                  <a:srgbClr val="0070C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Chẳng phải là chim</a:t>
            </a:r>
            <a:r>
              <a:rPr lang="vi-VN" sz="4800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/>
            </a:r>
            <a:br>
              <a:rPr lang="vi-VN" sz="4800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vi-VN" sz="4800" b="0" i="0" dirty="0">
                <a:solidFill>
                  <a:srgbClr val="0070C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Mà bay trên trời</a:t>
            </a:r>
            <a:r>
              <a:rPr lang="vi-VN" sz="4800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/>
            </a:r>
            <a:br>
              <a:rPr lang="vi-VN" sz="4800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vi-VN" sz="4800" b="0" i="0" dirty="0">
                <a:solidFill>
                  <a:srgbClr val="0070C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Chở được nhiều người</a:t>
            </a:r>
            <a:r>
              <a:rPr lang="vi-VN" sz="4800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/>
            </a:r>
            <a:br>
              <a:rPr lang="vi-VN" sz="4800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vi-VN" sz="4800" b="0" i="0" dirty="0">
                <a:solidFill>
                  <a:srgbClr val="0070C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Đi khắp mọi nơi</a:t>
            </a:r>
            <a:r>
              <a:rPr lang="vi-VN" sz="4800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/>
            </a:r>
            <a:br>
              <a:rPr lang="vi-VN" sz="4800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vi-VN" sz="4800" b="0" i="0" dirty="0">
                <a:solidFill>
                  <a:srgbClr val="0070C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Là cái gì</a:t>
            </a:r>
            <a:r>
              <a:rPr lang="en-GB" sz="4800" b="0" i="0" dirty="0">
                <a:solidFill>
                  <a:srgbClr val="0070C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?</a:t>
            </a:r>
            <a:endParaRPr lang="en-US" sz="4800" dirty="0">
              <a:solidFill>
                <a:srgbClr val="0070C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82183BC1-01F7-4CE6-A1FE-2BF8B81C05A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89" y="84304"/>
            <a:ext cx="1486360" cy="148636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="" xmlns:a16="http://schemas.microsoft.com/office/drawing/2014/main" id="{2FC5377D-7C31-4B4C-9836-63654456CC6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7648238" y="96472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276"/>
    </mc:Choice>
    <mc:Fallback xmlns="">
      <p:transition spd="slow" advTm="132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2" grpId="0"/>
      <p:bldP spid="2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A7BF084C-C6FD-4D0B-B43D-C79B9FC9A3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245" y="-634912"/>
            <a:ext cx="18308782" cy="10921912"/>
          </a:xfrm>
          <a:prstGeom prst="rect">
            <a:avLst/>
          </a:prstGeom>
        </p:spPr>
      </p:pic>
      <p:sp>
        <p:nvSpPr>
          <p:cNvPr id="3" name="TextBox 17">
            <a:extLst>
              <a:ext uri="{FF2B5EF4-FFF2-40B4-BE49-F238E27FC236}">
                <a16:creationId xmlns="" xmlns:a16="http://schemas.microsoft.com/office/drawing/2014/main" id="{474D6DF3-3A9E-4F68-AE6E-F02B00D85275}"/>
              </a:ext>
            </a:extLst>
          </p:cNvPr>
          <p:cNvSpPr txBox="1"/>
          <p:nvPr/>
        </p:nvSpPr>
        <p:spPr>
          <a:xfrm>
            <a:off x="-228600" y="8801100"/>
            <a:ext cx="12496800" cy="74270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3200"/>
              </a:lnSpc>
              <a:spcBef>
                <a:spcPct val="0"/>
              </a:spcBef>
            </a:pPr>
            <a:r>
              <a:rPr lang="en-GB" sz="15000" b="1" dirty="0" err="1">
                <a:solidFill>
                  <a:srgbClr val="7030A0"/>
                </a:solidFill>
                <a:latin typeface=".VnAvant" panose="020B7200000000000000" pitchFamily="34" charset="0"/>
                <a:ea typeface="Roboto" panose="02000000000000000000" pitchFamily="2" charset="0"/>
              </a:rPr>
              <a:t>M¸y</a:t>
            </a:r>
            <a:r>
              <a:rPr lang="en-GB" sz="15000" b="1" dirty="0">
                <a:solidFill>
                  <a:srgbClr val="7030A0"/>
                </a:solidFill>
                <a:latin typeface=".VnAvant" panose="020B7200000000000000" pitchFamily="34" charset="0"/>
                <a:ea typeface="Roboto" panose="02000000000000000000" pitchFamily="2" charset="0"/>
              </a:rPr>
              <a:t> bay</a:t>
            </a:r>
            <a:endParaRPr lang="en-US" sz="15000" b="1" dirty="0">
              <a:solidFill>
                <a:srgbClr val="7030A0"/>
              </a:solidFill>
              <a:latin typeface=".VnAvant" panose="020B7200000000000000" pitchFamily="34" charset="0"/>
              <a:ea typeface="Roboto" panose="02000000000000000000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5DBA8FAC-9166-4870-B851-F7FC1597824F}"/>
              </a:ext>
            </a:extLst>
          </p:cNvPr>
          <p:cNvSpPr txBox="1"/>
          <p:nvPr/>
        </p:nvSpPr>
        <p:spPr>
          <a:xfrm>
            <a:off x="7682345" y="7205493"/>
            <a:ext cx="144780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5000" b="1" dirty="0">
                <a:solidFill>
                  <a:srgbClr val="FF0000"/>
                </a:solidFill>
                <a:latin typeface=".VnAvant" panose="020B7200000000000000" pitchFamily="34" charset="0"/>
              </a:rPr>
              <a:t>a</a:t>
            </a:r>
            <a:endParaRPr lang="en-US" sz="150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4CA9C165-B437-4DD0-BFA3-306F1C2BF0C6}"/>
              </a:ext>
            </a:extLst>
          </p:cNvPr>
          <p:cNvSpPr txBox="1"/>
          <p:nvPr/>
        </p:nvSpPr>
        <p:spPr>
          <a:xfrm>
            <a:off x="3505200" y="7202029"/>
            <a:ext cx="144780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5000" b="1" dirty="0">
                <a:solidFill>
                  <a:srgbClr val="FF0000"/>
                </a:solidFill>
                <a:latin typeface=".VnAvant" panose="020B7200000000000000" pitchFamily="34" charset="0"/>
              </a:rPr>
              <a:t>a</a:t>
            </a:r>
            <a:endParaRPr lang="en-US" sz="150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C1EC7CF5-8712-4359-8DAB-A6016C762709}"/>
              </a:ext>
            </a:extLst>
          </p:cNvPr>
          <p:cNvSpPr txBox="1"/>
          <p:nvPr/>
        </p:nvSpPr>
        <p:spPr>
          <a:xfrm>
            <a:off x="4800600" y="7181247"/>
            <a:ext cx="144780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5000" b="1" dirty="0">
                <a:solidFill>
                  <a:srgbClr val="FFFF00"/>
                </a:solidFill>
                <a:latin typeface=".VnAvant" panose="020B7200000000000000" pitchFamily="34" charset="0"/>
              </a:rPr>
              <a:t>y</a:t>
            </a:r>
            <a:endParaRPr lang="en-US" sz="15000" b="1" dirty="0">
              <a:solidFill>
                <a:srgbClr val="FFFF00"/>
              </a:solidFill>
              <a:latin typeface=".VnAvant" panose="020B7200000000000000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EAD41DA6-0F56-4CBC-8609-26F689F0FAFE}"/>
              </a:ext>
            </a:extLst>
          </p:cNvPr>
          <p:cNvSpPr txBox="1"/>
          <p:nvPr/>
        </p:nvSpPr>
        <p:spPr>
          <a:xfrm>
            <a:off x="8977745" y="7202029"/>
            <a:ext cx="144780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5000" b="1" dirty="0">
                <a:solidFill>
                  <a:srgbClr val="FFFF00"/>
                </a:solidFill>
                <a:latin typeface=".VnAvant" panose="020B7200000000000000" pitchFamily="34" charset="0"/>
              </a:rPr>
              <a:t>y</a:t>
            </a:r>
            <a:endParaRPr lang="en-US" sz="15000" b="1" dirty="0">
              <a:solidFill>
                <a:srgbClr val="FFFF00"/>
              </a:solidFill>
              <a:latin typeface=".VnAvant" panose="020B7200000000000000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B0B15B9E-6AFD-44C2-B5DA-89E8286C065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89" y="84304"/>
            <a:ext cx="1486360" cy="1486360"/>
          </a:xfrm>
          <a:prstGeom prst="rect">
            <a:avLst/>
          </a:prstGeom>
        </p:spPr>
      </p:pic>
      <p:pic>
        <p:nvPicPr>
          <p:cNvPr id="10" name="Audio 9">
            <a:hlinkClick r:id="" action="ppaction://media"/>
            <a:extLst>
              <a:ext uri="{FF2B5EF4-FFF2-40B4-BE49-F238E27FC236}">
                <a16:creationId xmlns="" xmlns:a16="http://schemas.microsoft.com/office/drawing/2014/main" id="{2E628256-0DF6-45AD-AEA5-FDCEE7A07DF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7648238" y="9647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13990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99"/>
    </mc:Choice>
    <mc:Fallback xmlns="">
      <p:transition spd="slow" advTm="400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2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2" presetClass="emph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5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3" grpId="0"/>
      <p:bldP spid="3" grpId="1"/>
      <p:bldP spid="3" grpId="2"/>
      <p:bldP spid="3" grpId="3"/>
      <p:bldP spid="4" grpId="0"/>
      <p:bldP spid="5" grpId="0"/>
      <p:bldP spid="6" grpId="0"/>
      <p:bldP spid="6" grpId="1"/>
      <p:bldP spid="7" grpId="0"/>
      <p:bldP spid="7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5"/>
          <a:srcRect t="7812" b="781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268785" y="495300"/>
            <a:ext cx="15750431" cy="82296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7"/>
          <a:srcRect l="13786" r="5189" b="67699"/>
          <a:stretch>
            <a:fillRect/>
          </a:stretch>
        </p:blipFill>
        <p:spPr>
          <a:xfrm>
            <a:off x="8989515" y="9114711"/>
            <a:ext cx="9298485" cy="117228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/>
          <a:srcRect l="13786" r="6535" b="67699"/>
          <a:stretch>
            <a:fillRect/>
          </a:stretch>
        </p:blipFill>
        <p:spPr>
          <a:xfrm>
            <a:off x="0" y="9114711"/>
            <a:ext cx="9144000" cy="117228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1232017" flipH="1">
            <a:off x="12649815" y="2097700"/>
            <a:ext cx="3320094" cy="115788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1"/>
          <a:srcRect l="1159" b="7450"/>
          <a:stretch>
            <a:fillRect/>
          </a:stretch>
        </p:blipFill>
        <p:spPr>
          <a:xfrm>
            <a:off x="0" y="8330449"/>
            <a:ext cx="1752600" cy="1956551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2887996" y="8483414"/>
            <a:ext cx="1211304" cy="1818093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12241825" y="7576109"/>
            <a:ext cx="5646125" cy="2564282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5417858" y="495300"/>
            <a:ext cx="2470092" cy="20193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0529AFE6-5AFD-4493-8023-88A41E6499F2}"/>
              </a:ext>
            </a:extLst>
          </p:cNvPr>
          <p:cNvSpPr txBox="1"/>
          <p:nvPr/>
        </p:nvSpPr>
        <p:spPr>
          <a:xfrm>
            <a:off x="7292367" y="919466"/>
            <a:ext cx="2819400" cy="54784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5000" b="1" dirty="0">
                <a:solidFill>
                  <a:srgbClr val="F95395"/>
                </a:solidFill>
                <a:latin typeface=".VnAvant" panose="020B7200000000000000" pitchFamily="34" charset="0"/>
              </a:rPr>
              <a:t>y</a:t>
            </a:r>
            <a:endParaRPr lang="en-US" sz="35000" b="1" dirty="0">
              <a:solidFill>
                <a:srgbClr val="F95395"/>
              </a:solidFill>
              <a:latin typeface=".VnAvant" panose="020B7200000000000000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6D239B3C-5DD3-4FC0-93BE-FCCE5C19378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89" y="84304"/>
            <a:ext cx="1486360" cy="1486360"/>
          </a:xfrm>
          <a:prstGeom prst="rect">
            <a:avLst/>
          </a:prstGeom>
        </p:spPr>
      </p:pic>
      <p:pic>
        <p:nvPicPr>
          <p:cNvPr id="11" name="Audio 10">
            <a:hlinkClick r:id="" action="ppaction://media"/>
            <a:extLst>
              <a:ext uri="{FF2B5EF4-FFF2-40B4-BE49-F238E27FC236}">
                <a16:creationId xmlns="" xmlns:a16="http://schemas.microsoft.com/office/drawing/2014/main" id="{49FD910B-7FD8-4B4C-B280-7C323C4F6E6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7648238" y="9647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17873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806"/>
    </mc:Choice>
    <mc:Fallback xmlns="">
      <p:transition spd="slow" advTm="188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4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4" presetClass="emph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2" presetClass="emph" presetSubtype="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2" presetClass="emph" presetSubtype="0" fill="hold" grpId="5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2" presetClass="emph" presetSubtype="0" fill="hold" grpId="6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15" grpId="0"/>
      <p:bldP spid="15" grpId="1"/>
      <p:bldP spid="15" grpId="2"/>
      <p:bldP spid="15" grpId="3"/>
      <p:bldP spid="15" grpId="4"/>
      <p:bldP spid="15" grpId="5"/>
      <p:bldP spid="15" grpId="6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5"/>
          <a:srcRect t="7812" b="781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/>
          <a:srcRect l="13786" r="5189" b="67699"/>
          <a:stretch>
            <a:fillRect/>
          </a:stretch>
        </p:blipFill>
        <p:spPr>
          <a:xfrm>
            <a:off x="8989515" y="9114711"/>
            <a:ext cx="9298485" cy="117228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/>
          <a:srcRect l="13786" r="6535" b="67699"/>
          <a:stretch>
            <a:fillRect/>
          </a:stretch>
        </p:blipFill>
        <p:spPr>
          <a:xfrm>
            <a:off x="0" y="9114711"/>
            <a:ext cx="9144000" cy="117228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1232017" flipH="1">
            <a:off x="12649815" y="2097700"/>
            <a:ext cx="3320094" cy="1157883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5417858" y="495300"/>
            <a:ext cx="2470092" cy="2019300"/>
          </a:xfrm>
          <a:prstGeom prst="rect">
            <a:avLst/>
          </a:prstGeom>
        </p:spPr>
      </p:pic>
      <p:sp>
        <p:nvSpPr>
          <p:cNvPr id="18" name="TextBox 15">
            <a:extLst>
              <a:ext uri="{FF2B5EF4-FFF2-40B4-BE49-F238E27FC236}">
                <a16:creationId xmlns="" xmlns:a16="http://schemas.microsoft.com/office/drawing/2014/main" id="{BD490E48-316F-4EAD-A790-7739108942A8}"/>
              </a:ext>
            </a:extLst>
          </p:cNvPr>
          <p:cNvSpPr txBox="1"/>
          <p:nvPr/>
        </p:nvSpPr>
        <p:spPr>
          <a:xfrm>
            <a:off x="5419961" y="442826"/>
            <a:ext cx="7363805" cy="10344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7920"/>
              </a:lnSpc>
              <a:spcBef>
                <a:spcPct val="0"/>
              </a:spcBef>
            </a:pPr>
            <a:r>
              <a:rPr lang="en-US" sz="6600" u="none" dirty="0" err="1">
                <a:solidFill>
                  <a:srgbClr val="6B3F6E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Cấu</a:t>
            </a:r>
            <a:r>
              <a:rPr lang="en-US" sz="6600" u="none" dirty="0">
                <a:solidFill>
                  <a:srgbClr val="6B3F6E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6600" u="none" dirty="0" err="1">
                <a:solidFill>
                  <a:srgbClr val="6B3F6E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tạo</a:t>
            </a:r>
            <a:r>
              <a:rPr lang="en-US" sz="6600" u="none" dirty="0">
                <a:solidFill>
                  <a:srgbClr val="6B3F6E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6600" u="none" dirty="0" err="1">
                <a:solidFill>
                  <a:srgbClr val="6B3F6E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chữ</a:t>
            </a:r>
            <a:r>
              <a:rPr lang="en-US" sz="6600" u="none" dirty="0">
                <a:solidFill>
                  <a:srgbClr val="6B3F6E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y</a:t>
            </a:r>
          </a:p>
        </p:txBody>
      </p:sp>
      <p:pic>
        <p:nvPicPr>
          <p:cNvPr id="15" name="Picture 10">
            <a:extLst>
              <a:ext uri="{FF2B5EF4-FFF2-40B4-BE49-F238E27FC236}">
                <a16:creationId xmlns="" xmlns:a16="http://schemas.microsoft.com/office/drawing/2014/main" id="{621285FE-D8BE-42C8-B95D-406DC091D8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6098" y="2766966"/>
            <a:ext cx="2050257" cy="36075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1">
            <a:extLst>
              <a:ext uri="{FF2B5EF4-FFF2-40B4-BE49-F238E27FC236}">
                <a16:creationId xmlns="" xmlns:a16="http://schemas.microsoft.com/office/drawing/2014/main" id="{E280941E-EAF5-4281-BC38-4E3CF927D4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15"/>
          <a:stretch>
            <a:fillRect/>
          </a:stretch>
        </p:blipFill>
        <p:spPr bwMode="auto">
          <a:xfrm>
            <a:off x="8212278" y="2766966"/>
            <a:ext cx="3295650" cy="528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DA8436E0-8C8E-45C9-9CE6-A21B6817617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89" y="84304"/>
            <a:ext cx="1486360" cy="148636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="" xmlns:a16="http://schemas.microsoft.com/office/drawing/2014/main" id="{F6CFCC2D-94BC-4C52-9260-6F3ECF2C693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7648238" y="9647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31964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577"/>
    </mc:Choice>
    <mc:Fallback xmlns="">
      <p:transition spd="slow" advTm="165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6"/>
          <a:srcRect t="7812" b="7812"/>
          <a:stretch>
            <a:fillRect/>
          </a:stretch>
        </p:blipFill>
        <p:spPr>
          <a:xfrm>
            <a:off x="0" y="-88511"/>
            <a:ext cx="18288000" cy="102870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/>
          <a:srcRect l="13786" r="5189" b="67699"/>
          <a:stretch>
            <a:fillRect/>
          </a:stretch>
        </p:blipFill>
        <p:spPr>
          <a:xfrm>
            <a:off x="8989515" y="9114711"/>
            <a:ext cx="9298485" cy="117228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/>
          <a:srcRect l="13786" r="6535" b="67699"/>
          <a:stretch>
            <a:fillRect/>
          </a:stretch>
        </p:blipFill>
        <p:spPr>
          <a:xfrm>
            <a:off x="0" y="9114711"/>
            <a:ext cx="9144000" cy="1172289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>
            <a:off x="4648085" y="88511"/>
            <a:ext cx="7363805" cy="10344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7920"/>
              </a:lnSpc>
              <a:spcBef>
                <a:spcPct val="0"/>
              </a:spcBef>
            </a:pPr>
            <a:r>
              <a:rPr lang="en-US" sz="6600" u="none" dirty="0" err="1">
                <a:solidFill>
                  <a:srgbClr val="6B3F6E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Bé</a:t>
            </a:r>
            <a:r>
              <a:rPr lang="en-US" sz="6600" u="none" dirty="0">
                <a:solidFill>
                  <a:srgbClr val="6B3F6E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6600" u="none" dirty="0" err="1">
                <a:solidFill>
                  <a:srgbClr val="6B3F6E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tập</a:t>
            </a:r>
            <a:r>
              <a:rPr lang="en-US" sz="6600" u="none" dirty="0">
                <a:solidFill>
                  <a:srgbClr val="6B3F6E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6600" u="none" dirty="0" err="1">
                <a:solidFill>
                  <a:srgbClr val="6B3F6E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xếp</a:t>
            </a:r>
            <a:r>
              <a:rPr lang="en-US" sz="6600" u="none" dirty="0">
                <a:solidFill>
                  <a:srgbClr val="6B3F6E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6600" u="none" dirty="0" err="1">
                <a:solidFill>
                  <a:srgbClr val="6B3F6E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chữ</a:t>
            </a:r>
            <a:r>
              <a:rPr lang="en-US" sz="6600" u="none" dirty="0">
                <a:solidFill>
                  <a:srgbClr val="6B3F6E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6600" dirty="0">
                <a:solidFill>
                  <a:srgbClr val="6B3F6E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y</a:t>
            </a:r>
            <a:endParaRPr lang="en-US" sz="6600" u="none" dirty="0">
              <a:solidFill>
                <a:srgbClr val="6B3F6E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16" name="Picture 16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5849600" y="9179853"/>
            <a:ext cx="1151371" cy="934770"/>
          </a:xfrm>
          <a:prstGeom prst="rect">
            <a:avLst/>
          </a:prstGeom>
        </p:spPr>
      </p:pic>
      <p:sp>
        <p:nvSpPr>
          <p:cNvPr id="13" name="TextBox 13"/>
          <p:cNvSpPr txBox="1"/>
          <p:nvPr/>
        </p:nvSpPr>
        <p:spPr>
          <a:xfrm>
            <a:off x="11125200" y="6532996"/>
            <a:ext cx="3856471" cy="5638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200"/>
              </a:lnSpc>
              <a:spcBef>
                <a:spcPct val="0"/>
              </a:spcBef>
            </a:pPr>
            <a:endParaRPr lang="en-US" sz="4200" u="none" dirty="0">
              <a:solidFill>
                <a:srgbClr val="F95395"/>
              </a:solidFill>
              <a:latin typeface="DG Jory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="" xmlns:a16="http://schemas.microsoft.com/office/drawing/2014/main" id="{2D891C6F-CF00-4163-8D35-6A11CF57C3B8}"/>
              </a:ext>
            </a:extLst>
          </p:cNvPr>
          <p:cNvGrpSpPr/>
          <p:nvPr/>
        </p:nvGrpSpPr>
        <p:grpSpPr>
          <a:xfrm>
            <a:off x="7920562" y="979251"/>
            <a:ext cx="7517917" cy="7227834"/>
            <a:chOff x="7920562" y="979251"/>
            <a:chExt cx="7517917" cy="7227834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="" xmlns:a16="http://schemas.microsoft.com/office/drawing/2014/main" id="{32B6EC72-D536-4F2D-AECA-7440161C47DF}"/>
                </a:ext>
              </a:extLst>
            </p:cNvPr>
            <p:cNvSpPr/>
            <p:nvPr/>
          </p:nvSpPr>
          <p:spPr>
            <a:xfrm>
              <a:off x="7920562" y="1955738"/>
              <a:ext cx="7517917" cy="6251347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TextBox 17">
              <a:extLst>
                <a:ext uri="{FF2B5EF4-FFF2-40B4-BE49-F238E27FC236}">
                  <a16:creationId xmlns="" xmlns:a16="http://schemas.microsoft.com/office/drawing/2014/main" id="{C1B986DF-5927-45D0-A711-5B78808C80FD}"/>
                </a:ext>
              </a:extLst>
            </p:cNvPr>
            <p:cNvSpPr txBox="1"/>
            <p:nvPr/>
          </p:nvSpPr>
          <p:spPr>
            <a:xfrm>
              <a:off x="9982200" y="979251"/>
              <a:ext cx="2819400" cy="62478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40000" b="1" dirty="0">
                  <a:solidFill>
                    <a:schemeClr val="accent6">
                      <a:lumMod val="20000"/>
                      <a:lumOff val="80000"/>
                    </a:schemeClr>
                  </a:solidFill>
                  <a:latin typeface=".VnAvant" panose="020B7200000000000000" pitchFamily="34" charset="0"/>
                </a:rPr>
                <a:t>y</a:t>
              </a:r>
              <a:endParaRPr lang="en-US" sz="400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.VnAvant" panose="020B7200000000000000" pitchFamily="34" charset="0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41F78E69-75B7-4B17-8981-5AA2E90FFB9E}"/>
              </a:ext>
            </a:extLst>
          </p:cNvPr>
          <p:cNvGrpSpPr/>
          <p:nvPr/>
        </p:nvGrpSpPr>
        <p:grpSpPr>
          <a:xfrm>
            <a:off x="1146496" y="2008538"/>
            <a:ext cx="5472156" cy="4568954"/>
            <a:chOff x="637153" y="2034158"/>
            <a:chExt cx="5472156" cy="4568954"/>
          </a:xfrm>
        </p:grpSpPr>
        <p:sp>
          <p:nvSpPr>
            <p:cNvPr id="3" name="Rectangle: Rounded Corners 2">
              <a:extLst>
                <a:ext uri="{FF2B5EF4-FFF2-40B4-BE49-F238E27FC236}">
                  <a16:creationId xmlns="" xmlns:a16="http://schemas.microsoft.com/office/drawing/2014/main" id="{E7EF369F-7520-43F1-B436-FAB4A4CAF19D}"/>
                </a:ext>
              </a:extLst>
            </p:cNvPr>
            <p:cNvSpPr/>
            <p:nvPr/>
          </p:nvSpPr>
          <p:spPr>
            <a:xfrm>
              <a:off x="637153" y="2034158"/>
              <a:ext cx="5472156" cy="4568954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" name="TextBox 3">
              <a:extLst>
                <a:ext uri="{FF2B5EF4-FFF2-40B4-BE49-F238E27FC236}">
                  <a16:creationId xmlns="" xmlns:a16="http://schemas.microsoft.com/office/drawing/2014/main" id="{438B7EBB-C72C-4118-AC56-0D8DF499E604}"/>
                </a:ext>
              </a:extLst>
            </p:cNvPr>
            <p:cNvSpPr txBox="1"/>
            <p:nvPr/>
          </p:nvSpPr>
          <p:spPr>
            <a:xfrm>
              <a:off x="1003909" y="2309670"/>
              <a:ext cx="4343400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600" dirty="0" err="1">
                  <a:solidFill>
                    <a:srgbClr val="00206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Chuẩn</a:t>
              </a:r>
              <a:r>
                <a:rPr lang="en-GB" sz="3600" dirty="0">
                  <a:solidFill>
                    <a:srgbClr val="00206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GB" sz="3600" dirty="0" err="1">
                  <a:solidFill>
                    <a:srgbClr val="00206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bị:Các</a:t>
              </a:r>
              <a:r>
                <a:rPr lang="en-GB" sz="3600" dirty="0">
                  <a:solidFill>
                    <a:srgbClr val="00206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GB" sz="3600" dirty="0" err="1">
                  <a:solidFill>
                    <a:srgbClr val="00206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loại</a:t>
              </a:r>
              <a:r>
                <a:rPr lang="en-GB" sz="3600" dirty="0">
                  <a:solidFill>
                    <a:srgbClr val="00206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GB" sz="3600" dirty="0" err="1">
                  <a:solidFill>
                    <a:srgbClr val="00206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hột</a:t>
              </a:r>
              <a:r>
                <a:rPr lang="en-GB" sz="3600" dirty="0">
                  <a:solidFill>
                    <a:srgbClr val="00206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GB" sz="3600" dirty="0" err="1">
                  <a:solidFill>
                    <a:srgbClr val="00206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hạt</a:t>
              </a:r>
              <a:r>
                <a:rPr lang="en-GB" sz="3600" dirty="0">
                  <a:solidFill>
                    <a:srgbClr val="00206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, </a:t>
              </a:r>
              <a:r>
                <a:rPr lang="en-GB" sz="3600" dirty="0" err="1">
                  <a:solidFill>
                    <a:srgbClr val="00206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khuy</a:t>
              </a:r>
              <a:r>
                <a:rPr lang="en-GB" sz="3600" dirty="0">
                  <a:solidFill>
                    <a:srgbClr val="00206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GB" sz="3600" dirty="0" err="1">
                  <a:solidFill>
                    <a:srgbClr val="00206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áo</a:t>
              </a:r>
              <a:r>
                <a:rPr lang="en-GB" sz="3600" dirty="0">
                  <a:solidFill>
                    <a:srgbClr val="00206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, </a:t>
              </a:r>
              <a:r>
                <a:rPr lang="en-GB" sz="3600" dirty="0" err="1">
                  <a:solidFill>
                    <a:srgbClr val="00206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viên</a:t>
              </a:r>
              <a:r>
                <a:rPr lang="en-GB" sz="3600" dirty="0">
                  <a:solidFill>
                    <a:srgbClr val="00206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 bi, logo….</a:t>
              </a:r>
              <a:endParaRPr lang="en-US" sz="36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pic>
          <p:nvPicPr>
            <p:cNvPr id="11" name="Picture 10">
              <a:extLst>
                <a:ext uri="{FF2B5EF4-FFF2-40B4-BE49-F238E27FC236}">
                  <a16:creationId xmlns="" xmlns:a16="http://schemas.microsoft.com/office/drawing/2014/main" id="{A03E8639-57C3-45E4-956A-E9467D0D8C0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2837" y="4654461"/>
              <a:ext cx="2357475" cy="1462088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="" xmlns:a16="http://schemas.microsoft.com/office/drawing/2014/main" id="{6412AE2C-CF73-4E8E-8965-A55506AC932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14439" y="5336174"/>
              <a:ext cx="1305619" cy="1068621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="" xmlns:a16="http://schemas.microsoft.com/office/drawing/2014/main" id="{895A475D-F99D-4F70-9B36-F1700660007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36792" y="4167898"/>
              <a:ext cx="830920" cy="830920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="" xmlns:a16="http://schemas.microsoft.com/office/drawing/2014/main" id="{2B52C403-E566-4C30-A679-A6751BCE6A0A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4110" y="4607190"/>
              <a:ext cx="880657" cy="880657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="" xmlns:a16="http://schemas.microsoft.com/office/drawing/2014/main" id="{DC4903A1-B6D8-4624-A7A9-5487DD9D231C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73160" y="4394784"/>
              <a:ext cx="737038" cy="737038"/>
            </a:xfrm>
            <a:prstGeom prst="rect">
              <a:avLst/>
            </a:prstGeom>
          </p:spPr>
        </p:pic>
        <p:pic>
          <p:nvPicPr>
            <p:cNvPr id="31" name="Picture 30">
              <a:extLst>
                <a:ext uri="{FF2B5EF4-FFF2-40B4-BE49-F238E27FC236}">
                  <a16:creationId xmlns="" xmlns:a16="http://schemas.microsoft.com/office/drawing/2014/main" id="{F5DAB71F-5D93-4D88-B48E-EA688F65129A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92916" y="4146472"/>
              <a:ext cx="1120506" cy="846894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="" xmlns:a16="http://schemas.microsoft.com/office/drawing/2014/main" id="{7F19CDA3-C36D-4853-8FC8-176A029E371E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04694" y="4507959"/>
              <a:ext cx="1120506" cy="846894"/>
            </a:xfrm>
            <a:prstGeom prst="rect">
              <a:avLst/>
            </a:prstGeom>
          </p:spPr>
        </p:pic>
        <p:pic>
          <p:nvPicPr>
            <p:cNvPr id="37" name="Picture 36">
              <a:extLst>
                <a:ext uri="{FF2B5EF4-FFF2-40B4-BE49-F238E27FC236}">
                  <a16:creationId xmlns="" xmlns:a16="http://schemas.microsoft.com/office/drawing/2014/main" id="{7B7CB729-5FDA-4481-A21B-9BDFC159594F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16396" y="4796073"/>
              <a:ext cx="1120506" cy="846894"/>
            </a:xfrm>
            <a:prstGeom prst="rect">
              <a:avLst/>
            </a:prstGeom>
          </p:spPr>
        </p:pic>
        <p:pic>
          <p:nvPicPr>
            <p:cNvPr id="38" name="Picture 37">
              <a:extLst>
                <a:ext uri="{FF2B5EF4-FFF2-40B4-BE49-F238E27FC236}">
                  <a16:creationId xmlns="" xmlns:a16="http://schemas.microsoft.com/office/drawing/2014/main" id="{5DFB15F8-F5D5-4D61-AB21-E7884D65168B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77221" y="3812377"/>
              <a:ext cx="1120506" cy="846894"/>
            </a:xfrm>
            <a:prstGeom prst="rect">
              <a:avLst/>
            </a:prstGeom>
          </p:spPr>
        </p:pic>
      </p:grpSp>
      <p:pic>
        <p:nvPicPr>
          <p:cNvPr id="43" name="Picture 42">
            <a:extLst>
              <a:ext uri="{FF2B5EF4-FFF2-40B4-BE49-F238E27FC236}">
                <a16:creationId xmlns="" xmlns:a16="http://schemas.microsoft.com/office/drawing/2014/main" id="{493C43AE-E7BC-444E-BA3C-0FD22AEF0EC5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4250" y="3093729"/>
            <a:ext cx="1005595" cy="760043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="" xmlns:a16="http://schemas.microsoft.com/office/drawing/2014/main" id="{18EB9DF3-B9B4-4B0D-893E-02078E06C65D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73907" y="3007707"/>
            <a:ext cx="1005595" cy="760043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="" xmlns:a16="http://schemas.microsoft.com/office/drawing/2014/main" id="{D986F71B-AB32-4EE4-ACEC-AA5E179C1459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2555" y="3602536"/>
            <a:ext cx="1005595" cy="760043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="" xmlns:a16="http://schemas.microsoft.com/office/drawing/2014/main" id="{1C2C22FD-CCA2-458B-B188-BA24ED2BB9A0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2654" y="3704936"/>
            <a:ext cx="1005595" cy="760043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="" xmlns:a16="http://schemas.microsoft.com/office/drawing/2014/main" id="{2C48B918-23C3-4F59-BE94-7DB835CF3A7F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4384" y="4293015"/>
            <a:ext cx="956441" cy="722892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="" xmlns:a16="http://schemas.microsoft.com/office/drawing/2014/main" id="{F31C1F62-DFEC-40A6-8CD3-7E743511D606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5216" y="4865297"/>
            <a:ext cx="961791" cy="726935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="" xmlns:a16="http://schemas.microsoft.com/office/drawing/2014/main" id="{FDDF07CA-EB30-4FBE-96AE-254261A92847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84116" y="4197449"/>
            <a:ext cx="1005595" cy="760043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="" xmlns:a16="http://schemas.microsoft.com/office/drawing/2014/main" id="{0119F3C1-CCD9-4956-A480-6168131D0E7D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8278" y="4763478"/>
            <a:ext cx="1005595" cy="760043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="" xmlns:a16="http://schemas.microsoft.com/office/drawing/2014/main" id="{BF16EA8F-2B41-461A-807B-BA9F2C699625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5834" y="5305719"/>
            <a:ext cx="1005595" cy="760043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="" xmlns:a16="http://schemas.microsoft.com/office/drawing/2014/main" id="{DF45A4F1-0F94-4757-92E1-9D45BAD4DB2F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2675" y="5848232"/>
            <a:ext cx="1005595" cy="760043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="" xmlns:a16="http://schemas.microsoft.com/office/drawing/2014/main" id="{8CBF899C-4D9B-4A4D-B377-E5A221812F44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3573" y="6358000"/>
            <a:ext cx="1005595" cy="760043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="" xmlns:a16="http://schemas.microsoft.com/office/drawing/2014/main" id="{1A1F074A-F7A5-4926-BA4F-45DC2508C099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89" y="84304"/>
            <a:ext cx="1486360" cy="1486360"/>
          </a:xfrm>
          <a:prstGeom prst="rect">
            <a:avLst/>
          </a:prstGeom>
        </p:spPr>
      </p:pic>
      <p:pic>
        <p:nvPicPr>
          <p:cNvPr id="19" name="Audio 18">
            <a:hlinkClick r:id="" action="ppaction://media"/>
            <a:extLst>
              <a:ext uri="{FF2B5EF4-FFF2-40B4-BE49-F238E27FC236}">
                <a16:creationId xmlns="" xmlns:a16="http://schemas.microsoft.com/office/drawing/2014/main" id="{7FA6A716-6C36-4A04-935F-0759B4A9D51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7648238" y="9647238"/>
            <a:ext cx="487362" cy="487362"/>
          </a:xfrm>
          <a:prstGeom prst="rect">
            <a:avLst/>
          </a:prstGeom>
        </p:spPr>
      </p:pic>
      <p:pic>
        <p:nvPicPr>
          <p:cNvPr id="44" name="Picture 16">
            <a:extLst>
              <a:ext uri="{FF2B5EF4-FFF2-40B4-BE49-F238E27FC236}">
                <a16:creationId xmlns="" xmlns:a16="http://schemas.microsoft.com/office/drawing/2014/main" id="{C3D438C6-38DA-419A-A9A2-362237B1C2BE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570810" y="9263719"/>
            <a:ext cx="1151371" cy="934770"/>
          </a:xfrm>
          <a:prstGeom prst="rect">
            <a:avLst/>
          </a:prstGeom>
        </p:spPr>
      </p:pic>
      <p:pic>
        <p:nvPicPr>
          <p:cNvPr id="47" name="Picture 16">
            <a:extLst>
              <a:ext uri="{FF2B5EF4-FFF2-40B4-BE49-F238E27FC236}">
                <a16:creationId xmlns="" xmlns:a16="http://schemas.microsoft.com/office/drawing/2014/main" id="{112F8A02-A133-4AF3-8F86-3F2F4177A231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1997314" y="9193220"/>
            <a:ext cx="1151371" cy="934770"/>
          </a:xfrm>
          <a:prstGeom prst="rect">
            <a:avLst/>
          </a:prstGeom>
        </p:spPr>
      </p:pic>
      <p:pic>
        <p:nvPicPr>
          <p:cNvPr id="48" name="Picture 16">
            <a:extLst>
              <a:ext uri="{FF2B5EF4-FFF2-40B4-BE49-F238E27FC236}">
                <a16:creationId xmlns="" xmlns:a16="http://schemas.microsoft.com/office/drawing/2014/main" id="{71A5EF3F-7434-49DF-8DCD-3C73415FD0AB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7766562" y="9263719"/>
            <a:ext cx="1151371" cy="934770"/>
          </a:xfrm>
          <a:prstGeom prst="rect">
            <a:avLst/>
          </a:prstGeom>
        </p:spPr>
      </p:pic>
      <p:pic>
        <p:nvPicPr>
          <p:cNvPr id="49" name="Picture 16">
            <a:extLst>
              <a:ext uri="{FF2B5EF4-FFF2-40B4-BE49-F238E27FC236}">
                <a16:creationId xmlns="" xmlns:a16="http://schemas.microsoft.com/office/drawing/2014/main" id="{4B7D88F6-6EED-4526-B971-1C17EF539F70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3923609" y="9362442"/>
            <a:ext cx="1151371" cy="93477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39971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258"/>
    </mc:Choice>
    <mc:Fallback xmlns="">
      <p:transition spd="slow" advTm="222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1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5"/>
          <a:srcRect t="7812" b="7812"/>
          <a:stretch>
            <a:fillRect/>
          </a:stretch>
        </p:blipFill>
        <p:spPr>
          <a:xfrm>
            <a:off x="49860" y="-12954"/>
            <a:ext cx="18288000" cy="102870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/>
          <a:srcRect r="4682"/>
          <a:stretch>
            <a:fillRect/>
          </a:stretch>
        </p:blipFill>
        <p:spPr>
          <a:xfrm>
            <a:off x="16885868" y="8002390"/>
            <a:ext cx="1316552" cy="190953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/>
          <a:srcRect l="13786" r="5189" b="67699"/>
          <a:stretch>
            <a:fillRect/>
          </a:stretch>
        </p:blipFill>
        <p:spPr>
          <a:xfrm>
            <a:off x="8989515" y="9114711"/>
            <a:ext cx="9298485" cy="117228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/>
          <a:srcRect l="13786" r="6535" b="67699"/>
          <a:stretch>
            <a:fillRect/>
          </a:stretch>
        </p:blipFill>
        <p:spPr>
          <a:xfrm>
            <a:off x="0" y="9114711"/>
            <a:ext cx="9144000" cy="1172289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9"/>
          <a:srcRect l="28716"/>
          <a:stretch>
            <a:fillRect/>
          </a:stretch>
        </p:blipFill>
        <p:spPr>
          <a:xfrm>
            <a:off x="-49860" y="7323713"/>
            <a:ext cx="1784296" cy="2984316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1805078" y="8429824"/>
            <a:ext cx="1135807" cy="1704776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>
            <a:off x="4648085" y="88511"/>
            <a:ext cx="7363805" cy="10344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7920"/>
              </a:lnSpc>
              <a:spcBef>
                <a:spcPct val="0"/>
              </a:spcBef>
            </a:pPr>
            <a:r>
              <a:rPr lang="en-US" sz="6600" u="none" dirty="0" err="1">
                <a:solidFill>
                  <a:srgbClr val="6B3F6E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Các</a:t>
            </a:r>
            <a:r>
              <a:rPr lang="en-US" sz="6600" u="none" dirty="0">
                <a:solidFill>
                  <a:srgbClr val="6B3F6E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6600" u="none" dirty="0" err="1">
                <a:solidFill>
                  <a:srgbClr val="6B3F6E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kiểu</a:t>
            </a:r>
            <a:r>
              <a:rPr lang="en-US" sz="6600" u="none" dirty="0">
                <a:solidFill>
                  <a:srgbClr val="6B3F6E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6600" u="none" dirty="0" err="1">
                <a:solidFill>
                  <a:srgbClr val="6B3F6E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chữ</a:t>
            </a:r>
            <a:r>
              <a:rPr lang="en-US" sz="6600" u="none" dirty="0">
                <a:solidFill>
                  <a:srgbClr val="6B3F6E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y</a:t>
            </a:r>
          </a:p>
        </p:txBody>
      </p:sp>
      <p:pic>
        <p:nvPicPr>
          <p:cNvPr id="16" name="Picture 16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16648518" y="9295084"/>
            <a:ext cx="867506" cy="704307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="" xmlns:a16="http://schemas.microsoft.com/office/drawing/2014/main" id="{24704486-5889-4556-A139-A49CF6129DEF}"/>
              </a:ext>
            </a:extLst>
          </p:cNvPr>
          <p:cNvGrpSpPr/>
          <p:nvPr/>
        </p:nvGrpSpPr>
        <p:grpSpPr>
          <a:xfrm>
            <a:off x="7061279" y="1535350"/>
            <a:ext cx="3856471" cy="5796928"/>
            <a:chOff x="7061279" y="1535350"/>
            <a:chExt cx="3856471" cy="5796928"/>
          </a:xfrm>
        </p:grpSpPr>
        <p:sp>
          <p:nvSpPr>
            <p:cNvPr id="13" name="TextBox 13"/>
            <p:cNvSpPr txBox="1"/>
            <p:nvPr/>
          </p:nvSpPr>
          <p:spPr>
            <a:xfrm>
              <a:off x="7061279" y="6768398"/>
              <a:ext cx="3856471" cy="56388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200"/>
                </a:lnSpc>
                <a:spcBef>
                  <a:spcPct val="0"/>
                </a:spcBef>
              </a:pPr>
              <a:r>
                <a:rPr lang="en-US" sz="4200" u="none" dirty="0">
                  <a:solidFill>
                    <a:srgbClr val="F95395"/>
                  </a:solidFill>
                  <a:latin typeface="DG Jory"/>
                </a:rPr>
                <a:t>In </a:t>
              </a:r>
              <a:r>
                <a:rPr lang="en-US" sz="4200" u="none" dirty="0" err="1">
                  <a:solidFill>
                    <a:srgbClr val="F95395"/>
                  </a:solidFill>
                  <a:latin typeface="DG Jory"/>
                </a:rPr>
                <a:t>thường</a:t>
              </a:r>
              <a:endParaRPr lang="en-US" sz="4200" u="none" dirty="0">
                <a:solidFill>
                  <a:srgbClr val="F95395"/>
                </a:solidFill>
                <a:latin typeface="DG Jory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="" xmlns:a16="http://schemas.microsoft.com/office/drawing/2014/main" id="{C1B986DF-5927-45D0-A711-5B78808C80FD}"/>
                </a:ext>
              </a:extLst>
            </p:cNvPr>
            <p:cNvSpPr txBox="1"/>
            <p:nvPr/>
          </p:nvSpPr>
          <p:spPr>
            <a:xfrm>
              <a:off x="7579815" y="1535350"/>
              <a:ext cx="2819400" cy="47089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0000" b="1" dirty="0">
                  <a:solidFill>
                    <a:srgbClr val="F95395"/>
                  </a:solidFill>
                  <a:latin typeface=".VnAvant" panose="020B7200000000000000" pitchFamily="34" charset="0"/>
                </a:rPr>
                <a:t>y</a:t>
              </a:r>
              <a:endParaRPr lang="en-US" sz="30000" b="1" dirty="0">
                <a:solidFill>
                  <a:srgbClr val="F95395"/>
                </a:solidFill>
                <a:latin typeface=".VnAvant" panose="020B7200000000000000" pitchFamily="34" charset="0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7BE65960-00A4-4D59-BB7E-4BCC5F35FCF2}"/>
              </a:ext>
            </a:extLst>
          </p:cNvPr>
          <p:cNvGrpSpPr/>
          <p:nvPr/>
        </p:nvGrpSpPr>
        <p:grpSpPr>
          <a:xfrm>
            <a:off x="2452317" y="1742047"/>
            <a:ext cx="3894571" cy="5659631"/>
            <a:chOff x="2452317" y="1742047"/>
            <a:chExt cx="3894571" cy="5659631"/>
          </a:xfrm>
        </p:grpSpPr>
        <p:sp>
          <p:nvSpPr>
            <p:cNvPr id="12" name="TextBox 12"/>
            <p:cNvSpPr txBox="1"/>
            <p:nvPr/>
          </p:nvSpPr>
          <p:spPr>
            <a:xfrm>
              <a:off x="2452317" y="6837798"/>
              <a:ext cx="3894571" cy="56388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200"/>
                </a:lnSpc>
                <a:spcBef>
                  <a:spcPct val="0"/>
                </a:spcBef>
              </a:pPr>
              <a:r>
                <a:rPr lang="en-US" sz="4200" u="none" dirty="0">
                  <a:solidFill>
                    <a:srgbClr val="F95395"/>
                  </a:solidFill>
                  <a:latin typeface="DG Jory"/>
                </a:rPr>
                <a:t>In </a:t>
              </a:r>
              <a:r>
                <a:rPr lang="en-US" sz="4200" u="none" dirty="0" err="1">
                  <a:solidFill>
                    <a:srgbClr val="F95395"/>
                  </a:solidFill>
                  <a:latin typeface="DG Jory"/>
                </a:rPr>
                <a:t>hoa</a:t>
              </a:r>
              <a:endParaRPr lang="en-US" sz="4200" u="none" dirty="0">
                <a:solidFill>
                  <a:srgbClr val="F95395"/>
                </a:solidFill>
                <a:latin typeface="DG Jory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="" xmlns:a16="http://schemas.microsoft.com/office/drawing/2014/main" id="{B646D751-8AD6-4FE8-A3AF-80B61DD7E037}"/>
                </a:ext>
              </a:extLst>
            </p:cNvPr>
            <p:cNvSpPr txBox="1"/>
            <p:nvPr/>
          </p:nvSpPr>
          <p:spPr>
            <a:xfrm>
              <a:off x="2750883" y="1742047"/>
              <a:ext cx="3297437" cy="54784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5000" b="1" dirty="0">
                  <a:solidFill>
                    <a:srgbClr val="00B050"/>
                  </a:solidFill>
                  <a:latin typeface=".VnAvant" panose="020B7200000000000000" pitchFamily="34" charset="0"/>
                </a:rPr>
                <a:t>Y</a:t>
              </a:r>
              <a:endParaRPr lang="en-US" sz="35000" b="1" dirty="0">
                <a:solidFill>
                  <a:srgbClr val="00B050"/>
                </a:solidFill>
                <a:latin typeface=".VnAvant" panose="020B7200000000000000" pitchFamily="34" charset="0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="" xmlns:a16="http://schemas.microsoft.com/office/drawing/2014/main" id="{3B03A757-C8C1-434D-993A-B7A4FCC3FF46}"/>
              </a:ext>
            </a:extLst>
          </p:cNvPr>
          <p:cNvGrpSpPr/>
          <p:nvPr/>
        </p:nvGrpSpPr>
        <p:grpSpPr>
          <a:xfrm>
            <a:off x="12486592" y="1742047"/>
            <a:ext cx="3744008" cy="5590231"/>
            <a:chOff x="12486592" y="1742047"/>
            <a:chExt cx="3744008" cy="5590231"/>
          </a:xfrm>
        </p:grpSpPr>
        <p:sp>
          <p:nvSpPr>
            <p:cNvPr id="14" name="TextBox 14"/>
            <p:cNvSpPr txBox="1"/>
            <p:nvPr/>
          </p:nvSpPr>
          <p:spPr>
            <a:xfrm>
              <a:off x="12486592" y="6768398"/>
              <a:ext cx="3383766" cy="56388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200"/>
                </a:lnSpc>
                <a:spcBef>
                  <a:spcPct val="0"/>
                </a:spcBef>
              </a:pPr>
              <a:r>
                <a:rPr lang="en-US" sz="4200" u="none" dirty="0" err="1">
                  <a:solidFill>
                    <a:srgbClr val="F95395"/>
                  </a:solidFill>
                  <a:latin typeface="DG Jory"/>
                </a:rPr>
                <a:t>Viết</a:t>
              </a:r>
              <a:r>
                <a:rPr lang="en-US" sz="4200" u="none" dirty="0">
                  <a:solidFill>
                    <a:srgbClr val="F95395"/>
                  </a:solidFill>
                  <a:latin typeface="DG Jory"/>
                </a:rPr>
                <a:t> </a:t>
              </a:r>
              <a:r>
                <a:rPr lang="en-US" sz="4200" u="none" dirty="0" err="1">
                  <a:solidFill>
                    <a:srgbClr val="F95395"/>
                  </a:solidFill>
                  <a:latin typeface="DG Jory"/>
                </a:rPr>
                <a:t>thường</a:t>
              </a:r>
              <a:endParaRPr lang="en-US" sz="4200" u="none" dirty="0">
                <a:solidFill>
                  <a:srgbClr val="F95395"/>
                </a:solidFill>
                <a:latin typeface="DG Jory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="" xmlns:a16="http://schemas.microsoft.com/office/drawing/2014/main" id="{10EB5A46-A2CF-4960-940E-49E4AF3BC219}"/>
                </a:ext>
              </a:extLst>
            </p:cNvPr>
            <p:cNvSpPr txBox="1"/>
            <p:nvPr/>
          </p:nvSpPr>
          <p:spPr>
            <a:xfrm>
              <a:off x="13411200" y="1742047"/>
              <a:ext cx="2819400" cy="39395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5000" b="1" dirty="0">
                  <a:solidFill>
                    <a:srgbClr val="FFC000"/>
                  </a:solidFill>
                  <a:latin typeface="HP001 5H" panose="020B0603050302020204" pitchFamily="34" charset="0"/>
                  <a:cs typeface="HP001 5H" panose="020B0603050302020204" pitchFamily="34" charset="0"/>
                </a:rPr>
                <a:t>y</a:t>
              </a:r>
              <a:endParaRPr lang="en-US" sz="25000" b="1" dirty="0">
                <a:solidFill>
                  <a:srgbClr val="FFC000"/>
                </a:solidFill>
                <a:latin typeface="HP001 5H" panose="020B0603050302020204" pitchFamily="34" charset="0"/>
                <a:cs typeface="HP001 5H" panose="020B0603050302020204" pitchFamily="34" charset="0"/>
              </a:endParaRPr>
            </a:p>
          </p:txBody>
        </p:sp>
      </p:grpSp>
      <p:pic>
        <p:nvPicPr>
          <p:cNvPr id="22" name="Picture 21">
            <a:extLst>
              <a:ext uri="{FF2B5EF4-FFF2-40B4-BE49-F238E27FC236}">
                <a16:creationId xmlns="" xmlns:a16="http://schemas.microsoft.com/office/drawing/2014/main" id="{6582381E-3830-4C59-B9E4-7BF25379CC4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89" y="84304"/>
            <a:ext cx="1486360" cy="1486360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="" xmlns:a16="http://schemas.microsoft.com/office/drawing/2014/main" id="{E92EC4AA-3130-4CAF-AD88-33A1E837B49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7648238" y="96472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958"/>
    </mc:Choice>
    <mc:Fallback xmlns="">
      <p:transition spd="slow" advTm="299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5"/>
          <a:srcRect t="7812" b="781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0800000">
            <a:off x="10936919" y="2253110"/>
            <a:ext cx="6601299" cy="483545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/>
          <a:srcRect l="13786" r="5189" b="67699"/>
          <a:stretch>
            <a:fillRect/>
          </a:stretch>
        </p:blipFill>
        <p:spPr>
          <a:xfrm>
            <a:off x="8989515" y="9114711"/>
            <a:ext cx="9298485" cy="117228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0800000">
            <a:off x="1203242" y="2277565"/>
            <a:ext cx="6601299" cy="4835452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9"/>
          <a:srcRect l="13786" r="6535" b="67699"/>
          <a:stretch>
            <a:fillRect/>
          </a:stretch>
        </p:blipFill>
        <p:spPr>
          <a:xfrm>
            <a:off x="0" y="9114711"/>
            <a:ext cx="9144000" cy="1172289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7629999" y="7810256"/>
            <a:ext cx="3028001" cy="2241983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1"/>
          <a:srcRect r="4682"/>
          <a:stretch>
            <a:fillRect/>
          </a:stretch>
        </p:blipFill>
        <p:spPr>
          <a:xfrm>
            <a:off x="0" y="7355433"/>
            <a:ext cx="2000250" cy="2901167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8317053" y="5657612"/>
            <a:ext cx="1653894" cy="2250196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16384622" y="8631980"/>
            <a:ext cx="1749357" cy="1420259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8020817" y="1871002"/>
            <a:ext cx="2246366" cy="2312861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7590F172-6F1B-4566-B323-F29F54D327EA}"/>
              </a:ext>
            </a:extLst>
          </p:cNvPr>
          <p:cNvSpPr txBox="1"/>
          <p:nvPr/>
        </p:nvSpPr>
        <p:spPr>
          <a:xfrm>
            <a:off x="12955227" y="1896850"/>
            <a:ext cx="281940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0000" b="1" dirty="0">
                <a:solidFill>
                  <a:srgbClr val="F95395"/>
                </a:solidFill>
                <a:latin typeface=".VnAvant" panose="020B7200000000000000" pitchFamily="34" charset="0"/>
              </a:rPr>
              <a:t>y</a:t>
            </a:r>
            <a:endParaRPr lang="en-US" sz="30000" b="1" dirty="0">
              <a:solidFill>
                <a:srgbClr val="F95395"/>
              </a:solidFill>
              <a:latin typeface=".VnAvant" panose="020B7200000000000000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9A088A98-ADFA-424D-A17C-9BB424179452}"/>
              </a:ext>
            </a:extLst>
          </p:cNvPr>
          <p:cNvSpPr txBox="1"/>
          <p:nvPr/>
        </p:nvSpPr>
        <p:spPr>
          <a:xfrm>
            <a:off x="3362779" y="2404036"/>
            <a:ext cx="281940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0000" b="1" dirty="0" err="1">
                <a:solidFill>
                  <a:srgbClr val="F95395"/>
                </a:solidFill>
                <a:latin typeface=".VnAvant" panose="020B7200000000000000" pitchFamily="34" charset="0"/>
              </a:rPr>
              <a:t>i</a:t>
            </a:r>
            <a:endParaRPr lang="en-US" sz="30000" b="1" dirty="0">
              <a:solidFill>
                <a:srgbClr val="F95395"/>
              </a:solidFill>
              <a:latin typeface=".VnAvant" panose="020B7200000000000000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F62E6CAB-D9B2-4397-AF64-53B9CACCC27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89" y="84304"/>
            <a:ext cx="1486360" cy="1486360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="" xmlns:a16="http://schemas.microsoft.com/office/drawing/2014/main" id="{E2533604-252C-4F63-B09B-37A0B9FF6AF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7648238" y="9647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26802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213"/>
    </mc:Choice>
    <mc:Fallback xmlns="">
      <p:transition spd="slow" advTm="342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7" presetClass="emph" presetSubtype="0" fill="remove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6" dur="250" autoRev="1" fill="remove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7" dur="250" autoRev="1" fill="remove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8" dur="250" autoRev="1" fill="remove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autoRev="1" fill="remove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7" presetClass="emph" presetSubtype="0" fill="remove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1" dur="250" autoRev="1" fill="remove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2" dur="250" autoRev="1" fill="remove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3" dur="250" autoRev="1" fill="remove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autoRev="1" fill="remove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8" grpId="0"/>
      <p:bldP spid="18" grpId="1"/>
      <p:bldP spid="18" grpId="2"/>
      <p:bldP spid="19" grpId="0"/>
      <p:bldP spid="19" grpId="1"/>
      <p:bldP spid="19" grpId="2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5"/>
          <a:srcRect t="7812" b="781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0800000">
            <a:off x="10828823" y="2153033"/>
            <a:ext cx="7383198" cy="540819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/>
          <a:srcRect l="13786" r="5189" b="67699"/>
          <a:stretch>
            <a:fillRect/>
          </a:stretch>
        </p:blipFill>
        <p:spPr>
          <a:xfrm>
            <a:off x="8989515" y="9114711"/>
            <a:ext cx="9298485" cy="117228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0800000">
            <a:off x="1000125" y="2057332"/>
            <a:ext cx="7383197" cy="5408192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9"/>
          <a:srcRect l="13786" r="6535" b="67699"/>
          <a:stretch>
            <a:fillRect/>
          </a:stretch>
        </p:blipFill>
        <p:spPr>
          <a:xfrm>
            <a:off x="0" y="9114711"/>
            <a:ext cx="9144000" cy="1172289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7629999" y="7810256"/>
            <a:ext cx="3028001" cy="2241983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1"/>
          <a:srcRect r="4682"/>
          <a:stretch>
            <a:fillRect/>
          </a:stretch>
        </p:blipFill>
        <p:spPr>
          <a:xfrm>
            <a:off x="0" y="7355433"/>
            <a:ext cx="2000250" cy="2901167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8317053" y="5657612"/>
            <a:ext cx="1653894" cy="2250196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16384622" y="8631980"/>
            <a:ext cx="1749357" cy="142025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D05A7281-136F-4C57-8DC8-5CF63DC0380D}"/>
              </a:ext>
            </a:extLst>
          </p:cNvPr>
          <p:cNvSpPr txBox="1"/>
          <p:nvPr/>
        </p:nvSpPr>
        <p:spPr>
          <a:xfrm>
            <a:off x="6400800" y="492293"/>
            <a:ext cx="929848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600" b="1" dirty="0">
                <a:solidFill>
                  <a:schemeClr val="accent4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So </a:t>
            </a:r>
            <a:r>
              <a:rPr lang="en-GB" sz="6600" b="1" dirty="0" err="1">
                <a:solidFill>
                  <a:schemeClr val="accent4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sánh</a:t>
            </a:r>
            <a:r>
              <a:rPr lang="en-GB" sz="6600" b="1" dirty="0">
                <a:solidFill>
                  <a:schemeClr val="accent4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6600" b="1" dirty="0" err="1">
                <a:solidFill>
                  <a:schemeClr val="accent4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chữ</a:t>
            </a:r>
            <a:r>
              <a:rPr lang="en-GB" sz="6600" b="1" dirty="0">
                <a:solidFill>
                  <a:schemeClr val="accent4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6600" b="1" dirty="0" err="1">
                <a:solidFill>
                  <a:schemeClr val="accent4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g,y</a:t>
            </a:r>
            <a:endParaRPr lang="en-US" sz="6600" b="1" dirty="0">
              <a:solidFill>
                <a:schemeClr val="accent4">
                  <a:lumMod val="75000"/>
                </a:scheme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="" xmlns:a16="http://schemas.microsoft.com/office/drawing/2014/main" id="{9FA57AC0-63D5-4011-BBE8-26C5C5DD9C7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89" y="84304"/>
            <a:ext cx="1486360" cy="148636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4AFF86A3-F0CC-4BD8-8C26-385691198905}"/>
              </a:ext>
            </a:extLst>
          </p:cNvPr>
          <p:cNvSpPr txBox="1"/>
          <p:nvPr/>
        </p:nvSpPr>
        <p:spPr>
          <a:xfrm>
            <a:off x="12719773" y="1558884"/>
            <a:ext cx="2819400" cy="54784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5000" b="1" dirty="0">
                <a:solidFill>
                  <a:srgbClr val="F95395"/>
                </a:solidFill>
                <a:latin typeface=".VnAvant" panose="020B7200000000000000" pitchFamily="34" charset="0"/>
              </a:rPr>
              <a:t>y</a:t>
            </a:r>
            <a:endParaRPr lang="en-US" sz="35000" b="1" dirty="0">
              <a:solidFill>
                <a:srgbClr val="F95395"/>
              </a:solidFill>
              <a:latin typeface=".VnAvant" panose="020B7200000000000000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285DAE1F-DDB5-4319-B8AC-6BE5DBF8DDFE}"/>
              </a:ext>
            </a:extLst>
          </p:cNvPr>
          <p:cNvSpPr txBox="1"/>
          <p:nvPr/>
        </p:nvSpPr>
        <p:spPr>
          <a:xfrm>
            <a:off x="2969929" y="1558883"/>
            <a:ext cx="2819400" cy="54784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5000" b="1" dirty="0">
                <a:solidFill>
                  <a:srgbClr val="0070C0"/>
                </a:solidFill>
                <a:latin typeface=".VnAvant" panose="020B7200000000000000" pitchFamily="34" charset="0"/>
              </a:rPr>
              <a:t>g</a:t>
            </a:r>
            <a:endParaRPr lang="en-US" sz="35000" b="1" dirty="0">
              <a:solidFill>
                <a:srgbClr val="0070C0"/>
              </a:solidFill>
              <a:latin typeface=".VnAvant" panose="020B7200000000000000" pitchFamily="34" charset="0"/>
            </a:endParaRP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="" xmlns:a16="http://schemas.microsoft.com/office/drawing/2014/main" id="{2CE31757-8846-4D34-AA76-91534411EB1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7648238" y="9647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85081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617"/>
    </mc:Choice>
    <mc:Fallback xmlns="">
      <p:transition spd="slow" advTm="126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5" grpId="0"/>
      <p:bldP spid="17" grpId="0"/>
      <p:bldP spid="1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5"/>
          <a:srcRect t="7812" b="781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6"/>
          <a:srcRect l="13786" r="5189" b="67699"/>
          <a:stretch>
            <a:fillRect/>
          </a:stretch>
        </p:blipFill>
        <p:spPr>
          <a:xfrm>
            <a:off x="8989515" y="9114711"/>
            <a:ext cx="9298485" cy="117228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7"/>
          <a:srcRect l="13786" r="6535" b="67699"/>
          <a:stretch>
            <a:fillRect/>
          </a:stretch>
        </p:blipFill>
        <p:spPr>
          <a:xfrm>
            <a:off x="0" y="9114711"/>
            <a:ext cx="9144000" cy="117228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2626971" y="1428778"/>
            <a:ext cx="14934840" cy="575506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647382" y="8004439"/>
            <a:ext cx="3608946" cy="201048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1"/>
          <a:srcRect l="43071" r="264" b="7281"/>
          <a:stretch>
            <a:fillRect/>
          </a:stretch>
        </p:blipFill>
        <p:spPr>
          <a:xfrm>
            <a:off x="0" y="3791203"/>
            <a:ext cx="2707905" cy="6588702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5704585" y="827484"/>
            <a:ext cx="1857226" cy="1630877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-10800000" flipH="1">
            <a:off x="13944600" y="3160902"/>
            <a:ext cx="2831403" cy="470721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 rot="2892677">
            <a:off x="15179727" y="6168831"/>
            <a:ext cx="3494539" cy="3671216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3962400" y="2149411"/>
            <a:ext cx="11163300" cy="89184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lnSpc>
                <a:spcPts val="7920"/>
              </a:lnSpc>
              <a:spcBef>
                <a:spcPct val="0"/>
              </a:spcBef>
            </a:pPr>
            <a:r>
              <a:rPr lang="en-US" sz="4000" u="none" dirty="0" err="1">
                <a:solidFill>
                  <a:srgbClr val="6B3F6E"/>
                </a:solidFill>
                <a:latin typeface="Gliker"/>
              </a:rPr>
              <a:t>Mời</a:t>
            </a:r>
            <a:r>
              <a:rPr lang="en-US" sz="4000" u="none" dirty="0">
                <a:solidFill>
                  <a:srgbClr val="6B3F6E"/>
                </a:solidFill>
                <a:latin typeface="Gliker"/>
              </a:rPr>
              <a:t> </a:t>
            </a:r>
            <a:r>
              <a:rPr lang="en-US" sz="4000" u="none" dirty="0" err="1">
                <a:solidFill>
                  <a:srgbClr val="6B3F6E"/>
                </a:solidFill>
                <a:latin typeface="Gliker"/>
              </a:rPr>
              <a:t>các</a:t>
            </a:r>
            <a:r>
              <a:rPr lang="en-US" sz="4000" u="none" dirty="0">
                <a:solidFill>
                  <a:srgbClr val="6B3F6E"/>
                </a:solidFill>
                <a:latin typeface="Gliker"/>
              </a:rPr>
              <a:t> con </a:t>
            </a:r>
            <a:r>
              <a:rPr lang="en-US" sz="4000" u="none" dirty="0" err="1">
                <a:solidFill>
                  <a:srgbClr val="6B3F6E"/>
                </a:solidFill>
                <a:latin typeface="Gliker"/>
              </a:rPr>
              <a:t>cùng</a:t>
            </a:r>
            <a:r>
              <a:rPr lang="en-US" sz="4000" u="none" dirty="0">
                <a:solidFill>
                  <a:srgbClr val="6B3F6E"/>
                </a:solidFill>
                <a:latin typeface="Gliker"/>
              </a:rPr>
              <a:t> </a:t>
            </a:r>
            <a:r>
              <a:rPr lang="en-US" sz="4000" u="none" dirty="0" err="1">
                <a:solidFill>
                  <a:srgbClr val="6B3F6E"/>
                </a:solidFill>
                <a:latin typeface="Gliker"/>
              </a:rPr>
              <a:t>hát</a:t>
            </a:r>
            <a:r>
              <a:rPr lang="en-US" sz="4000" u="none" dirty="0">
                <a:solidFill>
                  <a:srgbClr val="6B3F6E"/>
                </a:solidFill>
                <a:latin typeface="Gliker"/>
              </a:rPr>
              <a:t> </a:t>
            </a:r>
            <a:r>
              <a:rPr lang="en-US" sz="4000" u="none" dirty="0" err="1">
                <a:solidFill>
                  <a:srgbClr val="6B3F6E"/>
                </a:solidFill>
                <a:latin typeface="Gliker"/>
              </a:rPr>
              <a:t>bài</a:t>
            </a:r>
            <a:r>
              <a:rPr lang="en-US" sz="4000" u="none" dirty="0">
                <a:solidFill>
                  <a:srgbClr val="6B3F6E"/>
                </a:solidFill>
                <a:latin typeface="Gliker"/>
              </a:rPr>
              <a:t> : 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7065818" y="4107203"/>
            <a:ext cx="6858000" cy="8194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lnSpc>
                <a:spcPts val="5040"/>
              </a:lnSpc>
              <a:spcBef>
                <a:spcPct val="0"/>
              </a:spcBef>
            </a:pPr>
            <a:r>
              <a:rPr lang="en-US" sz="8800" u="none" dirty="0" err="1">
                <a:solidFill>
                  <a:srgbClr val="F95395"/>
                </a:solidFill>
                <a:latin typeface="DG Jory"/>
              </a:rPr>
              <a:t>Bài</a:t>
            </a:r>
            <a:r>
              <a:rPr lang="en-US" sz="8800" u="none" dirty="0">
                <a:solidFill>
                  <a:srgbClr val="F95395"/>
                </a:solidFill>
                <a:latin typeface="DG Jory"/>
              </a:rPr>
              <a:t> </a:t>
            </a:r>
            <a:r>
              <a:rPr lang="en-US" sz="8800" u="none" dirty="0" err="1">
                <a:solidFill>
                  <a:srgbClr val="F95395"/>
                </a:solidFill>
                <a:latin typeface="DG Jory"/>
              </a:rPr>
              <a:t>hát</a:t>
            </a:r>
            <a:r>
              <a:rPr lang="en-US" sz="8800" u="none" dirty="0">
                <a:solidFill>
                  <a:srgbClr val="F95395"/>
                </a:solidFill>
                <a:latin typeface="DG Jory"/>
              </a:rPr>
              <a:t> ABC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75994172-2887-4773-AF3C-127E8083124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89" y="84304"/>
            <a:ext cx="1486360" cy="1486360"/>
          </a:xfrm>
          <a:prstGeom prst="rect">
            <a:avLst/>
          </a:prstGeom>
        </p:spPr>
      </p:pic>
      <p:pic>
        <p:nvPicPr>
          <p:cNvPr id="14" name="Audio 13">
            <a:hlinkClick r:id="" action="ppaction://media"/>
            <a:extLst>
              <a:ext uri="{FF2B5EF4-FFF2-40B4-BE49-F238E27FC236}">
                <a16:creationId xmlns="" xmlns:a16="http://schemas.microsoft.com/office/drawing/2014/main" id="{A1625E47-5284-4BD3-B225-5C60C1C0690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7648238" y="96472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128"/>
    </mc:Choice>
    <mc:Fallback xmlns="">
      <p:transition spd="slow" advTm="81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11" grpId="0"/>
      <p:bldP spid="1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5"/>
          <a:srcRect t="7812" b="781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0800000">
            <a:off x="10828823" y="2153033"/>
            <a:ext cx="7383198" cy="540819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/>
          <a:srcRect l="13786" r="5189" b="67699"/>
          <a:stretch>
            <a:fillRect/>
          </a:stretch>
        </p:blipFill>
        <p:spPr>
          <a:xfrm>
            <a:off x="8989515" y="9114711"/>
            <a:ext cx="9298485" cy="117228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0800000">
            <a:off x="1000125" y="2057332"/>
            <a:ext cx="7383197" cy="5408192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9"/>
          <a:srcRect l="13786" r="6535" b="67699"/>
          <a:stretch>
            <a:fillRect/>
          </a:stretch>
        </p:blipFill>
        <p:spPr>
          <a:xfrm>
            <a:off x="0" y="9114711"/>
            <a:ext cx="9144000" cy="1172289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7629999" y="7810256"/>
            <a:ext cx="3028001" cy="2241983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1"/>
          <a:srcRect r="4682"/>
          <a:stretch>
            <a:fillRect/>
          </a:stretch>
        </p:blipFill>
        <p:spPr>
          <a:xfrm>
            <a:off x="0" y="7355433"/>
            <a:ext cx="2000250" cy="2901167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8317053" y="5657612"/>
            <a:ext cx="1653894" cy="2250196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16384622" y="8631980"/>
            <a:ext cx="1749357" cy="142025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D05A7281-136F-4C57-8DC8-5CF63DC0380D}"/>
              </a:ext>
            </a:extLst>
          </p:cNvPr>
          <p:cNvSpPr txBox="1"/>
          <p:nvPr/>
        </p:nvSpPr>
        <p:spPr>
          <a:xfrm>
            <a:off x="6179580" y="345884"/>
            <a:ext cx="929848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600" b="1" dirty="0">
                <a:solidFill>
                  <a:schemeClr val="accent4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So </a:t>
            </a:r>
            <a:r>
              <a:rPr lang="en-GB" sz="6600" b="1" dirty="0" err="1">
                <a:solidFill>
                  <a:schemeClr val="accent4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sánh</a:t>
            </a:r>
            <a:r>
              <a:rPr lang="en-GB" sz="6600" b="1" dirty="0">
                <a:solidFill>
                  <a:schemeClr val="accent4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6600" b="1" dirty="0" err="1">
                <a:solidFill>
                  <a:schemeClr val="accent4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chữ</a:t>
            </a:r>
            <a:r>
              <a:rPr lang="en-GB" sz="6600" b="1" dirty="0">
                <a:solidFill>
                  <a:schemeClr val="accent4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6600" b="1" dirty="0" err="1">
                <a:solidFill>
                  <a:schemeClr val="accent4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g,y</a:t>
            </a:r>
            <a:endParaRPr lang="en-US" sz="6600" b="1" dirty="0">
              <a:solidFill>
                <a:schemeClr val="accent4">
                  <a:lumMod val="75000"/>
                </a:scheme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16" name="Picture 11">
            <a:extLst>
              <a:ext uri="{FF2B5EF4-FFF2-40B4-BE49-F238E27FC236}">
                <a16:creationId xmlns="" xmlns:a16="http://schemas.microsoft.com/office/drawing/2014/main" id="{3D641B37-D336-4D5C-AFED-A021123749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15"/>
          <a:stretch>
            <a:fillRect/>
          </a:stretch>
        </p:blipFill>
        <p:spPr bwMode="auto">
          <a:xfrm>
            <a:off x="14015284" y="3162300"/>
            <a:ext cx="2272466" cy="36451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0">
            <a:extLst>
              <a:ext uri="{FF2B5EF4-FFF2-40B4-BE49-F238E27FC236}">
                <a16:creationId xmlns="" xmlns:a16="http://schemas.microsoft.com/office/drawing/2014/main" id="{74A126C3-B1A6-440C-8A3D-99E2F83153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38757" y="3186545"/>
            <a:ext cx="1371600" cy="22939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6">
            <a:extLst>
              <a:ext uri="{FF2B5EF4-FFF2-40B4-BE49-F238E27FC236}">
                <a16:creationId xmlns="" xmlns:a16="http://schemas.microsoft.com/office/drawing/2014/main" id="{6E241459-CCB5-432A-A57F-A7DE0E6427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3689" y="2879130"/>
            <a:ext cx="2761888" cy="27597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7">
            <a:extLst>
              <a:ext uri="{FF2B5EF4-FFF2-40B4-BE49-F238E27FC236}">
                <a16:creationId xmlns="" xmlns:a16="http://schemas.microsoft.com/office/drawing/2014/main" id="{1486BC2E-41A4-4D60-B89E-07EEFB5A41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643"/>
          <a:stretch>
            <a:fillRect/>
          </a:stretch>
        </p:blipFill>
        <p:spPr bwMode="auto">
          <a:xfrm>
            <a:off x="3154373" y="2879130"/>
            <a:ext cx="3583451" cy="42114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2">
            <a:extLst>
              <a:ext uri="{FF2B5EF4-FFF2-40B4-BE49-F238E27FC236}">
                <a16:creationId xmlns="" xmlns:a16="http://schemas.microsoft.com/office/drawing/2014/main" id="{9FA57AC0-63D5-4011-BBE8-26C5C5DD9C70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89" y="84304"/>
            <a:ext cx="1486360" cy="1486360"/>
          </a:xfrm>
          <a:prstGeom prst="rect">
            <a:avLst/>
          </a:prstGeom>
        </p:spPr>
      </p:pic>
      <p:pic>
        <p:nvPicPr>
          <p:cNvPr id="8" name="Audio 7">
            <a:hlinkClick r:id="" action="ppaction://media"/>
            <a:extLst>
              <a:ext uri="{FF2B5EF4-FFF2-40B4-BE49-F238E27FC236}">
                <a16:creationId xmlns="" xmlns:a16="http://schemas.microsoft.com/office/drawing/2014/main" id="{DA4C02DD-2CAE-46C7-84FD-227800B5949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7648238" y="96472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174"/>
    </mc:Choice>
    <mc:Fallback xmlns="">
      <p:transition spd="slow" advTm="211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5"/>
          <a:srcRect t="7812" b="781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0800000">
            <a:off x="10828823" y="2153033"/>
            <a:ext cx="7383198" cy="540819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/>
          <a:srcRect l="13786" r="5189" b="67699"/>
          <a:stretch>
            <a:fillRect/>
          </a:stretch>
        </p:blipFill>
        <p:spPr>
          <a:xfrm>
            <a:off x="8989515" y="9114711"/>
            <a:ext cx="9298485" cy="117228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0800000">
            <a:off x="1000125" y="2057332"/>
            <a:ext cx="7383197" cy="5408192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9"/>
          <a:srcRect l="13786" r="6535" b="67699"/>
          <a:stretch>
            <a:fillRect/>
          </a:stretch>
        </p:blipFill>
        <p:spPr>
          <a:xfrm>
            <a:off x="0" y="9114711"/>
            <a:ext cx="9144000" cy="1172289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7629999" y="7810256"/>
            <a:ext cx="3028001" cy="2241983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1"/>
          <a:srcRect r="4682"/>
          <a:stretch>
            <a:fillRect/>
          </a:stretch>
        </p:blipFill>
        <p:spPr>
          <a:xfrm>
            <a:off x="0" y="7355433"/>
            <a:ext cx="2000250" cy="2901167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8317053" y="5657612"/>
            <a:ext cx="1653894" cy="2250196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16384622" y="8631980"/>
            <a:ext cx="1749357" cy="142025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D05A7281-136F-4C57-8DC8-5CF63DC0380D}"/>
              </a:ext>
            </a:extLst>
          </p:cNvPr>
          <p:cNvSpPr txBox="1"/>
          <p:nvPr/>
        </p:nvSpPr>
        <p:spPr>
          <a:xfrm>
            <a:off x="6400800" y="492293"/>
            <a:ext cx="929848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600" b="1" dirty="0">
                <a:solidFill>
                  <a:schemeClr val="accent4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So </a:t>
            </a:r>
            <a:r>
              <a:rPr lang="en-GB" sz="6600" b="1" dirty="0" err="1">
                <a:solidFill>
                  <a:schemeClr val="accent4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sánh</a:t>
            </a:r>
            <a:r>
              <a:rPr lang="en-GB" sz="6600" b="1" dirty="0">
                <a:solidFill>
                  <a:schemeClr val="accent4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6600" b="1" dirty="0" err="1">
                <a:solidFill>
                  <a:schemeClr val="accent4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chữ</a:t>
            </a:r>
            <a:r>
              <a:rPr lang="en-GB" sz="6600" b="1" dirty="0">
                <a:solidFill>
                  <a:schemeClr val="accent4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6600" b="1" dirty="0" err="1">
                <a:solidFill>
                  <a:schemeClr val="accent4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g,y</a:t>
            </a:r>
            <a:endParaRPr lang="en-US" sz="6600" b="1" dirty="0">
              <a:solidFill>
                <a:schemeClr val="accent4">
                  <a:lumMod val="75000"/>
                </a:scheme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="" xmlns:a16="http://schemas.microsoft.com/office/drawing/2014/main" id="{9FA57AC0-63D5-4011-BBE8-26C5C5DD9C7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89" y="84304"/>
            <a:ext cx="1486360" cy="148636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4AFF86A3-F0CC-4BD8-8C26-385691198905}"/>
              </a:ext>
            </a:extLst>
          </p:cNvPr>
          <p:cNvSpPr txBox="1"/>
          <p:nvPr/>
        </p:nvSpPr>
        <p:spPr>
          <a:xfrm>
            <a:off x="12719773" y="1558884"/>
            <a:ext cx="2819400" cy="54784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5000" b="1" dirty="0">
                <a:solidFill>
                  <a:srgbClr val="F95395"/>
                </a:solidFill>
                <a:latin typeface=".VnAvant" panose="020B7200000000000000" pitchFamily="34" charset="0"/>
              </a:rPr>
              <a:t>y</a:t>
            </a:r>
            <a:endParaRPr lang="en-US" sz="35000" b="1" dirty="0">
              <a:solidFill>
                <a:srgbClr val="F95395"/>
              </a:solidFill>
              <a:latin typeface=".VnAvant" panose="020B7200000000000000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285DAE1F-DDB5-4319-B8AC-6BE5DBF8DDFE}"/>
              </a:ext>
            </a:extLst>
          </p:cNvPr>
          <p:cNvSpPr txBox="1"/>
          <p:nvPr/>
        </p:nvSpPr>
        <p:spPr>
          <a:xfrm>
            <a:off x="2969929" y="1558883"/>
            <a:ext cx="2819400" cy="54784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5000" b="1" dirty="0">
                <a:solidFill>
                  <a:srgbClr val="0070C0"/>
                </a:solidFill>
                <a:latin typeface=".VnAvant" panose="020B7200000000000000" pitchFamily="34" charset="0"/>
              </a:rPr>
              <a:t>g</a:t>
            </a:r>
            <a:endParaRPr lang="en-US" sz="35000" b="1" dirty="0">
              <a:solidFill>
                <a:srgbClr val="0070C0"/>
              </a:solidFill>
              <a:latin typeface=".VnAvant" panose="020B7200000000000000" pitchFamily="34" charset="0"/>
            </a:endParaRP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="" xmlns:a16="http://schemas.microsoft.com/office/drawing/2014/main" id="{4F515C13-E6DE-4992-87AA-74FB210E3F2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7648238" y="9647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50381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916"/>
    </mc:Choice>
    <mc:Fallback xmlns="">
      <p:transition spd="slow" advTm="79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17" grpId="0"/>
      <p:bldP spid="1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5"/>
          <a:srcRect t="7812" b="7812"/>
          <a:stretch>
            <a:fillRect/>
          </a:stretch>
        </p:blipFill>
        <p:spPr>
          <a:xfrm>
            <a:off x="-36286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6"/>
          <a:srcRect l="13786" r="5189" b="67699"/>
          <a:stretch>
            <a:fillRect/>
          </a:stretch>
        </p:blipFill>
        <p:spPr>
          <a:xfrm>
            <a:off x="8989515" y="9114711"/>
            <a:ext cx="9298485" cy="117228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7"/>
          <a:srcRect l="31516"/>
          <a:stretch>
            <a:fillRect/>
          </a:stretch>
        </p:blipFill>
        <p:spPr>
          <a:xfrm>
            <a:off x="0" y="3065348"/>
            <a:ext cx="3123993" cy="722165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/>
          <a:srcRect l="13786" r="6535" b="67699"/>
          <a:stretch>
            <a:fillRect/>
          </a:stretch>
        </p:blipFill>
        <p:spPr>
          <a:xfrm>
            <a:off x="0" y="9114711"/>
            <a:ext cx="9144000" cy="117228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3069616" y="8754105"/>
            <a:ext cx="3775964" cy="135934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9"/>
          <a:srcRect l="43927" t="50000"/>
          <a:stretch>
            <a:fillRect/>
          </a:stretch>
        </p:blipFill>
        <p:spPr>
          <a:xfrm>
            <a:off x="6815069" y="9433779"/>
            <a:ext cx="2117296" cy="67967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 rot="-45327">
            <a:off x="5509549" y="7349308"/>
            <a:ext cx="1831530" cy="2549694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1670094" y="735694"/>
            <a:ext cx="13999795" cy="32263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3200"/>
              </a:lnSpc>
              <a:spcBef>
                <a:spcPct val="0"/>
              </a:spcBef>
            </a:pPr>
            <a:r>
              <a:rPr lang="en-US" sz="8000" u="none" dirty="0" err="1">
                <a:solidFill>
                  <a:srgbClr val="6B3F6E"/>
                </a:solidFill>
                <a:latin typeface="Gliker"/>
              </a:rPr>
              <a:t>Phần</a:t>
            </a:r>
            <a:r>
              <a:rPr lang="en-US" sz="8000" u="none" dirty="0">
                <a:solidFill>
                  <a:srgbClr val="6B3F6E"/>
                </a:solidFill>
                <a:latin typeface="Gliker"/>
              </a:rPr>
              <a:t> 3:</a:t>
            </a:r>
          </a:p>
          <a:p>
            <a:pPr marL="0" lvl="0" indent="0" algn="ctr">
              <a:lnSpc>
                <a:spcPts val="13200"/>
              </a:lnSpc>
              <a:spcBef>
                <a:spcPct val="0"/>
              </a:spcBef>
            </a:pPr>
            <a:r>
              <a:rPr lang="en-US" sz="8000" b="1" dirty="0">
                <a:solidFill>
                  <a:srgbClr val="6B3F6E"/>
                </a:solidFill>
                <a:latin typeface="Gliker"/>
              </a:rPr>
              <a:t>TRÒ CHƠI</a:t>
            </a:r>
            <a:endParaRPr lang="en-US" sz="8000" b="1" u="none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2075515" y="685117"/>
            <a:ext cx="2096956" cy="2159028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16991161" y="8233956"/>
            <a:ext cx="1296839" cy="2053044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15861654" y="1982640"/>
            <a:ext cx="921396" cy="861505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13251804" y="1982640"/>
            <a:ext cx="921396" cy="861505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14556729" y="1982640"/>
            <a:ext cx="921396" cy="86150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D1AAEF80-7D88-4DFF-AE14-00BBB1CBB723}"/>
              </a:ext>
            </a:extLst>
          </p:cNvPr>
          <p:cNvSpPr txBox="1"/>
          <p:nvPr/>
        </p:nvSpPr>
        <p:spPr>
          <a:xfrm>
            <a:off x="4425627" y="4025367"/>
            <a:ext cx="10591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600" b="1" dirty="0" err="1">
                <a:solidFill>
                  <a:srgbClr val="00B05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Thi</a:t>
            </a:r>
            <a:r>
              <a:rPr lang="en-GB" sz="9600" b="1" dirty="0">
                <a:solidFill>
                  <a:srgbClr val="00B05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9600" b="1" dirty="0" err="1">
                <a:solidFill>
                  <a:srgbClr val="00B05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xem</a:t>
            </a:r>
            <a:r>
              <a:rPr lang="en-GB" sz="9600" b="1" dirty="0">
                <a:solidFill>
                  <a:srgbClr val="00B05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ai </a:t>
            </a:r>
            <a:r>
              <a:rPr lang="en-GB" sz="9600" b="1" dirty="0" err="1">
                <a:solidFill>
                  <a:srgbClr val="00B05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nhanh</a:t>
            </a:r>
            <a:endParaRPr lang="en-US" sz="9600" b="1" dirty="0">
              <a:solidFill>
                <a:srgbClr val="00B05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D977AAE5-FF6F-47D8-88E9-CF8275BDD83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89" y="84304"/>
            <a:ext cx="1486360" cy="1486360"/>
          </a:xfrm>
          <a:prstGeom prst="rect">
            <a:avLst/>
          </a:prstGeom>
        </p:spPr>
      </p:pic>
      <p:pic>
        <p:nvPicPr>
          <p:cNvPr id="18" name="Audio 17">
            <a:hlinkClick r:id="" action="ppaction://media"/>
            <a:extLst>
              <a:ext uri="{FF2B5EF4-FFF2-40B4-BE49-F238E27FC236}">
                <a16:creationId xmlns="" xmlns:a16="http://schemas.microsoft.com/office/drawing/2014/main" id="{05F491E3-51E4-4707-A646-420F800D47C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7648238" y="9647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3760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139"/>
    </mc:Choice>
    <mc:Fallback xmlns="">
      <p:transition spd="slow" advTm="211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9" grpId="0"/>
      <p:bldP spid="1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6"/>
          <a:srcRect t="7812" b="7812"/>
          <a:stretch>
            <a:fillRect/>
          </a:stretch>
        </p:blipFill>
        <p:spPr>
          <a:xfrm>
            <a:off x="0" y="-57535"/>
            <a:ext cx="18288000" cy="102870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/>
          <a:srcRect l="13786" r="5189" b="67699"/>
          <a:stretch>
            <a:fillRect/>
          </a:stretch>
        </p:blipFill>
        <p:spPr>
          <a:xfrm>
            <a:off x="8989515" y="9114711"/>
            <a:ext cx="9298485" cy="117228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/>
          <a:srcRect l="13786" r="6535" b="67699"/>
          <a:stretch>
            <a:fillRect/>
          </a:stretch>
        </p:blipFill>
        <p:spPr>
          <a:xfrm>
            <a:off x="0" y="9114711"/>
            <a:ext cx="9144000" cy="1172289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9"/>
          <a:srcRect r="12727" b="9408"/>
          <a:stretch>
            <a:fillRect/>
          </a:stretch>
        </p:blipFill>
        <p:spPr>
          <a:xfrm>
            <a:off x="0" y="8833437"/>
            <a:ext cx="2513648" cy="1453563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0"/>
          <a:srcRect r="22064" b="7281"/>
          <a:stretch>
            <a:fillRect/>
          </a:stretch>
        </p:blipFill>
        <p:spPr>
          <a:xfrm>
            <a:off x="16020515" y="6275723"/>
            <a:ext cx="2267485" cy="4011277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10097081" flipH="1">
            <a:off x="-109024" y="4269021"/>
            <a:ext cx="3320094" cy="1157883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3"/>
          <a:srcRect b="9941"/>
          <a:stretch>
            <a:fillRect/>
          </a:stretch>
        </p:blipFill>
        <p:spPr>
          <a:xfrm>
            <a:off x="15855192" y="8833437"/>
            <a:ext cx="843330" cy="1453563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="" xmlns:a16="http://schemas.microsoft.com/office/drawing/2014/main" id="{2E74B31B-6F50-4113-B171-11548FA0299F}"/>
              </a:ext>
            </a:extLst>
          </p:cNvPr>
          <p:cNvGrpSpPr/>
          <p:nvPr/>
        </p:nvGrpSpPr>
        <p:grpSpPr>
          <a:xfrm>
            <a:off x="5257464" y="269527"/>
            <a:ext cx="4074676" cy="4259061"/>
            <a:chOff x="7217515" y="-173130"/>
            <a:chExt cx="4074677" cy="5318444"/>
          </a:xfrm>
        </p:grpSpPr>
        <p:pic>
          <p:nvPicPr>
            <p:cNvPr id="17" name="Picture 16">
              <a:extLst>
                <a:ext uri="{FF2B5EF4-FFF2-40B4-BE49-F238E27FC236}">
                  <a16:creationId xmlns="" xmlns:a16="http://schemas.microsoft.com/office/drawing/2014/main" id="{596F36FF-BBA8-40A2-BAE0-B5678D47B41A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rcRect l="50000" t="49948"/>
            <a:stretch>
              <a:fillRect/>
            </a:stretch>
          </p:blipFill>
          <p:spPr>
            <a:xfrm>
              <a:off x="7217515" y="-173130"/>
              <a:ext cx="4074677" cy="5318444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="" xmlns:a16="http://schemas.microsoft.com/office/drawing/2014/main" id="{C4278E8E-FD95-4540-B56E-926BF9F843A2}"/>
                </a:ext>
              </a:extLst>
            </p:cNvPr>
            <p:cNvSpPr txBox="1"/>
            <p:nvPr/>
          </p:nvSpPr>
          <p:spPr>
            <a:xfrm>
              <a:off x="8488833" y="438902"/>
              <a:ext cx="1310333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9600" b="1" dirty="0">
                  <a:solidFill>
                    <a:srgbClr val="7030A0"/>
                  </a:solidFill>
                  <a:latin typeface=".VnAvant" panose="020B7200000000000000" pitchFamily="34" charset="0"/>
                </a:rPr>
                <a:t>L</a:t>
              </a:r>
              <a:endParaRPr lang="en-US" sz="9600" b="1" dirty="0">
                <a:solidFill>
                  <a:srgbClr val="7030A0"/>
                </a:solidFill>
                <a:latin typeface=".VnAvant" panose="020B7200000000000000" pitchFamily="34" charset="0"/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="" xmlns:a16="http://schemas.microsoft.com/office/drawing/2014/main" id="{F3A0B635-32CD-4E96-A43D-FD224028FCE6}"/>
              </a:ext>
            </a:extLst>
          </p:cNvPr>
          <p:cNvGrpSpPr/>
          <p:nvPr/>
        </p:nvGrpSpPr>
        <p:grpSpPr>
          <a:xfrm>
            <a:off x="536876" y="5764692"/>
            <a:ext cx="4296440" cy="4760902"/>
            <a:chOff x="1976273" y="5329441"/>
            <a:chExt cx="3495999" cy="5113066"/>
          </a:xfrm>
        </p:grpSpPr>
        <p:pic>
          <p:nvPicPr>
            <p:cNvPr id="20" name="Picture 14">
              <a:extLst>
                <a:ext uri="{FF2B5EF4-FFF2-40B4-BE49-F238E27FC236}">
                  <a16:creationId xmlns="" xmlns:a16="http://schemas.microsoft.com/office/drawing/2014/main" id="{F1E097C4-3CBA-4D36-97D9-C18CC73B1B85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rcRect t="49948" r="50487"/>
            <a:stretch>
              <a:fillRect/>
            </a:stretch>
          </p:blipFill>
          <p:spPr>
            <a:xfrm>
              <a:off x="1976273" y="5329441"/>
              <a:ext cx="3495999" cy="5113066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="" xmlns:a16="http://schemas.microsoft.com/office/drawing/2014/main" id="{C136069E-464E-4936-B30F-5558128B1686}"/>
                </a:ext>
              </a:extLst>
            </p:cNvPr>
            <p:cNvSpPr txBox="1"/>
            <p:nvPr/>
          </p:nvSpPr>
          <p:spPr>
            <a:xfrm>
              <a:off x="3478134" y="5643382"/>
              <a:ext cx="1310333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9600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g</a:t>
              </a:r>
              <a:endParaRPr lang="en-US" sz="9600" b="1" dirty="0">
                <a:solidFill>
                  <a:srgbClr val="FF0000"/>
                </a:solidFill>
                <a:latin typeface="HP001 4 hàng" panose="020B0603050302020204" pitchFamily="34" charset="0"/>
              </a:endParaRP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="" xmlns:a16="http://schemas.microsoft.com/office/drawing/2014/main" id="{471618D9-77D2-46D0-9372-6AF359533475}"/>
              </a:ext>
            </a:extLst>
          </p:cNvPr>
          <p:cNvGrpSpPr/>
          <p:nvPr/>
        </p:nvGrpSpPr>
        <p:grpSpPr>
          <a:xfrm>
            <a:off x="11074913" y="5667371"/>
            <a:ext cx="4657570" cy="4350513"/>
            <a:chOff x="11768163" y="4918338"/>
            <a:chExt cx="3849986" cy="5116982"/>
          </a:xfrm>
        </p:grpSpPr>
        <p:pic>
          <p:nvPicPr>
            <p:cNvPr id="19" name="Picture 15">
              <a:extLst>
                <a:ext uri="{FF2B5EF4-FFF2-40B4-BE49-F238E27FC236}">
                  <a16:creationId xmlns="" xmlns:a16="http://schemas.microsoft.com/office/drawing/2014/main" id="{F9360801-BD9E-4781-A697-C9F6B0DA4C49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rcRect l="49497" t="1556" b="52049"/>
            <a:stretch>
              <a:fillRect/>
            </a:stretch>
          </p:blipFill>
          <p:spPr>
            <a:xfrm>
              <a:off x="11768163" y="4918338"/>
              <a:ext cx="3849986" cy="5116982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="" xmlns:a16="http://schemas.microsoft.com/office/drawing/2014/main" id="{66BE4585-CEE2-48BE-8B47-C02C84E79BAE}"/>
                </a:ext>
              </a:extLst>
            </p:cNvPr>
            <p:cNvSpPr txBox="1"/>
            <p:nvPr/>
          </p:nvSpPr>
          <p:spPr>
            <a:xfrm>
              <a:off x="13032561" y="5746056"/>
              <a:ext cx="1310333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9600" b="1" dirty="0">
                  <a:solidFill>
                    <a:srgbClr val="F95395"/>
                  </a:solidFill>
                  <a:latin typeface=".VnAvant" panose="020B7200000000000000" pitchFamily="34" charset="0"/>
                </a:rPr>
                <a:t>G</a:t>
              </a:r>
              <a:endParaRPr lang="en-US" sz="9600" b="1" dirty="0">
                <a:solidFill>
                  <a:srgbClr val="F95395"/>
                </a:solidFill>
                <a:latin typeface=".VnAvant" panose="020B7200000000000000" pitchFamily="34" charset="0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="" xmlns:a16="http://schemas.microsoft.com/office/drawing/2014/main" id="{0FB756DA-F1A0-4D1A-AFD3-499DA41DE943}"/>
              </a:ext>
            </a:extLst>
          </p:cNvPr>
          <p:cNvGrpSpPr/>
          <p:nvPr/>
        </p:nvGrpSpPr>
        <p:grpSpPr>
          <a:xfrm>
            <a:off x="476310" y="-57535"/>
            <a:ext cx="4074676" cy="3819085"/>
            <a:chOff x="1475828" y="-428185"/>
            <a:chExt cx="3919326" cy="4742846"/>
          </a:xfrm>
        </p:grpSpPr>
        <p:pic>
          <p:nvPicPr>
            <p:cNvPr id="15" name="Picture 2">
              <a:extLst>
                <a:ext uri="{FF2B5EF4-FFF2-40B4-BE49-F238E27FC236}">
                  <a16:creationId xmlns="" xmlns:a16="http://schemas.microsoft.com/office/drawing/2014/main" id="{9B6EF299-57B3-4324-98AD-52ED2DCD9F4B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rcRect r="47924" b="53826"/>
            <a:stretch>
              <a:fillRect/>
            </a:stretch>
          </p:blipFill>
          <p:spPr>
            <a:xfrm>
              <a:off x="1475828" y="-428185"/>
              <a:ext cx="3919326" cy="4742846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="" xmlns:a16="http://schemas.microsoft.com/office/drawing/2014/main" id="{1AF58A3E-CFC7-4C4D-B66C-086446344EF9}"/>
                </a:ext>
              </a:extLst>
            </p:cNvPr>
            <p:cNvSpPr txBox="1"/>
            <p:nvPr/>
          </p:nvSpPr>
          <p:spPr>
            <a:xfrm>
              <a:off x="2918604" y="163398"/>
              <a:ext cx="974216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9600" b="1" dirty="0">
                  <a:solidFill>
                    <a:srgbClr val="00B050"/>
                  </a:solidFill>
                  <a:latin typeface=".VnAvant" panose="020B7200000000000000" pitchFamily="34" charset="0"/>
                </a:rPr>
                <a:t>g</a:t>
              </a:r>
              <a:endParaRPr lang="en-US" sz="9600" b="1" dirty="0">
                <a:solidFill>
                  <a:srgbClr val="00B050"/>
                </a:solidFill>
                <a:latin typeface=".VnAvant" panose="020B7200000000000000" pitchFamily="34" charset="0"/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="" xmlns:a16="http://schemas.microsoft.com/office/drawing/2014/main" id="{AC9D5FEA-279F-4453-B9EE-9A0C7745BC22}"/>
              </a:ext>
            </a:extLst>
          </p:cNvPr>
          <p:cNvGrpSpPr/>
          <p:nvPr/>
        </p:nvGrpSpPr>
        <p:grpSpPr>
          <a:xfrm>
            <a:off x="9560881" y="500110"/>
            <a:ext cx="4413969" cy="4050513"/>
            <a:chOff x="12721142" y="250829"/>
            <a:chExt cx="3555715" cy="4938398"/>
          </a:xfrm>
        </p:grpSpPr>
        <p:pic>
          <p:nvPicPr>
            <p:cNvPr id="16" name="Picture 17">
              <a:extLst>
                <a:ext uri="{FF2B5EF4-FFF2-40B4-BE49-F238E27FC236}">
                  <a16:creationId xmlns="" xmlns:a16="http://schemas.microsoft.com/office/drawing/2014/main" id="{A498C908-8E8F-4596-A2FB-9D7F5F45862D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rcRect t="52618" r="48883"/>
            <a:stretch>
              <a:fillRect/>
            </a:stretch>
          </p:blipFill>
          <p:spPr>
            <a:xfrm>
              <a:off x="12721142" y="287137"/>
              <a:ext cx="3555715" cy="4902090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="" xmlns:a16="http://schemas.microsoft.com/office/drawing/2014/main" id="{ABD54669-2604-48DF-A67C-D53CE9CCCF65}"/>
                </a:ext>
              </a:extLst>
            </p:cNvPr>
            <p:cNvSpPr txBox="1"/>
            <p:nvPr/>
          </p:nvSpPr>
          <p:spPr>
            <a:xfrm>
              <a:off x="14101716" y="250829"/>
              <a:ext cx="1027041" cy="17113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8000" b="1" dirty="0">
                  <a:solidFill>
                    <a:schemeClr val="accent4">
                      <a:lumMod val="50000"/>
                    </a:schemeClr>
                  </a:solidFill>
                  <a:latin typeface=".VnAvant" panose="020B7200000000000000" pitchFamily="34" charset="0"/>
                </a:rPr>
                <a:t>g</a:t>
              </a:r>
              <a:endParaRPr lang="en-US" sz="8000" b="1" dirty="0">
                <a:solidFill>
                  <a:schemeClr val="accent4">
                    <a:lumMod val="50000"/>
                  </a:schemeClr>
                </a:solidFill>
                <a:latin typeface=".VnAvant" panose="020B7200000000000000" pitchFamily="34" charset="0"/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="" xmlns:a16="http://schemas.microsoft.com/office/drawing/2014/main" id="{474BEB26-86A3-471D-88F9-9E3E1F50441A}"/>
              </a:ext>
            </a:extLst>
          </p:cNvPr>
          <p:cNvGrpSpPr/>
          <p:nvPr/>
        </p:nvGrpSpPr>
        <p:grpSpPr>
          <a:xfrm>
            <a:off x="5641029" y="5338111"/>
            <a:ext cx="4450425" cy="4570935"/>
            <a:chOff x="7094206" y="5006681"/>
            <a:chExt cx="3486040" cy="4930920"/>
          </a:xfrm>
        </p:grpSpPr>
        <p:pic>
          <p:nvPicPr>
            <p:cNvPr id="18" name="Picture 19">
              <a:extLst>
                <a:ext uri="{FF2B5EF4-FFF2-40B4-BE49-F238E27FC236}">
                  <a16:creationId xmlns="" xmlns:a16="http://schemas.microsoft.com/office/drawing/2014/main" id="{95C299D5-49F4-4F61-885A-94F8AEB3E9B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rcRect r="50000" b="51117"/>
            <a:stretch>
              <a:fillRect/>
            </a:stretch>
          </p:blipFill>
          <p:spPr>
            <a:xfrm>
              <a:off x="7094206" y="5006681"/>
              <a:ext cx="3486040" cy="4930920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="" xmlns:a16="http://schemas.microsoft.com/office/drawing/2014/main" id="{C11DE358-036F-44EB-ACBB-BABAA88D7CFC}"/>
                </a:ext>
              </a:extLst>
            </p:cNvPr>
            <p:cNvSpPr txBox="1"/>
            <p:nvPr/>
          </p:nvSpPr>
          <p:spPr>
            <a:xfrm>
              <a:off x="8429113" y="5793043"/>
              <a:ext cx="1310333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9600" b="1" dirty="0">
                  <a:solidFill>
                    <a:srgbClr val="00B050"/>
                  </a:solidFill>
                  <a:latin typeface=".VnAvant" panose="020B7200000000000000" pitchFamily="34" charset="0"/>
                </a:rPr>
                <a:t>y</a:t>
              </a:r>
              <a:endParaRPr lang="en-US" sz="9600" b="1" dirty="0">
                <a:solidFill>
                  <a:srgbClr val="00B050"/>
                </a:solidFill>
                <a:latin typeface=".VnAvant" panose="020B7200000000000000" pitchFamily="34" charset="0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="" xmlns:a16="http://schemas.microsoft.com/office/drawing/2014/main" id="{3A2672FD-8E57-488E-9457-258B75E2CFB9}"/>
              </a:ext>
            </a:extLst>
          </p:cNvPr>
          <p:cNvGrpSpPr/>
          <p:nvPr/>
        </p:nvGrpSpPr>
        <p:grpSpPr>
          <a:xfrm>
            <a:off x="14203591" y="452832"/>
            <a:ext cx="3937895" cy="4166797"/>
            <a:chOff x="1976273" y="5329441"/>
            <a:chExt cx="3495999" cy="5113066"/>
          </a:xfrm>
        </p:grpSpPr>
        <p:pic>
          <p:nvPicPr>
            <p:cNvPr id="38" name="Picture 14">
              <a:extLst>
                <a:ext uri="{FF2B5EF4-FFF2-40B4-BE49-F238E27FC236}">
                  <a16:creationId xmlns="" xmlns:a16="http://schemas.microsoft.com/office/drawing/2014/main" id="{A22969BD-AF0E-456C-A16B-A7FDB6112C34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rcRect t="49948" r="50487"/>
            <a:stretch>
              <a:fillRect/>
            </a:stretch>
          </p:blipFill>
          <p:spPr>
            <a:xfrm>
              <a:off x="1976273" y="5329441"/>
              <a:ext cx="3495999" cy="5113066"/>
            </a:xfrm>
            <a:prstGeom prst="rect">
              <a:avLst/>
            </a:prstGeom>
          </p:spPr>
        </p:pic>
        <p:sp>
          <p:nvSpPr>
            <p:cNvPr id="39" name="TextBox 38">
              <a:extLst>
                <a:ext uri="{FF2B5EF4-FFF2-40B4-BE49-F238E27FC236}">
                  <a16:creationId xmlns="" xmlns:a16="http://schemas.microsoft.com/office/drawing/2014/main" id="{E398A59D-873C-41C4-B208-A57998BD12AA}"/>
                </a:ext>
              </a:extLst>
            </p:cNvPr>
            <p:cNvSpPr txBox="1"/>
            <p:nvPr/>
          </p:nvSpPr>
          <p:spPr>
            <a:xfrm>
              <a:off x="3566906" y="6074331"/>
              <a:ext cx="1310333" cy="14729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7200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d</a:t>
              </a:r>
              <a:endParaRPr lang="en-US" sz="7200" b="1" dirty="0">
                <a:solidFill>
                  <a:srgbClr val="FF0000"/>
                </a:solidFill>
                <a:latin typeface="HP001 4 hàng" panose="020B0603050302020204" pitchFamily="34" charset="0"/>
              </a:endParaRPr>
            </a:p>
          </p:txBody>
        </p:sp>
      </p:grpSp>
      <p:pic>
        <p:nvPicPr>
          <p:cNvPr id="41" name="Picture 40">
            <a:extLst>
              <a:ext uri="{FF2B5EF4-FFF2-40B4-BE49-F238E27FC236}">
                <a16:creationId xmlns="" xmlns:a16="http://schemas.microsoft.com/office/drawing/2014/main" id="{7E506539-D994-4DCA-A571-CB1EA4A4191B}"/>
              </a:ext>
            </a:extLst>
          </p:cNvPr>
          <p:cNvPicPr>
            <a:picLocks noChangeAspect="1"/>
          </p:cNvPicPr>
          <p:nvPr/>
        </p:nvPicPr>
        <p:blipFill>
          <a:blip r:embed="rId16">
            <a:clrChange>
              <a:clrFrom>
                <a:srgbClr val="FFFBFF"/>
              </a:clrFrom>
              <a:clrTo>
                <a:srgbClr val="FFFB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24959" y="862487"/>
            <a:ext cx="1596745" cy="1013537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="" xmlns:a16="http://schemas.microsoft.com/office/drawing/2014/main" id="{D4FD37FB-02B4-4173-AF31-E0563EA3F5B7}"/>
              </a:ext>
            </a:extLst>
          </p:cNvPr>
          <p:cNvPicPr>
            <a:picLocks noChangeAspect="1"/>
          </p:cNvPicPr>
          <p:nvPr/>
        </p:nvPicPr>
        <p:blipFill>
          <a:blip r:embed="rId16">
            <a:clrChange>
              <a:clrFrom>
                <a:srgbClr val="FFFBFF"/>
              </a:clrFrom>
              <a:clrTo>
                <a:srgbClr val="FFFB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8611" y="862488"/>
            <a:ext cx="1596745" cy="1013537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="" xmlns:a16="http://schemas.microsoft.com/office/drawing/2014/main" id="{DB777CF8-904D-478B-BDE7-4B33ABAE4D23}"/>
              </a:ext>
            </a:extLst>
          </p:cNvPr>
          <p:cNvPicPr>
            <a:picLocks noChangeAspect="1"/>
          </p:cNvPicPr>
          <p:nvPr/>
        </p:nvPicPr>
        <p:blipFill>
          <a:blip r:embed="rId16">
            <a:clrChange>
              <a:clrFrom>
                <a:srgbClr val="FFFBFF"/>
              </a:clrFrom>
              <a:clrTo>
                <a:srgbClr val="FFFB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7892" y="5808112"/>
            <a:ext cx="1596745" cy="1013537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="" xmlns:a16="http://schemas.microsoft.com/office/drawing/2014/main" id="{5CB4F096-9921-403C-8119-EBEFDDB8809A}"/>
              </a:ext>
            </a:extLst>
          </p:cNvPr>
          <p:cNvPicPr>
            <a:picLocks noChangeAspect="1"/>
          </p:cNvPicPr>
          <p:nvPr/>
        </p:nvPicPr>
        <p:blipFill>
          <a:blip r:embed="rId16">
            <a:clrChange>
              <a:clrFrom>
                <a:srgbClr val="FFFBFF"/>
              </a:clrFrom>
              <a:clrTo>
                <a:srgbClr val="FFFB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29938" y="6212874"/>
            <a:ext cx="1596745" cy="1013537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="" xmlns:a16="http://schemas.microsoft.com/office/drawing/2014/main" id="{4BB28975-6410-4DC9-BEA9-80FC7949C860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4134" y="654904"/>
            <a:ext cx="917078" cy="917078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="" xmlns:a16="http://schemas.microsoft.com/office/drawing/2014/main" id="{F465B2F4-C306-444C-AF9E-37D0C9264233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7440" y="5838945"/>
            <a:ext cx="917078" cy="917078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="" xmlns:a16="http://schemas.microsoft.com/office/drawing/2014/main" id="{E7829C03-816B-4CD1-8922-BFDE674FC764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79764" y="862487"/>
            <a:ext cx="917078" cy="917078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="" xmlns:a16="http://schemas.microsoft.com/office/drawing/2014/main" id="{E5608B42-BC54-44BA-862B-9F0C05D3552A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89" y="84304"/>
            <a:ext cx="975562" cy="975562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="" xmlns:a16="http://schemas.microsoft.com/office/drawing/2014/main" id="{A3A2C207-B70D-418A-BA04-2FEC6E4FFF9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7648238" y="9647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69994">
        <p:circle/>
      </p:transition>
    </mc:Choice>
    <mc:Fallback xmlns="">
      <p:transition spd="slow" advTm="69994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audio isNarration="1">
              <p:cMediaNode vol="80000" showWhenStopped="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triggerEvt type="onClick" time="29870" objId="31"/>
        <p14:triggerEvt type="onClick" time="38641" objId="32"/>
        <p14:triggerEvt type="onClick" time="47723" objId="33"/>
        <p14:triggerEvt type="onClick" time="56452" objId="35"/>
      </p14:showEvtLst>
    </p:ext>
  </p:extLs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6"/>
          <a:srcRect t="7812" b="7812"/>
          <a:stretch>
            <a:fillRect/>
          </a:stretch>
        </p:blipFill>
        <p:spPr>
          <a:xfrm>
            <a:off x="0" y="-57535"/>
            <a:ext cx="18288000" cy="102870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/>
          <a:srcRect l="13786" r="5189" b="67699"/>
          <a:stretch>
            <a:fillRect/>
          </a:stretch>
        </p:blipFill>
        <p:spPr>
          <a:xfrm>
            <a:off x="8989515" y="9114711"/>
            <a:ext cx="9298485" cy="117228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/>
          <a:srcRect l="13786" r="6535" b="67699"/>
          <a:stretch>
            <a:fillRect/>
          </a:stretch>
        </p:blipFill>
        <p:spPr>
          <a:xfrm>
            <a:off x="0" y="9114711"/>
            <a:ext cx="9144000" cy="1172289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9"/>
          <a:srcRect r="12727" b="9408"/>
          <a:stretch>
            <a:fillRect/>
          </a:stretch>
        </p:blipFill>
        <p:spPr>
          <a:xfrm>
            <a:off x="0" y="8833437"/>
            <a:ext cx="2513648" cy="1453563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0"/>
          <a:srcRect r="22064" b="7281"/>
          <a:stretch>
            <a:fillRect/>
          </a:stretch>
        </p:blipFill>
        <p:spPr>
          <a:xfrm>
            <a:off x="16020515" y="6275723"/>
            <a:ext cx="2267485" cy="4011277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16430774" y="87490"/>
            <a:ext cx="1857226" cy="1630877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10097081" flipH="1">
            <a:off x="-109024" y="4269021"/>
            <a:ext cx="3320094" cy="1157883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4"/>
          <a:srcRect b="9941"/>
          <a:stretch>
            <a:fillRect/>
          </a:stretch>
        </p:blipFill>
        <p:spPr>
          <a:xfrm>
            <a:off x="15855192" y="8833437"/>
            <a:ext cx="843330" cy="1453563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="" xmlns:a16="http://schemas.microsoft.com/office/drawing/2014/main" id="{2E74B31B-6F50-4113-B171-11548FA0299F}"/>
              </a:ext>
            </a:extLst>
          </p:cNvPr>
          <p:cNvGrpSpPr/>
          <p:nvPr/>
        </p:nvGrpSpPr>
        <p:grpSpPr>
          <a:xfrm>
            <a:off x="12944734" y="1428955"/>
            <a:ext cx="3486040" cy="3744950"/>
            <a:chOff x="7217515" y="-173130"/>
            <a:chExt cx="4074677" cy="5318444"/>
          </a:xfrm>
        </p:grpSpPr>
        <p:pic>
          <p:nvPicPr>
            <p:cNvPr id="17" name="Picture 16">
              <a:extLst>
                <a:ext uri="{FF2B5EF4-FFF2-40B4-BE49-F238E27FC236}">
                  <a16:creationId xmlns="" xmlns:a16="http://schemas.microsoft.com/office/drawing/2014/main" id="{596F36FF-BBA8-40A2-BAE0-B5678D47B41A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rcRect l="50000" t="49948"/>
            <a:stretch>
              <a:fillRect/>
            </a:stretch>
          </p:blipFill>
          <p:spPr>
            <a:xfrm>
              <a:off x="7217515" y="-173130"/>
              <a:ext cx="4074677" cy="5318444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="" xmlns:a16="http://schemas.microsoft.com/office/drawing/2014/main" id="{C4278E8E-FD95-4540-B56E-926BF9F843A2}"/>
                </a:ext>
              </a:extLst>
            </p:cNvPr>
            <p:cNvSpPr txBox="1"/>
            <p:nvPr/>
          </p:nvSpPr>
          <p:spPr>
            <a:xfrm>
              <a:off x="8750214" y="198401"/>
              <a:ext cx="1310334" cy="1704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7200" b="1" dirty="0">
                  <a:solidFill>
                    <a:srgbClr val="7030A0"/>
                  </a:solidFill>
                  <a:latin typeface="HP001 4 hàng" panose="020B0603050302020204" pitchFamily="34" charset="0"/>
                </a:rPr>
                <a:t>y</a:t>
              </a:r>
              <a:endParaRPr lang="en-US" sz="7200" b="1" dirty="0">
                <a:solidFill>
                  <a:srgbClr val="7030A0"/>
                </a:solidFill>
                <a:latin typeface="HP001 4 hàng" panose="020B0603050302020204" pitchFamily="34" charset="0"/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="" xmlns:a16="http://schemas.microsoft.com/office/drawing/2014/main" id="{F3A0B635-32CD-4E96-A43D-FD224028FCE6}"/>
              </a:ext>
            </a:extLst>
          </p:cNvPr>
          <p:cNvGrpSpPr/>
          <p:nvPr/>
        </p:nvGrpSpPr>
        <p:grpSpPr>
          <a:xfrm>
            <a:off x="862714" y="6104520"/>
            <a:ext cx="3624481" cy="4239311"/>
            <a:chOff x="1421340" y="4222829"/>
            <a:chExt cx="3067655" cy="4442154"/>
          </a:xfrm>
        </p:grpSpPr>
        <p:pic>
          <p:nvPicPr>
            <p:cNvPr id="20" name="Picture 14">
              <a:extLst>
                <a:ext uri="{FF2B5EF4-FFF2-40B4-BE49-F238E27FC236}">
                  <a16:creationId xmlns="" xmlns:a16="http://schemas.microsoft.com/office/drawing/2014/main" id="{F1E097C4-3CBA-4D36-97D9-C18CC73B1B85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rcRect t="49948" r="50487"/>
            <a:stretch>
              <a:fillRect/>
            </a:stretch>
          </p:blipFill>
          <p:spPr>
            <a:xfrm>
              <a:off x="1421340" y="4222829"/>
              <a:ext cx="3067655" cy="4442154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="" xmlns:a16="http://schemas.microsoft.com/office/drawing/2014/main" id="{C136069E-464E-4936-B30F-5558128B1686}"/>
                </a:ext>
              </a:extLst>
            </p:cNvPr>
            <p:cNvSpPr txBox="1"/>
            <p:nvPr/>
          </p:nvSpPr>
          <p:spPr>
            <a:xfrm>
              <a:off x="2754910" y="4757232"/>
              <a:ext cx="1310333" cy="12876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7200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y</a:t>
              </a:r>
              <a:endParaRPr lang="en-US" sz="7200" b="1" dirty="0">
                <a:solidFill>
                  <a:srgbClr val="FF0000"/>
                </a:solidFill>
                <a:latin typeface="HP001 4 hàng" panose="020B0603050302020204" pitchFamily="34" charset="0"/>
              </a:endParaRP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="" xmlns:a16="http://schemas.microsoft.com/office/drawing/2014/main" id="{471618D9-77D2-46D0-9372-6AF359533475}"/>
              </a:ext>
            </a:extLst>
          </p:cNvPr>
          <p:cNvGrpSpPr/>
          <p:nvPr/>
        </p:nvGrpSpPr>
        <p:grpSpPr>
          <a:xfrm>
            <a:off x="11320601" y="6386038"/>
            <a:ext cx="3540746" cy="3514285"/>
            <a:chOff x="11768163" y="4918338"/>
            <a:chExt cx="3849986" cy="5116982"/>
          </a:xfrm>
        </p:grpSpPr>
        <p:pic>
          <p:nvPicPr>
            <p:cNvPr id="19" name="Picture 15">
              <a:extLst>
                <a:ext uri="{FF2B5EF4-FFF2-40B4-BE49-F238E27FC236}">
                  <a16:creationId xmlns="" xmlns:a16="http://schemas.microsoft.com/office/drawing/2014/main" id="{F9360801-BD9E-4781-A697-C9F6B0DA4C49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rcRect l="49497" t="1556" b="52049"/>
            <a:stretch>
              <a:fillRect/>
            </a:stretch>
          </p:blipFill>
          <p:spPr>
            <a:xfrm>
              <a:off x="11768163" y="4918338"/>
              <a:ext cx="3849986" cy="5116982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="" xmlns:a16="http://schemas.microsoft.com/office/drawing/2014/main" id="{66BE4585-CEE2-48BE-8B47-C02C84E79BAE}"/>
                </a:ext>
              </a:extLst>
            </p:cNvPr>
            <p:cNvSpPr txBox="1"/>
            <p:nvPr/>
          </p:nvSpPr>
          <p:spPr>
            <a:xfrm>
              <a:off x="13154649" y="5663751"/>
              <a:ext cx="1310333" cy="17477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7200" b="1" dirty="0">
                  <a:solidFill>
                    <a:srgbClr val="F95395"/>
                  </a:solidFill>
                  <a:latin typeface=".VnAvant" panose="020B7200000000000000" pitchFamily="34" charset="0"/>
                </a:rPr>
                <a:t>y</a:t>
              </a:r>
              <a:endParaRPr lang="en-US" sz="7200" b="1" dirty="0">
                <a:solidFill>
                  <a:srgbClr val="F95395"/>
                </a:solidFill>
                <a:latin typeface=".VnAvant" panose="020B7200000000000000" pitchFamily="34" charset="0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="" xmlns:a16="http://schemas.microsoft.com/office/drawing/2014/main" id="{0FB756DA-F1A0-4D1A-AFD3-499DA41DE943}"/>
              </a:ext>
            </a:extLst>
          </p:cNvPr>
          <p:cNvGrpSpPr/>
          <p:nvPr/>
        </p:nvGrpSpPr>
        <p:grpSpPr>
          <a:xfrm>
            <a:off x="7088728" y="750128"/>
            <a:ext cx="3870764" cy="3638165"/>
            <a:chOff x="1475828" y="-428185"/>
            <a:chExt cx="3919326" cy="4742846"/>
          </a:xfrm>
        </p:grpSpPr>
        <p:pic>
          <p:nvPicPr>
            <p:cNvPr id="15" name="Picture 2">
              <a:extLst>
                <a:ext uri="{FF2B5EF4-FFF2-40B4-BE49-F238E27FC236}">
                  <a16:creationId xmlns="" xmlns:a16="http://schemas.microsoft.com/office/drawing/2014/main" id="{9B6EF299-57B3-4324-98AD-52ED2DCD9F4B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rcRect r="47924" b="53826"/>
            <a:stretch>
              <a:fillRect/>
            </a:stretch>
          </p:blipFill>
          <p:spPr>
            <a:xfrm>
              <a:off x="1475828" y="-428185"/>
              <a:ext cx="3919326" cy="4742846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="" xmlns:a16="http://schemas.microsoft.com/office/drawing/2014/main" id="{1AF58A3E-CFC7-4C4D-B66C-086446344EF9}"/>
                </a:ext>
              </a:extLst>
            </p:cNvPr>
            <p:cNvSpPr txBox="1"/>
            <p:nvPr/>
          </p:nvSpPr>
          <p:spPr>
            <a:xfrm>
              <a:off x="2900724" y="330640"/>
              <a:ext cx="974215" cy="17861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8000" b="1" dirty="0">
                  <a:solidFill>
                    <a:srgbClr val="00B050"/>
                  </a:solidFill>
                  <a:latin typeface=".VnAvant" panose="020B7200000000000000" pitchFamily="34" charset="0"/>
                </a:rPr>
                <a:t>a</a:t>
              </a:r>
              <a:endParaRPr lang="en-US" sz="8000" b="1" dirty="0">
                <a:solidFill>
                  <a:srgbClr val="00B050"/>
                </a:solidFill>
                <a:latin typeface=".VnAvant" panose="020B7200000000000000" pitchFamily="34" charset="0"/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="" xmlns:a16="http://schemas.microsoft.com/office/drawing/2014/main" id="{474BEB26-86A3-471D-88F9-9E3E1F50441A}"/>
              </a:ext>
            </a:extLst>
          </p:cNvPr>
          <p:cNvGrpSpPr/>
          <p:nvPr/>
        </p:nvGrpSpPr>
        <p:grpSpPr>
          <a:xfrm>
            <a:off x="6542505" y="5971968"/>
            <a:ext cx="3624482" cy="3903932"/>
            <a:chOff x="7119835" y="5240015"/>
            <a:chExt cx="3486040" cy="4930920"/>
          </a:xfrm>
        </p:grpSpPr>
        <p:pic>
          <p:nvPicPr>
            <p:cNvPr id="18" name="Picture 19">
              <a:extLst>
                <a:ext uri="{FF2B5EF4-FFF2-40B4-BE49-F238E27FC236}">
                  <a16:creationId xmlns="" xmlns:a16="http://schemas.microsoft.com/office/drawing/2014/main" id="{95C299D5-49F4-4F61-885A-94F8AEB3E9B8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rcRect r="50000" b="51117"/>
            <a:stretch>
              <a:fillRect/>
            </a:stretch>
          </p:blipFill>
          <p:spPr>
            <a:xfrm>
              <a:off x="7119835" y="5240015"/>
              <a:ext cx="3486040" cy="4930920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="" xmlns:a16="http://schemas.microsoft.com/office/drawing/2014/main" id="{C11DE358-036F-44EB-ACBB-BABAA88D7CFC}"/>
                </a:ext>
              </a:extLst>
            </p:cNvPr>
            <p:cNvSpPr txBox="1"/>
            <p:nvPr/>
          </p:nvSpPr>
          <p:spPr>
            <a:xfrm>
              <a:off x="8624772" y="6188905"/>
              <a:ext cx="1310333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7200" b="1" dirty="0" err="1">
                  <a:solidFill>
                    <a:srgbClr val="00B050"/>
                  </a:solidFill>
                  <a:latin typeface=".VnAvant" panose="020B7200000000000000" pitchFamily="34" charset="0"/>
                </a:rPr>
                <a:t>i</a:t>
              </a:r>
              <a:endParaRPr lang="en-US" sz="7200" b="1" dirty="0">
                <a:solidFill>
                  <a:srgbClr val="00B050"/>
                </a:solidFill>
                <a:latin typeface=".VnAvant" panose="020B7200000000000000" pitchFamily="34" charset="0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="" xmlns:a16="http://schemas.microsoft.com/office/drawing/2014/main" id="{09152EFC-3236-41C9-B55F-2A8D40813911}"/>
              </a:ext>
            </a:extLst>
          </p:cNvPr>
          <p:cNvGrpSpPr/>
          <p:nvPr/>
        </p:nvGrpSpPr>
        <p:grpSpPr>
          <a:xfrm>
            <a:off x="1816384" y="1434170"/>
            <a:ext cx="3540746" cy="3514285"/>
            <a:chOff x="12721142" y="287137"/>
            <a:chExt cx="3555715" cy="4902090"/>
          </a:xfrm>
        </p:grpSpPr>
        <p:pic>
          <p:nvPicPr>
            <p:cNvPr id="38" name="Picture 17">
              <a:extLst>
                <a:ext uri="{FF2B5EF4-FFF2-40B4-BE49-F238E27FC236}">
                  <a16:creationId xmlns="" xmlns:a16="http://schemas.microsoft.com/office/drawing/2014/main" id="{708B9C96-0579-40A3-B404-97733D58D83C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rcRect t="52618" r="48883"/>
            <a:stretch>
              <a:fillRect/>
            </a:stretch>
          </p:blipFill>
          <p:spPr>
            <a:xfrm>
              <a:off x="12721142" y="287137"/>
              <a:ext cx="3555715" cy="4902090"/>
            </a:xfrm>
            <a:prstGeom prst="rect">
              <a:avLst/>
            </a:prstGeom>
          </p:spPr>
        </p:pic>
        <p:sp>
          <p:nvSpPr>
            <p:cNvPr id="39" name="TextBox 38">
              <a:extLst>
                <a:ext uri="{FF2B5EF4-FFF2-40B4-BE49-F238E27FC236}">
                  <a16:creationId xmlns="" xmlns:a16="http://schemas.microsoft.com/office/drawing/2014/main" id="{A819007E-6B9E-4043-BFFD-599DC6FE94F3}"/>
                </a:ext>
              </a:extLst>
            </p:cNvPr>
            <p:cNvSpPr txBox="1"/>
            <p:nvPr/>
          </p:nvSpPr>
          <p:spPr>
            <a:xfrm>
              <a:off x="13821152" y="399478"/>
              <a:ext cx="1027041" cy="16743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7200" b="1" dirty="0">
                  <a:solidFill>
                    <a:schemeClr val="accent4">
                      <a:lumMod val="50000"/>
                    </a:schemeClr>
                  </a:solidFill>
                  <a:latin typeface=".VnAvant" panose="020B7200000000000000" pitchFamily="34" charset="0"/>
                </a:rPr>
                <a:t>Y</a:t>
              </a:r>
              <a:endParaRPr lang="en-US" sz="7200" b="1" dirty="0">
                <a:solidFill>
                  <a:schemeClr val="accent4">
                    <a:lumMod val="50000"/>
                  </a:schemeClr>
                </a:solidFill>
                <a:latin typeface=".VnAvant" panose="020B7200000000000000" pitchFamily="34" charset="0"/>
              </a:endParaRPr>
            </a:p>
          </p:txBody>
        </p:sp>
      </p:grpSp>
      <p:pic>
        <p:nvPicPr>
          <p:cNvPr id="40" name="Picture 39">
            <a:extLst>
              <a:ext uri="{FF2B5EF4-FFF2-40B4-BE49-F238E27FC236}">
                <a16:creationId xmlns="" xmlns:a16="http://schemas.microsoft.com/office/drawing/2014/main" id="{8D7786C3-6C2A-4A9A-A546-6262C49D4B8C}"/>
              </a:ext>
            </a:extLst>
          </p:cNvPr>
          <p:cNvPicPr>
            <a:picLocks noChangeAspect="1"/>
          </p:cNvPicPr>
          <p:nvPr/>
        </p:nvPicPr>
        <p:blipFill>
          <a:blip r:embed="rId17">
            <a:clrChange>
              <a:clrFrom>
                <a:srgbClr val="FFFBFF"/>
              </a:clrFrom>
              <a:clrTo>
                <a:srgbClr val="FFFB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9595" y="5262186"/>
            <a:ext cx="1596745" cy="1013537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="" xmlns:a16="http://schemas.microsoft.com/office/drawing/2014/main" id="{0C781E73-A2A5-44E6-87AA-6F6BD7AD71CE}"/>
              </a:ext>
            </a:extLst>
          </p:cNvPr>
          <p:cNvPicPr>
            <a:picLocks noChangeAspect="1"/>
          </p:cNvPicPr>
          <p:nvPr/>
        </p:nvPicPr>
        <p:blipFill>
          <a:blip r:embed="rId17">
            <a:clrChange>
              <a:clrFrom>
                <a:srgbClr val="FFFBFF"/>
              </a:clrFrom>
              <a:clrTo>
                <a:srgbClr val="FFFB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75175" y="506913"/>
            <a:ext cx="1596745" cy="1013537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="" xmlns:a16="http://schemas.microsoft.com/office/drawing/2014/main" id="{F6E4BFA3-DC8A-4B9E-BB52-6D33F29365E7}"/>
              </a:ext>
            </a:extLst>
          </p:cNvPr>
          <p:cNvPicPr>
            <a:picLocks noChangeAspect="1"/>
          </p:cNvPicPr>
          <p:nvPr/>
        </p:nvPicPr>
        <p:blipFill>
          <a:blip r:embed="rId17">
            <a:clrChange>
              <a:clrFrom>
                <a:srgbClr val="FFFBFF"/>
              </a:clrFrom>
              <a:clrTo>
                <a:srgbClr val="FFFB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1914" y="155563"/>
            <a:ext cx="1596745" cy="1013537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="" xmlns:a16="http://schemas.microsoft.com/office/drawing/2014/main" id="{F1B67282-737A-47E5-83E9-540BDFDD7F5D}"/>
              </a:ext>
            </a:extLst>
          </p:cNvPr>
          <p:cNvPicPr>
            <a:picLocks noChangeAspect="1"/>
          </p:cNvPicPr>
          <p:nvPr/>
        </p:nvPicPr>
        <p:blipFill>
          <a:blip r:embed="rId17">
            <a:clrChange>
              <a:clrFrom>
                <a:srgbClr val="FFFBFF"/>
              </a:clrFrom>
              <a:clrTo>
                <a:srgbClr val="FFFB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99890" y="5669277"/>
            <a:ext cx="1596745" cy="1013537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="" xmlns:a16="http://schemas.microsoft.com/office/drawing/2014/main" id="{9E8960CB-3969-4852-9A85-58A38DEA7EA3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4630" y="328472"/>
            <a:ext cx="917078" cy="917078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="" xmlns:a16="http://schemas.microsoft.com/office/drawing/2014/main" id="{00E02450-AADA-4068-9D3E-833F401052F2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6091" y="5430520"/>
            <a:ext cx="917078" cy="917078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="" xmlns:a16="http://schemas.microsoft.com/office/drawing/2014/main" id="{095E8E90-9958-4FF7-8562-CC7C27B438D7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89" y="84304"/>
            <a:ext cx="1122176" cy="1122176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="" xmlns:a16="http://schemas.microsoft.com/office/drawing/2014/main" id="{77D6ECF5-60DF-4557-8D91-EDB75E6F702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7648238" y="9647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3007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953"/>
    </mc:Choice>
    <mc:Fallback xmlns="">
      <p:transition spd="slow" advTm="449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audio isNarration="1">
              <p:cMediaNode vol="80000" showWhenStopped="0">
                <p:cTn id="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triggerEvt type="onClick" time="24530" objId="37"/>
        <p14:triggerEvt type="onClick" time="29281" objId="36"/>
        <p14:triggerEvt type="onClick" time="34741" objId="33"/>
        <p14:triggerEvt type="onClick" time="39046" objId="35"/>
      </p14:showEvtLst>
    </p:ext>
  </p:extLs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6"/>
          <a:srcRect t="7812" b="7812"/>
          <a:stretch>
            <a:fillRect/>
          </a:stretch>
        </p:blipFill>
        <p:spPr>
          <a:xfrm>
            <a:off x="-40977" y="0"/>
            <a:ext cx="18288000" cy="1028700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7"/>
          <a:srcRect l="13786" r="5189" b="67699"/>
          <a:stretch>
            <a:fillRect/>
          </a:stretch>
        </p:blipFill>
        <p:spPr>
          <a:xfrm>
            <a:off x="8989515" y="9114711"/>
            <a:ext cx="9298485" cy="1172289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/>
          <a:srcRect l="13786" r="6535" b="67699"/>
          <a:stretch>
            <a:fillRect/>
          </a:stretch>
        </p:blipFill>
        <p:spPr>
          <a:xfrm>
            <a:off x="0" y="9114711"/>
            <a:ext cx="9144000" cy="1172289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1252105" y="360027"/>
            <a:ext cx="15811500" cy="5578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4200"/>
              </a:lnSpc>
            </a:pPr>
            <a:r>
              <a:rPr lang="en-GB" sz="4800" b="1" u="none" dirty="0" err="1">
                <a:solidFill>
                  <a:srgbClr val="F95395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Tìm</a:t>
            </a:r>
            <a:r>
              <a:rPr lang="en-GB" sz="4800" b="1" u="none" dirty="0">
                <a:solidFill>
                  <a:srgbClr val="F95395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4800" b="1" u="none" dirty="0" err="1">
                <a:solidFill>
                  <a:srgbClr val="F95395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chữ</a:t>
            </a:r>
            <a:r>
              <a:rPr lang="en-GB" sz="4800" b="1" u="none" dirty="0">
                <a:solidFill>
                  <a:srgbClr val="F95395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4800" b="1" u="none" dirty="0" err="1">
                <a:solidFill>
                  <a:srgbClr val="F95395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cái</a:t>
            </a:r>
            <a:r>
              <a:rPr lang="en-GB" sz="4800" b="1" u="none" dirty="0">
                <a:solidFill>
                  <a:srgbClr val="F95395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4800" b="1" u="none" dirty="0" err="1">
                <a:solidFill>
                  <a:srgbClr val="00B05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g,y</a:t>
            </a:r>
            <a:r>
              <a:rPr lang="en-GB" sz="4800" b="1" u="none" dirty="0">
                <a:solidFill>
                  <a:srgbClr val="00B05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4800" b="1" u="none" dirty="0" err="1">
                <a:solidFill>
                  <a:srgbClr val="F95395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có</a:t>
            </a:r>
            <a:r>
              <a:rPr lang="en-GB" sz="4800" b="1" u="none" dirty="0">
                <a:solidFill>
                  <a:srgbClr val="F95395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4800" b="1" u="none" dirty="0" err="1">
                <a:solidFill>
                  <a:srgbClr val="F95395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trong</a:t>
            </a:r>
            <a:r>
              <a:rPr lang="en-GB" sz="4800" b="1" u="none" dirty="0">
                <a:solidFill>
                  <a:srgbClr val="F95395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4800" b="1" u="none" dirty="0" err="1">
                <a:solidFill>
                  <a:srgbClr val="F95395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các</a:t>
            </a:r>
            <a:r>
              <a:rPr lang="en-GB" sz="4800" b="1" u="none" dirty="0">
                <a:solidFill>
                  <a:srgbClr val="F95395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4800" b="1" u="none" dirty="0" err="1">
                <a:solidFill>
                  <a:srgbClr val="F95395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từ</a:t>
            </a:r>
            <a:endParaRPr lang="en-US" sz="4800" b="1" u="none" dirty="0">
              <a:solidFill>
                <a:srgbClr val="F95395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grpSp>
        <p:nvGrpSpPr>
          <p:cNvPr id="53" name="Group 52">
            <a:extLst>
              <a:ext uri="{FF2B5EF4-FFF2-40B4-BE49-F238E27FC236}">
                <a16:creationId xmlns="" xmlns:a16="http://schemas.microsoft.com/office/drawing/2014/main" id="{DBA12C63-1422-4AF8-BF7B-6DF7628866F8}"/>
              </a:ext>
            </a:extLst>
          </p:cNvPr>
          <p:cNvGrpSpPr/>
          <p:nvPr/>
        </p:nvGrpSpPr>
        <p:grpSpPr>
          <a:xfrm>
            <a:off x="359221" y="335155"/>
            <a:ext cx="5415384" cy="4843739"/>
            <a:chOff x="359221" y="335155"/>
            <a:chExt cx="5415384" cy="4843739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="" xmlns:a16="http://schemas.microsoft.com/office/drawing/2014/main" id="{8EA1196A-C14D-4A56-B018-99E9C360DFAB}"/>
                </a:ext>
              </a:extLst>
            </p:cNvPr>
            <p:cNvSpPr/>
            <p:nvPr/>
          </p:nvSpPr>
          <p:spPr>
            <a:xfrm>
              <a:off x="359221" y="1649229"/>
              <a:ext cx="5415384" cy="3327609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0" name="Group 39">
              <a:extLst>
                <a:ext uri="{FF2B5EF4-FFF2-40B4-BE49-F238E27FC236}">
                  <a16:creationId xmlns="" xmlns:a16="http://schemas.microsoft.com/office/drawing/2014/main" id="{4E3DBA3B-1F4B-422B-A936-0D12AB392D6C}"/>
                </a:ext>
              </a:extLst>
            </p:cNvPr>
            <p:cNvGrpSpPr/>
            <p:nvPr/>
          </p:nvGrpSpPr>
          <p:grpSpPr>
            <a:xfrm>
              <a:off x="456842" y="335155"/>
              <a:ext cx="5146963" cy="4843739"/>
              <a:chOff x="381000" y="172552"/>
              <a:chExt cx="5146963" cy="4843739"/>
            </a:xfrm>
          </p:grpSpPr>
          <p:pic>
            <p:nvPicPr>
              <p:cNvPr id="5" name="Picture 4">
                <a:extLst>
                  <a:ext uri="{FF2B5EF4-FFF2-40B4-BE49-F238E27FC236}">
                    <a16:creationId xmlns="" xmlns:a16="http://schemas.microsoft.com/office/drawing/2014/main" id="{2CD22D20-6905-463E-A89E-C3C24902312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81000" y="172552"/>
                <a:ext cx="4843739" cy="4843739"/>
              </a:xfrm>
              <a:prstGeom prst="rect">
                <a:avLst/>
              </a:prstGeom>
            </p:spPr>
          </p:pic>
          <p:sp>
            <p:nvSpPr>
              <p:cNvPr id="6" name="TextBox 5">
                <a:extLst>
                  <a:ext uri="{FF2B5EF4-FFF2-40B4-BE49-F238E27FC236}">
                    <a16:creationId xmlns="" xmlns:a16="http://schemas.microsoft.com/office/drawing/2014/main" id="{ACB8832B-BF33-4166-B76F-15F443764C7B}"/>
                  </a:ext>
                </a:extLst>
              </p:cNvPr>
              <p:cNvSpPr txBox="1"/>
              <p:nvPr/>
            </p:nvSpPr>
            <p:spPr>
              <a:xfrm>
                <a:off x="862445" y="3744301"/>
                <a:ext cx="4665518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5400" b="1" dirty="0">
                    <a:solidFill>
                      <a:srgbClr val="0070C0"/>
                    </a:solidFill>
                    <a:latin typeface="Roboto" panose="02000000000000000000" pitchFamily="2" charset="0"/>
                    <a:ea typeface="Roboto" panose="02000000000000000000" pitchFamily="2" charset="0"/>
                  </a:rPr>
                  <a:t>Xe </a:t>
                </a:r>
                <a:r>
                  <a:rPr lang="en-GB" sz="5400" b="1" dirty="0" err="1">
                    <a:solidFill>
                      <a:srgbClr val="0070C0"/>
                    </a:solidFill>
                    <a:latin typeface="Roboto" panose="02000000000000000000" pitchFamily="2" charset="0"/>
                    <a:ea typeface="Roboto" panose="02000000000000000000" pitchFamily="2" charset="0"/>
                  </a:rPr>
                  <a:t>chữa</a:t>
                </a:r>
                <a:r>
                  <a:rPr lang="en-GB" sz="5400" b="1" dirty="0">
                    <a:solidFill>
                      <a:srgbClr val="0070C0"/>
                    </a:solidFill>
                    <a:latin typeface="Roboto" panose="02000000000000000000" pitchFamily="2" charset="0"/>
                    <a:ea typeface="Roboto" panose="02000000000000000000" pitchFamily="2" charset="0"/>
                  </a:rPr>
                  <a:t> </a:t>
                </a:r>
                <a:r>
                  <a:rPr lang="en-GB" sz="5400" b="1" dirty="0" err="1">
                    <a:solidFill>
                      <a:srgbClr val="0070C0"/>
                    </a:solidFill>
                    <a:latin typeface="Roboto" panose="02000000000000000000" pitchFamily="2" charset="0"/>
                    <a:ea typeface="Roboto" panose="02000000000000000000" pitchFamily="2" charset="0"/>
                  </a:rPr>
                  <a:t>cháy</a:t>
                </a:r>
                <a:endParaRPr lang="en-US" sz="5400" b="1" dirty="0">
                  <a:solidFill>
                    <a:srgbClr val="0070C0"/>
                  </a:solidFill>
                  <a:latin typeface="Roboto" panose="02000000000000000000" pitchFamily="2" charset="0"/>
                  <a:ea typeface="Roboto" panose="02000000000000000000" pitchFamily="2" charset="0"/>
                </a:endParaRPr>
              </a:p>
            </p:txBody>
          </p:sp>
        </p:grpSp>
      </p:grpSp>
      <p:grpSp>
        <p:nvGrpSpPr>
          <p:cNvPr id="42" name="Group 41">
            <a:extLst>
              <a:ext uri="{FF2B5EF4-FFF2-40B4-BE49-F238E27FC236}">
                <a16:creationId xmlns="" xmlns:a16="http://schemas.microsoft.com/office/drawing/2014/main" id="{6F3B3A57-4685-4F1C-A702-6001D8E63BD1}"/>
              </a:ext>
            </a:extLst>
          </p:cNvPr>
          <p:cNvGrpSpPr/>
          <p:nvPr/>
        </p:nvGrpSpPr>
        <p:grpSpPr>
          <a:xfrm>
            <a:off x="12394268" y="1544782"/>
            <a:ext cx="5846516" cy="3344927"/>
            <a:chOff x="12394268" y="1544782"/>
            <a:chExt cx="5846516" cy="3344927"/>
          </a:xfrm>
        </p:grpSpPr>
        <p:sp>
          <p:nvSpPr>
            <p:cNvPr id="24" name="Rectangle: Rounded Corners 23">
              <a:extLst>
                <a:ext uri="{FF2B5EF4-FFF2-40B4-BE49-F238E27FC236}">
                  <a16:creationId xmlns="" xmlns:a16="http://schemas.microsoft.com/office/drawing/2014/main" id="{A57B89E3-D8E0-4B55-AE60-F106960A526B}"/>
                </a:ext>
              </a:extLst>
            </p:cNvPr>
            <p:cNvSpPr/>
            <p:nvPr/>
          </p:nvSpPr>
          <p:spPr>
            <a:xfrm>
              <a:off x="12394268" y="1544782"/>
              <a:ext cx="5207932" cy="3344927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Picture 7">
              <a:extLst>
                <a:ext uri="{FF2B5EF4-FFF2-40B4-BE49-F238E27FC236}">
                  <a16:creationId xmlns="" xmlns:a16="http://schemas.microsoft.com/office/drawing/2014/main" id="{CB3F474F-EE57-4A85-93B3-FDA4E6751E1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965913" y="1701591"/>
              <a:ext cx="3928533" cy="2209800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="" xmlns:a16="http://schemas.microsoft.com/office/drawing/2014/main" id="{DFB9D821-D189-4520-B27C-2D9400DBCAA8}"/>
                </a:ext>
              </a:extLst>
            </p:cNvPr>
            <p:cNvSpPr txBox="1"/>
            <p:nvPr/>
          </p:nvSpPr>
          <p:spPr>
            <a:xfrm>
              <a:off x="13575266" y="3911391"/>
              <a:ext cx="466551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5400" b="1" dirty="0">
                  <a:solidFill>
                    <a:srgbClr val="0070C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Xe </a:t>
              </a:r>
              <a:r>
                <a:rPr lang="en-GB" sz="5400" b="1" dirty="0" err="1">
                  <a:solidFill>
                    <a:srgbClr val="0070C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buýt</a:t>
              </a:r>
              <a:endParaRPr lang="en-US" sz="54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="" xmlns:a16="http://schemas.microsoft.com/office/drawing/2014/main" id="{3A555DC8-AABB-4C12-9EE0-60CEBC4A078F}"/>
              </a:ext>
            </a:extLst>
          </p:cNvPr>
          <p:cNvGrpSpPr/>
          <p:nvPr/>
        </p:nvGrpSpPr>
        <p:grpSpPr>
          <a:xfrm>
            <a:off x="6248628" y="1649229"/>
            <a:ext cx="5475863" cy="3350632"/>
            <a:chOff x="6151563" y="1575797"/>
            <a:chExt cx="5475863" cy="3350632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="" xmlns:a16="http://schemas.microsoft.com/office/drawing/2014/main" id="{4E53B509-872A-4BE4-9018-C0DD514086F0}"/>
                </a:ext>
              </a:extLst>
            </p:cNvPr>
            <p:cNvSpPr/>
            <p:nvPr/>
          </p:nvSpPr>
          <p:spPr>
            <a:xfrm>
              <a:off x="6151563" y="1575797"/>
              <a:ext cx="5475863" cy="3344927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TextBox 28">
              <a:extLst>
                <a:ext uri="{FF2B5EF4-FFF2-40B4-BE49-F238E27FC236}">
                  <a16:creationId xmlns="" xmlns:a16="http://schemas.microsoft.com/office/drawing/2014/main" id="{ADC935C6-565C-4F84-BECA-C8B826CF8661}"/>
                </a:ext>
              </a:extLst>
            </p:cNvPr>
            <p:cNvSpPr txBox="1"/>
            <p:nvPr/>
          </p:nvSpPr>
          <p:spPr>
            <a:xfrm>
              <a:off x="6401310" y="4003099"/>
              <a:ext cx="5083397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5400" b="1" dirty="0" err="1">
                  <a:solidFill>
                    <a:srgbClr val="0070C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Đèn</a:t>
              </a:r>
              <a:r>
                <a:rPr lang="en-GB" sz="5400" b="1" dirty="0">
                  <a:solidFill>
                    <a:srgbClr val="0070C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GB" sz="5400" b="1" dirty="0" err="1">
                  <a:solidFill>
                    <a:srgbClr val="0070C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giao</a:t>
              </a:r>
              <a:r>
                <a:rPr lang="en-GB" sz="5400" b="1" dirty="0">
                  <a:solidFill>
                    <a:srgbClr val="0070C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GB" sz="5400" b="1" dirty="0" err="1">
                  <a:solidFill>
                    <a:srgbClr val="0070C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thông</a:t>
              </a:r>
              <a:endParaRPr lang="en-US" sz="54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pic>
          <p:nvPicPr>
            <p:cNvPr id="33" name="Picture 32">
              <a:extLst>
                <a:ext uri="{FF2B5EF4-FFF2-40B4-BE49-F238E27FC236}">
                  <a16:creationId xmlns="" xmlns:a16="http://schemas.microsoft.com/office/drawing/2014/main" id="{B23B06BA-4D8D-48CD-8A6C-20CE9375C45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95957" y="1753388"/>
              <a:ext cx="1971675" cy="2314575"/>
            </a:xfrm>
            <a:prstGeom prst="rect">
              <a:avLst/>
            </a:prstGeom>
          </p:spPr>
        </p:pic>
      </p:grpSp>
      <p:grpSp>
        <p:nvGrpSpPr>
          <p:cNvPr id="43" name="Group 42">
            <a:extLst>
              <a:ext uri="{FF2B5EF4-FFF2-40B4-BE49-F238E27FC236}">
                <a16:creationId xmlns="" xmlns:a16="http://schemas.microsoft.com/office/drawing/2014/main" id="{93316F83-FA82-41B8-84AE-D93A07062B21}"/>
              </a:ext>
            </a:extLst>
          </p:cNvPr>
          <p:cNvGrpSpPr/>
          <p:nvPr/>
        </p:nvGrpSpPr>
        <p:grpSpPr>
          <a:xfrm>
            <a:off x="381000" y="5660519"/>
            <a:ext cx="5385956" cy="3440495"/>
            <a:chOff x="381000" y="5660519"/>
            <a:chExt cx="5385956" cy="3440495"/>
          </a:xfrm>
        </p:grpSpPr>
        <p:sp>
          <p:nvSpPr>
            <p:cNvPr id="26" name="Rectangle: Rounded Corners 25">
              <a:extLst>
                <a:ext uri="{FF2B5EF4-FFF2-40B4-BE49-F238E27FC236}">
                  <a16:creationId xmlns="" xmlns:a16="http://schemas.microsoft.com/office/drawing/2014/main" id="{51A54FE5-9149-4115-990F-C75B0188A672}"/>
                </a:ext>
              </a:extLst>
            </p:cNvPr>
            <p:cNvSpPr/>
            <p:nvPr/>
          </p:nvSpPr>
          <p:spPr>
            <a:xfrm>
              <a:off x="381000" y="5756087"/>
              <a:ext cx="5385956" cy="3344927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TextBox 29">
              <a:extLst>
                <a:ext uri="{FF2B5EF4-FFF2-40B4-BE49-F238E27FC236}">
                  <a16:creationId xmlns="" xmlns:a16="http://schemas.microsoft.com/office/drawing/2014/main" id="{C4A40048-3166-4ADB-B456-390B10F4919B}"/>
                </a:ext>
              </a:extLst>
            </p:cNvPr>
            <p:cNvSpPr txBox="1"/>
            <p:nvPr/>
          </p:nvSpPr>
          <p:spPr>
            <a:xfrm>
              <a:off x="987132" y="8157530"/>
              <a:ext cx="466551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5400" b="1" dirty="0" err="1">
                  <a:solidFill>
                    <a:srgbClr val="0070C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Thuyền</a:t>
              </a:r>
              <a:r>
                <a:rPr lang="en-GB" sz="5400" b="1" dirty="0">
                  <a:solidFill>
                    <a:srgbClr val="0070C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GB" sz="5400" b="1" dirty="0" err="1">
                  <a:solidFill>
                    <a:srgbClr val="0070C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buồm</a:t>
              </a:r>
              <a:endParaRPr lang="en-US" sz="54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pic>
          <p:nvPicPr>
            <p:cNvPr id="35" name="Picture 34">
              <a:extLst>
                <a:ext uri="{FF2B5EF4-FFF2-40B4-BE49-F238E27FC236}">
                  <a16:creationId xmlns="" xmlns:a16="http://schemas.microsoft.com/office/drawing/2014/main" id="{6011DBFF-D216-4FD7-A3C1-44F0FA32899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7447" y="5660519"/>
              <a:ext cx="2516359" cy="2866133"/>
            </a:xfrm>
            <a:prstGeom prst="rect">
              <a:avLst/>
            </a:prstGeom>
          </p:spPr>
        </p:pic>
      </p:grpSp>
      <p:grpSp>
        <p:nvGrpSpPr>
          <p:cNvPr id="44" name="Group 43">
            <a:extLst>
              <a:ext uri="{FF2B5EF4-FFF2-40B4-BE49-F238E27FC236}">
                <a16:creationId xmlns="" xmlns:a16="http://schemas.microsoft.com/office/drawing/2014/main" id="{A39F6427-B306-47E9-B7A5-B095A4AACD8A}"/>
              </a:ext>
            </a:extLst>
          </p:cNvPr>
          <p:cNvGrpSpPr/>
          <p:nvPr/>
        </p:nvGrpSpPr>
        <p:grpSpPr>
          <a:xfrm>
            <a:off x="6295158" y="5784332"/>
            <a:ext cx="5385956" cy="3344927"/>
            <a:chOff x="6295158" y="5784332"/>
            <a:chExt cx="5385956" cy="3344927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="" xmlns:a16="http://schemas.microsoft.com/office/drawing/2014/main" id="{E1212E6B-39E1-46ED-9D05-4C188CDCB642}"/>
                </a:ext>
              </a:extLst>
            </p:cNvPr>
            <p:cNvSpPr/>
            <p:nvPr/>
          </p:nvSpPr>
          <p:spPr>
            <a:xfrm>
              <a:off x="6295158" y="5784332"/>
              <a:ext cx="5385956" cy="3344927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TextBox 27">
              <a:extLst>
                <a:ext uri="{FF2B5EF4-FFF2-40B4-BE49-F238E27FC236}">
                  <a16:creationId xmlns="" xmlns:a16="http://schemas.microsoft.com/office/drawing/2014/main" id="{67543E0E-2C5F-4C2B-AE52-2F182BA27995}"/>
                </a:ext>
              </a:extLst>
            </p:cNvPr>
            <p:cNvSpPr txBox="1"/>
            <p:nvPr/>
          </p:nvSpPr>
          <p:spPr>
            <a:xfrm>
              <a:off x="7015596" y="8123358"/>
              <a:ext cx="466551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5400" b="1" dirty="0" err="1">
                  <a:solidFill>
                    <a:srgbClr val="0070C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Tàu</a:t>
              </a:r>
              <a:r>
                <a:rPr lang="en-GB" sz="5400" b="1" dirty="0">
                  <a:solidFill>
                    <a:srgbClr val="0070C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GB" sz="5400" b="1" dirty="0" err="1">
                  <a:solidFill>
                    <a:srgbClr val="0070C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ngầm</a:t>
              </a:r>
              <a:endParaRPr lang="en-US" sz="54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pic>
          <p:nvPicPr>
            <p:cNvPr id="37" name="Picture 36">
              <a:extLst>
                <a:ext uri="{FF2B5EF4-FFF2-40B4-BE49-F238E27FC236}">
                  <a16:creationId xmlns="" xmlns:a16="http://schemas.microsoft.com/office/drawing/2014/main" id="{142D819A-2EC3-4400-AE9E-9604D4966559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22615" y="5939113"/>
              <a:ext cx="3733800" cy="2141465"/>
            </a:xfrm>
            <a:prstGeom prst="rect">
              <a:avLst/>
            </a:prstGeom>
          </p:spPr>
        </p:pic>
      </p:grpSp>
      <p:grpSp>
        <p:nvGrpSpPr>
          <p:cNvPr id="45" name="Group 44">
            <a:extLst>
              <a:ext uri="{FF2B5EF4-FFF2-40B4-BE49-F238E27FC236}">
                <a16:creationId xmlns="" xmlns:a16="http://schemas.microsoft.com/office/drawing/2014/main" id="{596914BA-3AEE-4B47-A8E9-884E406B97A2}"/>
              </a:ext>
            </a:extLst>
          </p:cNvPr>
          <p:cNvGrpSpPr/>
          <p:nvPr/>
        </p:nvGrpSpPr>
        <p:grpSpPr>
          <a:xfrm>
            <a:off x="12394268" y="5857790"/>
            <a:ext cx="5606250" cy="3405953"/>
            <a:chOff x="12394268" y="5857790"/>
            <a:chExt cx="5606250" cy="3405953"/>
          </a:xfrm>
        </p:grpSpPr>
        <p:sp>
          <p:nvSpPr>
            <p:cNvPr id="23" name="Rectangle: Rounded Corners 22">
              <a:extLst>
                <a:ext uri="{FF2B5EF4-FFF2-40B4-BE49-F238E27FC236}">
                  <a16:creationId xmlns="" xmlns:a16="http://schemas.microsoft.com/office/drawing/2014/main" id="{FBC42002-BBE5-430B-B046-3A8E187F5D4B}"/>
                </a:ext>
              </a:extLst>
            </p:cNvPr>
            <p:cNvSpPr/>
            <p:nvPr/>
          </p:nvSpPr>
          <p:spPr>
            <a:xfrm>
              <a:off x="12394268" y="5857790"/>
              <a:ext cx="5318767" cy="3344927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TextBox 30">
              <a:extLst>
                <a:ext uri="{FF2B5EF4-FFF2-40B4-BE49-F238E27FC236}">
                  <a16:creationId xmlns="" xmlns:a16="http://schemas.microsoft.com/office/drawing/2014/main" id="{DFA1B9BC-975D-4E95-9B7B-335B23110892}"/>
                </a:ext>
              </a:extLst>
            </p:cNvPr>
            <p:cNvSpPr txBox="1"/>
            <p:nvPr/>
          </p:nvSpPr>
          <p:spPr>
            <a:xfrm>
              <a:off x="13335000" y="8340413"/>
              <a:ext cx="466551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5400" b="1" dirty="0" err="1">
                  <a:solidFill>
                    <a:srgbClr val="0070C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Trực</a:t>
              </a:r>
              <a:r>
                <a:rPr lang="en-GB" sz="5400" b="1" dirty="0">
                  <a:solidFill>
                    <a:srgbClr val="0070C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GB" sz="5400" b="1" dirty="0" err="1">
                  <a:solidFill>
                    <a:srgbClr val="0070C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thăng</a:t>
              </a:r>
              <a:endParaRPr lang="en-US" sz="54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pic>
          <p:nvPicPr>
            <p:cNvPr id="39" name="Picture 38">
              <a:extLst>
                <a:ext uri="{FF2B5EF4-FFF2-40B4-BE49-F238E27FC236}">
                  <a16:creationId xmlns="" xmlns:a16="http://schemas.microsoft.com/office/drawing/2014/main" id="{78F0B9B5-14B6-4534-AF2E-D2422B2B19FC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99658" y="6011051"/>
              <a:ext cx="3550237" cy="2209037"/>
            </a:xfrm>
            <a:prstGeom prst="rect">
              <a:avLst/>
            </a:prstGeom>
          </p:spPr>
        </p:pic>
      </p:grpSp>
      <p:sp>
        <p:nvSpPr>
          <p:cNvPr id="46" name="Oval 45">
            <a:extLst>
              <a:ext uri="{FF2B5EF4-FFF2-40B4-BE49-F238E27FC236}">
                <a16:creationId xmlns="" xmlns:a16="http://schemas.microsoft.com/office/drawing/2014/main" id="{53EAA367-7FB0-40D0-B024-C139034778DB}"/>
              </a:ext>
            </a:extLst>
          </p:cNvPr>
          <p:cNvSpPr/>
          <p:nvPr/>
        </p:nvSpPr>
        <p:spPr>
          <a:xfrm>
            <a:off x="7921929" y="4143453"/>
            <a:ext cx="496268" cy="92327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val 46">
            <a:extLst>
              <a:ext uri="{FF2B5EF4-FFF2-40B4-BE49-F238E27FC236}">
                <a16:creationId xmlns="" xmlns:a16="http://schemas.microsoft.com/office/drawing/2014/main" id="{74279871-A561-447B-87A2-F7D4DF7A16E1}"/>
              </a:ext>
            </a:extLst>
          </p:cNvPr>
          <p:cNvSpPr/>
          <p:nvPr/>
        </p:nvSpPr>
        <p:spPr>
          <a:xfrm>
            <a:off x="4745766" y="3893945"/>
            <a:ext cx="547024" cy="1022451"/>
          </a:xfrm>
          <a:prstGeom prst="ellipse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Oval 47">
            <a:extLst>
              <a:ext uri="{FF2B5EF4-FFF2-40B4-BE49-F238E27FC236}">
                <a16:creationId xmlns="" xmlns:a16="http://schemas.microsoft.com/office/drawing/2014/main" id="{B12E0822-FE0B-4F1C-BD3F-774F8D307F33}"/>
              </a:ext>
            </a:extLst>
          </p:cNvPr>
          <p:cNvSpPr/>
          <p:nvPr/>
        </p:nvSpPr>
        <p:spPr>
          <a:xfrm>
            <a:off x="2213789" y="8282033"/>
            <a:ext cx="457201" cy="981710"/>
          </a:xfrm>
          <a:prstGeom prst="ellipse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Oval 48">
            <a:extLst>
              <a:ext uri="{FF2B5EF4-FFF2-40B4-BE49-F238E27FC236}">
                <a16:creationId xmlns="" xmlns:a16="http://schemas.microsoft.com/office/drawing/2014/main" id="{D4CB84E7-C404-4C24-A8B4-9CFCCE620A4A}"/>
              </a:ext>
            </a:extLst>
          </p:cNvPr>
          <p:cNvSpPr/>
          <p:nvPr/>
        </p:nvSpPr>
        <p:spPr>
          <a:xfrm>
            <a:off x="10834287" y="3993126"/>
            <a:ext cx="496268" cy="1069053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Oval 49">
            <a:extLst>
              <a:ext uri="{FF2B5EF4-FFF2-40B4-BE49-F238E27FC236}">
                <a16:creationId xmlns="" xmlns:a16="http://schemas.microsoft.com/office/drawing/2014/main" id="{0873E77C-8AE3-4B80-A8AF-06CE01CE7010}"/>
              </a:ext>
            </a:extLst>
          </p:cNvPr>
          <p:cNvSpPr/>
          <p:nvPr/>
        </p:nvSpPr>
        <p:spPr>
          <a:xfrm>
            <a:off x="8700380" y="8202492"/>
            <a:ext cx="589846" cy="844196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Oval 50">
            <a:extLst>
              <a:ext uri="{FF2B5EF4-FFF2-40B4-BE49-F238E27FC236}">
                <a16:creationId xmlns="" xmlns:a16="http://schemas.microsoft.com/office/drawing/2014/main" id="{B4CA3AAB-5CA6-4A23-A267-F80CD0C1B125}"/>
              </a:ext>
            </a:extLst>
          </p:cNvPr>
          <p:cNvSpPr/>
          <p:nvPr/>
        </p:nvSpPr>
        <p:spPr>
          <a:xfrm>
            <a:off x="15384548" y="4049308"/>
            <a:ext cx="496269" cy="802570"/>
          </a:xfrm>
          <a:prstGeom prst="ellipse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Oval 51">
            <a:extLst>
              <a:ext uri="{FF2B5EF4-FFF2-40B4-BE49-F238E27FC236}">
                <a16:creationId xmlns="" xmlns:a16="http://schemas.microsoft.com/office/drawing/2014/main" id="{C9F3624B-C6AA-4A39-9E00-D8606082E6D4}"/>
              </a:ext>
            </a:extLst>
          </p:cNvPr>
          <p:cNvSpPr/>
          <p:nvPr/>
        </p:nvSpPr>
        <p:spPr>
          <a:xfrm>
            <a:off x="16382730" y="8288111"/>
            <a:ext cx="681585" cy="982629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4" name="Picture 53">
            <a:extLst>
              <a:ext uri="{FF2B5EF4-FFF2-40B4-BE49-F238E27FC236}">
                <a16:creationId xmlns="" xmlns:a16="http://schemas.microsoft.com/office/drawing/2014/main" id="{1E37223E-47F7-4B72-A596-D05968B16BC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4255" y="75749"/>
            <a:ext cx="1486360" cy="148636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="" xmlns:a16="http://schemas.microsoft.com/office/drawing/2014/main" id="{EA5986A6-329B-4DE8-A41A-05FA2708FDC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7648238" y="9647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65465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9952"/>
    </mc:Choice>
    <mc:Fallback xmlns="">
      <p:transition spd="slow" advTm="1199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4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8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2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6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0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audio isNarration="1">
              <p:cMediaNode vol="80000" showWhenStopped="0">
                <p:cTn id="10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2" grpId="0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</p:bldLst>
  </p:timing>
  <p:extLst>
    <p:ext uri="{E180D4A7-C9FB-4DFB-919C-405C955672EB}">
      <p14:showEvtLst xmlns:p14="http://schemas.microsoft.com/office/powerpoint/2010/main">
        <p14:triggerEvt type="onClick" time="27638" objId="53"/>
        <p14:triggerEvt type="onClick" time="33643" objId="53"/>
        <p14:triggerEvt type="onClick" time="40022" objId="41"/>
        <p14:triggerEvt type="onClick" time="45822" objId="41"/>
        <p14:triggerEvt type="onClick" time="47633" objId="41"/>
        <p14:triggerEvt type="onClick" time="52960" objId="42"/>
        <p14:triggerEvt type="onClick" time="59718" objId="42"/>
        <p14:triggerEvt type="onClick" time="68707" objId="43"/>
        <p14:triggerEvt type="onClick" time="77507" objId="43"/>
        <p14:triggerEvt type="onClick" time="81860" objId="44"/>
        <p14:triggerEvt type="onClick" time="88053" objId="44"/>
        <p14:triggerEvt type="onClick" time="93533" objId="45"/>
        <p14:triggerEvt type="onClick" time="104100" objId="45"/>
      </p14:showEvtLst>
    </p:ext>
  </p:extLs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5"/>
          <a:srcRect t="7812" b="7812"/>
          <a:stretch>
            <a:fillRect/>
          </a:stretch>
        </p:blipFill>
        <p:spPr>
          <a:xfrm>
            <a:off x="-36286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6"/>
          <a:srcRect l="13786" r="5189" b="67699"/>
          <a:stretch>
            <a:fillRect/>
          </a:stretch>
        </p:blipFill>
        <p:spPr>
          <a:xfrm>
            <a:off x="9052202" y="9094527"/>
            <a:ext cx="9298485" cy="117228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7"/>
          <a:srcRect l="31516"/>
          <a:stretch>
            <a:fillRect/>
          </a:stretch>
        </p:blipFill>
        <p:spPr>
          <a:xfrm>
            <a:off x="-566605" y="3226545"/>
            <a:ext cx="3123993" cy="722165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/>
          <a:srcRect l="13786" r="6535" b="67699"/>
          <a:stretch>
            <a:fillRect/>
          </a:stretch>
        </p:blipFill>
        <p:spPr>
          <a:xfrm>
            <a:off x="-202412" y="9121077"/>
            <a:ext cx="9254613" cy="117228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3069616" y="8754105"/>
            <a:ext cx="3775964" cy="135934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9"/>
          <a:srcRect l="43927" t="50000"/>
          <a:stretch>
            <a:fillRect/>
          </a:stretch>
        </p:blipFill>
        <p:spPr>
          <a:xfrm>
            <a:off x="6815069" y="9433779"/>
            <a:ext cx="2117296" cy="67967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 rot="-45327">
            <a:off x="5509549" y="7349308"/>
            <a:ext cx="1831530" cy="2549694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2895600" y="3074232"/>
            <a:ext cx="13411200" cy="32122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13200"/>
              </a:lnSpc>
              <a:spcBef>
                <a:spcPct val="0"/>
              </a:spcBef>
            </a:pPr>
            <a:r>
              <a:rPr lang="en-US" sz="6600" u="none" dirty="0" err="1">
                <a:solidFill>
                  <a:srgbClr val="6B3F6E"/>
                </a:solidFill>
                <a:latin typeface="Gliker"/>
              </a:rPr>
              <a:t>Hẹn</a:t>
            </a:r>
            <a:r>
              <a:rPr lang="en-US" sz="6600" u="none" dirty="0">
                <a:solidFill>
                  <a:srgbClr val="6B3F6E"/>
                </a:solidFill>
                <a:latin typeface="Gliker"/>
              </a:rPr>
              <a:t> </a:t>
            </a:r>
            <a:r>
              <a:rPr lang="en-US" sz="6600" u="none" dirty="0" err="1">
                <a:solidFill>
                  <a:srgbClr val="6B3F6E"/>
                </a:solidFill>
                <a:latin typeface="Gliker"/>
              </a:rPr>
              <a:t>gặp</a:t>
            </a:r>
            <a:r>
              <a:rPr lang="en-US" sz="6600" u="none" dirty="0">
                <a:solidFill>
                  <a:srgbClr val="6B3F6E"/>
                </a:solidFill>
                <a:latin typeface="Gliker"/>
              </a:rPr>
              <a:t> </a:t>
            </a:r>
            <a:r>
              <a:rPr lang="en-US" sz="6600" u="none" dirty="0" err="1">
                <a:solidFill>
                  <a:srgbClr val="6B3F6E"/>
                </a:solidFill>
                <a:latin typeface="Gliker"/>
              </a:rPr>
              <a:t>lại</a:t>
            </a:r>
            <a:r>
              <a:rPr lang="en-US" sz="6600" u="none" dirty="0">
                <a:solidFill>
                  <a:srgbClr val="6B3F6E"/>
                </a:solidFill>
                <a:latin typeface="Gliker"/>
              </a:rPr>
              <a:t> </a:t>
            </a:r>
            <a:r>
              <a:rPr lang="en-US" sz="6600" u="none" dirty="0" err="1">
                <a:solidFill>
                  <a:srgbClr val="6B3F6E"/>
                </a:solidFill>
                <a:latin typeface="Gliker"/>
              </a:rPr>
              <a:t>các</a:t>
            </a:r>
            <a:r>
              <a:rPr lang="en-US" sz="6600" u="none" dirty="0">
                <a:solidFill>
                  <a:srgbClr val="6B3F6E"/>
                </a:solidFill>
                <a:latin typeface="Gliker"/>
              </a:rPr>
              <a:t> con </a:t>
            </a:r>
            <a:r>
              <a:rPr lang="en-US" sz="6600" u="none" dirty="0" err="1">
                <a:solidFill>
                  <a:srgbClr val="6B3F6E"/>
                </a:solidFill>
                <a:latin typeface="Gliker"/>
              </a:rPr>
              <a:t>vào</a:t>
            </a:r>
            <a:r>
              <a:rPr lang="en-US" sz="6600" u="none" dirty="0">
                <a:solidFill>
                  <a:srgbClr val="6B3F6E"/>
                </a:solidFill>
                <a:latin typeface="Gliker"/>
              </a:rPr>
              <a:t> </a:t>
            </a:r>
          </a:p>
          <a:p>
            <a:pPr marL="0" lvl="0" indent="0" algn="ctr">
              <a:lnSpc>
                <a:spcPts val="13200"/>
              </a:lnSpc>
              <a:spcBef>
                <a:spcPct val="0"/>
              </a:spcBef>
            </a:pPr>
            <a:r>
              <a:rPr lang="en-US" sz="6600" u="none" dirty="0" err="1">
                <a:solidFill>
                  <a:srgbClr val="6B3F6E"/>
                </a:solidFill>
                <a:latin typeface="Gliker"/>
              </a:rPr>
              <a:t>các</a:t>
            </a:r>
            <a:r>
              <a:rPr lang="en-US" sz="6600" u="none" dirty="0">
                <a:solidFill>
                  <a:srgbClr val="6B3F6E"/>
                </a:solidFill>
                <a:latin typeface="Gliker"/>
              </a:rPr>
              <a:t> </a:t>
            </a:r>
            <a:r>
              <a:rPr lang="en-US" sz="6600" u="none" dirty="0" err="1">
                <a:solidFill>
                  <a:srgbClr val="6B3F6E"/>
                </a:solidFill>
                <a:latin typeface="Gliker"/>
              </a:rPr>
              <a:t>giờ</a:t>
            </a:r>
            <a:r>
              <a:rPr lang="en-US" sz="6600" u="none" dirty="0">
                <a:solidFill>
                  <a:srgbClr val="6B3F6E"/>
                </a:solidFill>
                <a:latin typeface="Gliker"/>
              </a:rPr>
              <a:t> </a:t>
            </a:r>
            <a:r>
              <a:rPr lang="en-US" sz="6600" u="none" dirty="0" err="1">
                <a:solidFill>
                  <a:srgbClr val="6B3F6E"/>
                </a:solidFill>
                <a:latin typeface="Gliker"/>
              </a:rPr>
              <a:t>học</a:t>
            </a:r>
            <a:r>
              <a:rPr lang="en-US" sz="6600" u="none" dirty="0">
                <a:solidFill>
                  <a:srgbClr val="6B3F6E"/>
                </a:solidFill>
                <a:latin typeface="Gliker"/>
              </a:rPr>
              <a:t> </a:t>
            </a:r>
            <a:r>
              <a:rPr lang="en-US" sz="6600" u="none" dirty="0" err="1">
                <a:solidFill>
                  <a:srgbClr val="6B3F6E"/>
                </a:solidFill>
                <a:latin typeface="Gliker"/>
              </a:rPr>
              <a:t>tiếp</a:t>
            </a:r>
            <a:r>
              <a:rPr lang="en-US" sz="6600" u="none" dirty="0">
                <a:solidFill>
                  <a:srgbClr val="6B3F6E"/>
                </a:solidFill>
                <a:latin typeface="Gliker"/>
              </a:rPr>
              <a:t> </a:t>
            </a:r>
            <a:r>
              <a:rPr lang="en-US" sz="6600" u="none" dirty="0" err="1">
                <a:solidFill>
                  <a:srgbClr val="6B3F6E"/>
                </a:solidFill>
                <a:latin typeface="Gliker"/>
              </a:rPr>
              <a:t>theo</a:t>
            </a:r>
            <a:endParaRPr lang="en-US" sz="6600" b="1" u="none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2075515" y="685117"/>
            <a:ext cx="2096956" cy="2159028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16991161" y="8233956"/>
            <a:ext cx="1296839" cy="2053044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15861654" y="1982640"/>
            <a:ext cx="921396" cy="861505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13251804" y="1982640"/>
            <a:ext cx="921396" cy="861505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14556729" y="1982640"/>
            <a:ext cx="921396" cy="86150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10E60013-3AC1-49B1-82A0-06E22A867957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89" y="84304"/>
            <a:ext cx="1486360" cy="1486360"/>
          </a:xfrm>
          <a:prstGeom prst="rect">
            <a:avLst/>
          </a:prstGeom>
        </p:spPr>
      </p:pic>
      <p:pic>
        <p:nvPicPr>
          <p:cNvPr id="10" name="Audio 9">
            <a:hlinkClick r:id="" action="ppaction://media"/>
            <a:extLst>
              <a:ext uri="{FF2B5EF4-FFF2-40B4-BE49-F238E27FC236}">
                <a16:creationId xmlns="" xmlns:a16="http://schemas.microsoft.com/office/drawing/2014/main" id="{72AA6E47-3D43-4372-BFD1-0A11D83CD5C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7648238" y="9647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34705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719"/>
    </mc:Choice>
    <mc:Fallback xmlns="">
      <p:transition spd="slow" advTm="307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5"/>
          <a:srcRect t="7812" b="781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6"/>
          <a:srcRect l="13786" r="5189" b="67699"/>
          <a:stretch>
            <a:fillRect/>
          </a:stretch>
        </p:blipFill>
        <p:spPr>
          <a:xfrm>
            <a:off x="8989515" y="9114711"/>
            <a:ext cx="9298485" cy="117228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7"/>
          <a:srcRect l="31516"/>
          <a:stretch>
            <a:fillRect/>
          </a:stretch>
        </p:blipFill>
        <p:spPr>
          <a:xfrm>
            <a:off x="0" y="3065348"/>
            <a:ext cx="3123993" cy="722165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/>
          <a:srcRect l="13786" r="6535" b="67699"/>
          <a:stretch>
            <a:fillRect/>
          </a:stretch>
        </p:blipFill>
        <p:spPr>
          <a:xfrm>
            <a:off x="0" y="9114711"/>
            <a:ext cx="9144000" cy="117228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3069616" y="8754105"/>
            <a:ext cx="3775964" cy="135934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9"/>
          <a:srcRect l="43927" t="50000"/>
          <a:stretch>
            <a:fillRect/>
          </a:stretch>
        </p:blipFill>
        <p:spPr>
          <a:xfrm>
            <a:off x="6815069" y="9433779"/>
            <a:ext cx="2117296" cy="67967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 rot="-45327">
            <a:off x="5509549" y="7349308"/>
            <a:ext cx="1831530" cy="2549694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2226545" y="2647708"/>
            <a:ext cx="13999795" cy="32263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3200"/>
              </a:lnSpc>
              <a:spcBef>
                <a:spcPct val="0"/>
              </a:spcBef>
            </a:pPr>
            <a:r>
              <a:rPr lang="en-US" sz="8000" u="none" dirty="0" err="1">
                <a:solidFill>
                  <a:srgbClr val="6B3F6E"/>
                </a:solidFill>
                <a:latin typeface="Gliker"/>
              </a:rPr>
              <a:t>Phần</a:t>
            </a:r>
            <a:r>
              <a:rPr lang="en-US" sz="8000" u="none" dirty="0">
                <a:solidFill>
                  <a:srgbClr val="6B3F6E"/>
                </a:solidFill>
                <a:latin typeface="Gliker"/>
              </a:rPr>
              <a:t> 1:</a:t>
            </a:r>
          </a:p>
          <a:p>
            <a:pPr marL="0" lvl="0" indent="0" algn="ctr">
              <a:lnSpc>
                <a:spcPts val="13200"/>
              </a:lnSpc>
              <a:spcBef>
                <a:spcPct val="0"/>
              </a:spcBef>
            </a:pPr>
            <a:r>
              <a:rPr lang="en-US" sz="8000" u="none" dirty="0" err="1">
                <a:solidFill>
                  <a:srgbClr val="6B3F6E"/>
                </a:solidFill>
                <a:latin typeface="Gliker"/>
              </a:rPr>
              <a:t>Làm</a:t>
            </a:r>
            <a:r>
              <a:rPr lang="en-US" sz="8000" u="none" dirty="0">
                <a:solidFill>
                  <a:srgbClr val="6B3F6E"/>
                </a:solidFill>
                <a:latin typeface="Gliker"/>
              </a:rPr>
              <a:t> </a:t>
            </a:r>
            <a:r>
              <a:rPr lang="en-US" sz="8000" u="none" dirty="0" err="1">
                <a:solidFill>
                  <a:srgbClr val="6B3F6E"/>
                </a:solidFill>
                <a:latin typeface="Gliker"/>
              </a:rPr>
              <a:t>quen</a:t>
            </a:r>
            <a:r>
              <a:rPr lang="en-US" sz="8000" u="none" dirty="0">
                <a:solidFill>
                  <a:srgbClr val="6B3F6E"/>
                </a:solidFill>
                <a:latin typeface="Gliker"/>
              </a:rPr>
              <a:t> </a:t>
            </a:r>
            <a:r>
              <a:rPr lang="en-US" sz="8000" u="none" dirty="0" err="1">
                <a:solidFill>
                  <a:srgbClr val="6B3F6E"/>
                </a:solidFill>
                <a:latin typeface="Gliker"/>
              </a:rPr>
              <a:t>chữ</a:t>
            </a:r>
            <a:r>
              <a:rPr lang="en-US" sz="8000" u="none" dirty="0">
                <a:solidFill>
                  <a:srgbClr val="6B3F6E"/>
                </a:solidFill>
                <a:latin typeface="Gliker"/>
              </a:rPr>
              <a:t> </a:t>
            </a:r>
            <a:r>
              <a:rPr lang="en-US" sz="8000" u="none" dirty="0" err="1">
                <a:solidFill>
                  <a:srgbClr val="6B3F6E"/>
                </a:solidFill>
                <a:latin typeface="Gliker"/>
              </a:rPr>
              <a:t>cái</a:t>
            </a:r>
            <a:r>
              <a:rPr lang="en-US" sz="8000" u="none" dirty="0">
                <a:solidFill>
                  <a:srgbClr val="6B3F6E"/>
                </a:solidFill>
                <a:latin typeface="Gliker"/>
              </a:rPr>
              <a:t> </a:t>
            </a:r>
            <a:r>
              <a:rPr lang="en-US" sz="8000" b="1" u="none" dirty="0">
                <a:solidFill>
                  <a:srgbClr val="FF0000"/>
                </a:solidFill>
                <a:latin typeface=".VnAvant" panose="020B7200000000000000" pitchFamily="34" charset="0"/>
              </a:rPr>
              <a:t>g</a:t>
            </a:r>
          </a:p>
        </p:txBody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2075515" y="685117"/>
            <a:ext cx="2096956" cy="2159028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16991161" y="8233956"/>
            <a:ext cx="1296839" cy="2053044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15861654" y="1982640"/>
            <a:ext cx="921396" cy="861505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13251804" y="1982640"/>
            <a:ext cx="921396" cy="861505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14556729" y="1982640"/>
            <a:ext cx="921396" cy="86150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C122DAC4-2BF9-42D8-827C-680B0FD26E7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89" y="84304"/>
            <a:ext cx="1486360" cy="1486360"/>
          </a:xfrm>
          <a:prstGeom prst="rect">
            <a:avLst/>
          </a:prstGeom>
        </p:spPr>
      </p:pic>
      <p:pic>
        <p:nvPicPr>
          <p:cNvPr id="10" name="Audio 9">
            <a:hlinkClick r:id="" action="ppaction://media"/>
            <a:extLst>
              <a:ext uri="{FF2B5EF4-FFF2-40B4-BE49-F238E27FC236}">
                <a16:creationId xmlns="" xmlns:a16="http://schemas.microsoft.com/office/drawing/2014/main" id="{A95A5E45-B8C6-4BEE-AC36-D2482C4A367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7648238" y="96472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40"/>
    </mc:Choice>
    <mc:Fallback xmlns="">
      <p:transition spd="slow" advTm="110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5"/>
          <a:srcRect t="7812" b="781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6"/>
          <a:srcRect l="13786" r="5189" b="67699"/>
          <a:stretch>
            <a:fillRect/>
          </a:stretch>
        </p:blipFill>
        <p:spPr>
          <a:xfrm>
            <a:off x="8989515" y="9114711"/>
            <a:ext cx="9298485" cy="117228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7"/>
          <a:srcRect l="13786" r="6535" b="67699"/>
          <a:stretch>
            <a:fillRect/>
          </a:stretch>
        </p:blipFill>
        <p:spPr>
          <a:xfrm>
            <a:off x="0" y="9114711"/>
            <a:ext cx="9144000" cy="117228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408381" y="1624420"/>
            <a:ext cx="1715819" cy="125683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5958284" y="540699"/>
            <a:ext cx="1706443" cy="124997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8481230" y="1583036"/>
            <a:ext cx="2719159" cy="1991784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/>
          <a:srcRect r="32068"/>
          <a:stretch>
            <a:fillRect/>
          </a:stretch>
        </p:blipFill>
        <p:spPr>
          <a:xfrm>
            <a:off x="15958284" y="4650439"/>
            <a:ext cx="2329716" cy="528634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1543999" y="7694796"/>
            <a:ext cx="3028001" cy="2241983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5476147" y="1064130"/>
            <a:ext cx="2382265" cy="2452782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2232192" y="4908333"/>
            <a:ext cx="1265697" cy="1183427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15131337" y="7821192"/>
            <a:ext cx="1653894" cy="2250196"/>
          </a:xfrm>
          <a:prstGeom prst="rect">
            <a:avLst/>
          </a:prstGeom>
        </p:spPr>
      </p:pic>
      <p:sp>
        <p:nvSpPr>
          <p:cNvPr id="13" name="TextBox 13"/>
          <p:cNvSpPr txBox="1"/>
          <p:nvPr/>
        </p:nvSpPr>
        <p:spPr>
          <a:xfrm>
            <a:off x="1687782" y="1249398"/>
            <a:ext cx="14603466" cy="19049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7920"/>
              </a:lnSpc>
              <a:spcBef>
                <a:spcPct val="0"/>
              </a:spcBef>
            </a:pPr>
            <a:r>
              <a:rPr lang="en-US" sz="4000" u="none" dirty="0" err="1">
                <a:solidFill>
                  <a:srgbClr val="6B3F6E"/>
                </a:solidFill>
                <a:latin typeface="Gliker"/>
              </a:rPr>
              <a:t>Bé</a:t>
            </a:r>
            <a:r>
              <a:rPr lang="en-US" sz="4000" u="none" dirty="0">
                <a:solidFill>
                  <a:srgbClr val="6B3F6E"/>
                </a:solidFill>
                <a:latin typeface="Gliker"/>
              </a:rPr>
              <a:t> </a:t>
            </a:r>
            <a:r>
              <a:rPr lang="en-US" sz="4000" u="none" dirty="0" err="1">
                <a:solidFill>
                  <a:srgbClr val="6B3F6E"/>
                </a:solidFill>
                <a:latin typeface="Gliker"/>
              </a:rPr>
              <a:t>hãy</a:t>
            </a:r>
            <a:r>
              <a:rPr lang="en-US" sz="4000" u="none" dirty="0">
                <a:solidFill>
                  <a:srgbClr val="6B3F6E"/>
                </a:solidFill>
                <a:latin typeface="Gliker"/>
              </a:rPr>
              <a:t> </a:t>
            </a:r>
            <a:r>
              <a:rPr lang="en-US" sz="4000" u="none" dirty="0" err="1">
                <a:solidFill>
                  <a:srgbClr val="6B3F6E"/>
                </a:solidFill>
                <a:latin typeface="Gliker"/>
              </a:rPr>
              <a:t>nghe</a:t>
            </a:r>
            <a:r>
              <a:rPr lang="en-US" sz="4000" u="none" dirty="0">
                <a:solidFill>
                  <a:srgbClr val="6B3F6E"/>
                </a:solidFill>
                <a:latin typeface="Gliker"/>
              </a:rPr>
              <a:t> </a:t>
            </a:r>
            <a:r>
              <a:rPr lang="en-US" sz="4000" u="none" dirty="0" err="1">
                <a:solidFill>
                  <a:srgbClr val="6B3F6E"/>
                </a:solidFill>
                <a:latin typeface="Gliker"/>
              </a:rPr>
              <a:t>và</a:t>
            </a:r>
            <a:r>
              <a:rPr lang="en-US" sz="4000" u="none" dirty="0">
                <a:solidFill>
                  <a:srgbClr val="6B3F6E"/>
                </a:solidFill>
                <a:latin typeface="Gliker"/>
              </a:rPr>
              <a:t> </a:t>
            </a:r>
            <a:r>
              <a:rPr lang="en-US" sz="4000" u="none" dirty="0" err="1">
                <a:solidFill>
                  <a:srgbClr val="6B3F6E"/>
                </a:solidFill>
                <a:latin typeface="Gliker"/>
              </a:rPr>
              <a:t>đoán</a:t>
            </a:r>
            <a:r>
              <a:rPr lang="en-US" sz="4000" u="none" dirty="0">
                <a:solidFill>
                  <a:srgbClr val="6B3F6E"/>
                </a:solidFill>
                <a:latin typeface="Gliker"/>
              </a:rPr>
              <a:t> </a:t>
            </a:r>
            <a:r>
              <a:rPr lang="en-US" sz="4000" u="none" dirty="0" err="1">
                <a:solidFill>
                  <a:srgbClr val="6B3F6E"/>
                </a:solidFill>
                <a:latin typeface="Gliker"/>
              </a:rPr>
              <a:t>xem</a:t>
            </a:r>
            <a:r>
              <a:rPr lang="en-US" sz="4000" u="none" dirty="0">
                <a:solidFill>
                  <a:srgbClr val="6B3F6E"/>
                </a:solidFill>
                <a:latin typeface="Gliker"/>
              </a:rPr>
              <a:t> </a:t>
            </a:r>
            <a:r>
              <a:rPr lang="en-US" sz="4000" u="none" dirty="0" err="1">
                <a:solidFill>
                  <a:srgbClr val="6B3F6E"/>
                </a:solidFill>
                <a:latin typeface="Gliker"/>
              </a:rPr>
              <a:t>đây</a:t>
            </a:r>
            <a:r>
              <a:rPr lang="en-US" sz="4000" u="none" dirty="0">
                <a:solidFill>
                  <a:srgbClr val="6B3F6E"/>
                </a:solidFill>
                <a:latin typeface="Gliker"/>
              </a:rPr>
              <a:t> </a:t>
            </a:r>
            <a:r>
              <a:rPr lang="en-US" sz="4000" u="none" dirty="0" err="1">
                <a:solidFill>
                  <a:srgbClr val="6B3F6E"/>
                </a:solidFill>
                <a:latin typeface="Gliker"/>
              </a:rPr>
              <a:t>là</a:t>
            </a:r>
            <a:r>
              <a:rPr lang="en-US" sz="4000" u="none" dirty="0">
                <a:solidFill>
                  <a:srgbClr val="6B3F6E"/>
                </a:solidFill>
                <a:latin typeface="Gliker"/>
              </a:rPr>
              <a:t> </a:t>
            </a:r>
            <a:r>
              <a:rPr lang="en-US" sz="4000" u="none" dirty="0" err="1">
                <a:solidFill>
                  <a:srgbClr val="6B3F6E"/>
                </a:solidFill>
                <a:latin typeface="Gliker"/>
              </a:rPr>
              <a:t>tiếng</a:t>
            </a:r>
            <a:r>
              <a:rPr lang="en-US" sz="4000" u="none" dirty="0">
                <a:solidFill>
                  <a:srgbClr val="6B3F6E"/>
                </a:solidFill>
                <a:latin typeface="Gliker"/>
              </a:rPr>
              <a:t> </a:t>
            </a:r>
            <a:r>
              <a:rPr lang="en-US" sz="4000" u="none" dirty="0" err="1">
                <a:solidFill>
                  <a:srgbClr val="6B3F6E"/>
                </a:solidFill>
                <a:latin typeface="Gliker"/>
              </a:rPr>
              <a:t>còi</a:t>
            </a:r>
            <a:r>
              <a:rPr lang="en-US" sz="4000" u="none" dirty="0">
                <a:solidFill>
                  <a:srgbClr val="6B3F6E"/>
                </a:solidFill>
                <a:latin typeface="Gliker"/>
              </a:rPr>
              <a:t> </a:t>
            </a:r>
            <a:r>
              <a:rPr lang="en-US" sz="4000" u="none" dirty="0" err="1">
                <a:solidFill>
                  <a:srgbClr val="6B3F6E"/>
                </a:solidFill>
                <a:latin typeface="Gliker"/>
              </a:rPr>
              <a:t>báo</a:t>
            </a:r>
            <a:r>
              <a:rPr lang="en-US" sz="4000" u="none" dirty="0">
                <a:solidFill>
                  <a:srgbClr val="6B3F6E"/>
                </a:solidFill>
                <a:latin typeface="Gliker"/>
              </a:rPr>
              <a:t> </a:t>
            </a:r>
            <a:r>
              <a:rPr lang="en-US" sz="4000" u="none" dirty="0" err="1">
                <a:solidFill>
                  <a:srgbClr val="6B3F6E"/>
                </a:solidFill>
                <a:latin typeface="Gliker"/>
              </a:rPr>
              <a:t>hiệu</a:t>
            </a:r>
            <a:r>
              <a:rPr lang="en-US" sz="4000" u="none" dirty="0">
                <a:solidFill>
                  <a:srgbClr val="6B3F6E"/>
                </a:solidFill>
                <a:latin typeface="Gliker"/>
              </a:rPr>
              <a:t> </a:t>
            </a:r>
            <a:r>
              <a:rPr lang="en-US" sz="4000" u="none" dirty="0" err="1">
                <a:solidFill>
                  <a:srgbClr val="6B3F6E"/>
                </a:solidFill>
                <a:latin typeface="Gliker"/>
              </a:rPr>
              <a:t>của</a:t>
            </a:r>
            <a:r>
              <a:rPr lang="en-US" sz="4000" u="none" dirty="0">
                <a:solidFill>
                  <a:srgbClr val="6B3F6E"/>
                </a:solidFill>
                <a:latin typeface="Gliker"/>
              </a:rPr>
              <a:t> </a:t>
            </a:r>
            <a:r>
              <a:rPr lang="en-US" sz="4000" u="none" dirty="0" err="1">
                <a:solidFill>
                  <a:srgbClr val="6B3F6E"/>
                </a:solidFill>
                <a:latin typeface="Gliker"/>
              </a:rPr>
              <a:t>phương</a:t>
            </a:r>
            <a:r>
              <a:rPr lang="en-US" sz="4000" u="none" dirty="0">
                <a:solidFill>
                  <a:srgbClr val="6B3F6E"/>
                </a:solidFill>
                <a:latin typeface="Gliker"/>
              </a:rPr>
              <a:t> </a:t>
            </a:r>
            <a:r>
              <a:rPr lang="en-US" sz="4000" u="none" dirty="0" err="1">
                <a:solidFill>
                  <a:srgbClr val="6B3F6E"/>
                </a:solidFill>
                <a:latin typeface="Gliker"/>
              </a:rPr>
              <a:t>tiện</a:t>
            </a:r>
            <a:r>
              <a:rPr lang="en-US" sz="4000" u="none" dirty="0">
                <a:solidFill>
                  <a:srgbClr val="6B3F6E"/>
                </a:solidFill>
                <a:latin typeface="Gliker"/>
              </a:rPr>
              <a:t> </a:t>
            </a:r>
            <a:r>
              <a:rPr lang="en-US" sz="4000" u="none" dirty="0" err="1">
                <a:solidFill>
                  <a:srgbClr val="6B3F6E"/>
                </a:solidFill>
                <a:latin typeface="Gliker"/>
              </a:rPr>
              <a:t>giao</a:t>
            </a:r>
            <a:r>
              <a:rPr lang="en-US" sz="4000" u="none" dirty="0">
                <a:solidFill>
                  <a:srgbClr val="6B3F6E"/>
                </a:solidFill>
                <a:latin typeface="Gliker"/>
              </a:rPr>
              <a:t> </a:t>
            </a:r>
            <a:r>
              <a:rPr lang="en-US" sz="4000" u="none" dirty="0" err="1">
                <a:solidFill>
                  <a:srgbClr val="6B3F6E"/>
                </a:solidFill>
                <a:latin typeface="Gliker"/>
              </a:rPr>
              <a:t>thông</a:t>
            </a:r>
            <a:r>
              <a:rPr lang="en-US" sz="4000" u="none" dirty="0">
                <a:solidFill>
                  <a:srgbClr val="6B3F6E"/>
                </a:solidFill>
                <a:latin typeface="Gliker"/>
              </a:rPr>
              <a:t> </a:t>
            </a:r>
            <a:r>
              <a:rPr lang="en-US" sz="4000" u="none" dirty="0" err="1">
                <a:solidFill>
                  <a:srgbClr val="6B3F6E"/>
                </a:solidFill>
                <a:latin typeface="Gliker"/>
              </a:rPr>
              <a:t>gì</a:t>
            </a:r>
            <a:r>
              <a:rPr lang="en-US" sz="4000" u="none" dirty="0">
                <a:solidFill>
                  <a:srgbClr val="6B3F6E"/>
                </a:solidFill>
                <a:latin typeface="Gliker"/>
              </a:rPr>
              <a:t>?</a:t>
            </a:r>
          </a:p>
        </p:txBody>
      </p:sp>
      <p:pic>
        <p:nvPicPr>
          <p:cNvPr id="14" name="Picture 14"/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>
            <a:off x="0" y="8297234"/>
            <a:ext cx="1246134" cy="1972772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7"/>
          <a:srcRect/>
          <a:stretch>
            <a:fillRect/>
          </a:stretch>
        </p:blipFill>
        <p:spPr>
          <a:xfrm>
            <a:off x="10177903" y="8287729"/>
            <a:ext cx="1040707" cy="199178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0651B1FE-1562-4664-A209-E183D0529A49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89" y="84304"/>
            <a:ext cx="1486360" cy="1486360"/>
          </a:xfrm>
          <a:prstGeom prst="rect">
            <a:avLst/>
          </a:prstGeom>
        </p:spPr>
      </p:pic>
      <p:pic>
        <p:nvPicPr>
          <p:cNvPr id="17" name="Audio 16">
            <a:hlinkClick r:id="" action="ppaction://media"/>
            <a:extLst>
              <a:ext uri="{FF2B5EF4-FFF2-40B4-BE49-F238E27FC236}">
                <a16:creationId xmlns="" xmlns:a16="http://schemas.microsoft.com/office/drawing/2014/main" id="{F5EFB8D0-5A61-4E01-BC42-E4664DDF640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7648238" y="96472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544"/>
    </mc:Choice>
    <mc:Fallback xmlns="">
      <p:transition spd="slow" advTm="75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hớ đi bộ dưới lòng đường bạn ơi hớ nhé làm gương cả nhà">
            <a:hlinkClick r:id="" action="ppaction://media"/>
            <a:extLst>
              <a:ext uri="{FF2B5EF4-FFF2-40B4-BE49-F238E27FC236}">
                <a16:creationId xmlns="" xmlns:a16="http://schemas.microsoft.com/office/drawing/2014/main" id="{11BBB1D1-B1A0-4780-AE87-365E7925A9F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10391"/>
            <a:ext cx="18288000" cy="1028700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3268684C-CFE8-4C61-8A92-5A4CBFD7108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89" y="84304"/>
            <a:ext cx="1486360" cy="1486360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="" xmlns:a16="http://schemas.microsoft.com/office/drawing/2014/main" id="{00DAA9BD-A2C5-411F-934A-8F3582C8447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7648238" y="9647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6866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618"/>
    </mc:Choice>
    <mc:Fallback xmlns="">
      <p:transition spd="slow" advTm="146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00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100000">
                <p:cTn id="16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2194" objId="2"/>
        <p14:stopEvt time="12291" objId="2"/>
      </p14:showEvt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5"/>
          <a:srcRect t="7812" b="781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/>
          <a:srcRect l="13786" r="5189" b="67699"/>
          <a:stretch>
            <a:fillRect/>
          </a:stretch>
        </p:blipFill>
        <p:spPr>
          <a:xfrm>
            <a:off x="8989515" y="9114711"/>
            <a:ext cx="9298485" cy="117228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/>
          <a:srcRect l="13786" r="6535" b="67699"/>
          <a:stretch>
            <a:fillRect/>
          </a:stretch>
        </p:blipFill>
        <p:spPr>
          <a:xfrm>
            <a:off x="0" y="9114711"/>
            <a:ext cx="9144000" cy="1172289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8"/>
          <a:srcRect l="42989" b="4706"/>
          <a:stretch>
            <a:fillRect/>
          </a:stretch>
        </p:blipFill>
        <p:spPr>
          <a:xfrm>
            <a:off x="0" y="6086585"/>
            <a:ext cx="1362402" cy="4200415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5421199" y="6729293"/>
            <a:ext cx="2470092" cy="2019300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="" xmlns:a16="http://schemas.microsoft.com/office/drawing/2014/main" id="{3752C280-744E-4A3D-891F-09AFC6064D05}"/>
              </a:ext>
            </a:extLst>
          </p:cNvPr>
          <p:cNvGrpSpPr/>
          <p:nvPr/>
        </p:nvGrpSpPr>
        <p:grpSpPr>
          <a:xfrm>
            <a:off x="4571999" y="7547759"/>
            <a:ext cx="10094869" cy="2256714"/>
            <a:chOff x="4571999" y="7547759"/>
            <a:chExt cx="10094869" cy="2256714"/>
          </a:xfrm>
        </p:grpSpPr>
        <p:grpSp>
          <p:nvGrpSpPr>
            <p:cNvPr id="10" name="Group 10"/>
            <p:cNvGrpSpPr/>
            <p:nvPr/>
          </p:nvGrpSpPr>
          <p:grpSpPr>
            <a:xfrm>
              <a:off x="4571999" y="7547759"/>
              <a:ext cx="10094869" cy="2256714"/>
              <a:chOff x="24084" y="42579"/>
              <a:chExt cx="2532170" cy="811765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24084" y="42579"/>
                <a:ext cx="2532170" cy="811765"/>
              </a:xfrm>
              <a:custGeom>
                <a:avLst/>
                <a:gdLst/>
                <a:ahLst/>
                <a:cxnLst/>
                <a:rect l="l" t="t" r="r" b="b"/>
                <a:pathLst>
                  <a:path w="2532170" h="811765">
                    <a:moveTo>
                      <a:pt x="2407710" y="811764"/>
                    </a:moveTo>
                    <a:lnTo>
                      <a:pt x="124460" y="811764"/>
                    </a:lnTo>
                    <a:cubicBezTo>
                      <a:pt x="55880" y="811764"/>
                      <a:pt x="0" y="755884"/>
                      <a:pt x="0" y="687304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2407710" y="0"/>
                    </a:lnTo>
                    <a:cubicBezTo>
                      <a:pt x="2476290" y="0"/>
                      <a:pt x="2532170" y="55880"/>
                      <a:pt x="2532170" y="124460"/>
                    </a:cubicBezTo>
                    <a:lnTo>
                      <a:pt x="2532170" y="687305"/>
                    </a:lnTo>
                    <a:cubicBezTo>
                      <a:pt x="2532170" y="755885"/>
                      <a:pt x="2476290" y="811765"/>
                      <a:pt x="2407710" y="811765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sp>
          <p:nvSpPr>
            <p:cNvPr id="17" name="TextBox 17"/>
            <p:cNvSpPr txBox="1"/>
            <p:nvPr/>
          </p:nvSpPr>
          <p:spPr>
            <a:xfrm>
              <a:off x="5641225" y="8617495"/>
              <a:ext cx="8681527" cy="62831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0" algn="ctr">
                <a:lnSpc>
                  <a:spcPts val="3200"/>
                </a:lnSpc>
                <a:spcBef>
                  <a:spcPct val="0"/>
                </a:spcBef>
              </a:pPr>
              <a:r>
                <a:rPr lang="en-GB" sz="10000" b="1" dirty="0" err="1">
                  <a:solidFill>
                    <a:srgbClr val="F95395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xe</a:t>
              </a:r>
              <a:r>
                <a:rPr lang="en-GB" sz="10000" b="1" dirty="0">
                  <a:solidFill>
                    <a:srgbClr val="F95395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GB" sz="10000" b="1" dirty="0" err="1">
                  <a:solidFill>
                    <a:srgbClr val="F95395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cứu</a:t>
              </a:r>
              <a:r>
                <a:rPr lang="en-GB" sz="10000" b="1" dirty="0">
                  <a:solidFill>
                    <a:srgbClr val="F95395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GB" sz="10000" b="1" dirty="0" err="1">
                  <a:solidFill>
                    <a:srgbClr val="F95395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thương</a:t>
              </a:r>
              <a:endParaRPr lang="en-US" sz="10000" b="1" dirty="0">
                <a:solidFill>
                  <a:srgbClr val="F95395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</p:grpSp>
      <p:pic>
        <p:nvPicPr>
          <p:cNvPr id="19" name="Picture 19"/>
          <p:cNvPicPr>
            <a:picLocks noChangeAspect="1"/>
          </p:cNvPicPr>
          <p:nvPr/>
        </p:nvPicPr>
        <p:blipFill>
          <a:blip r:embed="rId11"/>
          <a:srcRect b="4286"/>
          <a:stretch>
            <a:fillRect/>
          </a:stretch>
        </p:blipFill>
        <p:spPr>
          <a:xfrm>
            <a:off x="16795143" y="8870632"/>
            <a:ext cx="1492857" cy="1416367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12"/>
          <a:srcRect b="3270"/>
          <a:stretch>
            <a:fillRect/>
          </a:stretch>
        </p:blipFill>
        <p:spPr>
          <a:xfrm>
            <a:off x="1407878" y="8488076"/>
            <a:ext cx="1174744" cy="1798924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="" xmlns:a16="http://schemas.microsoft.com/office/drawing/2014/main" id="{6C504494-5706-40F2-B18A-93EDBEBB9EDE}"/>
              </a:ext>
            </a:extLst>
          </p:cNvPr>
          <p:cNvGrpSpPr/>
          <p:nvPr/>
        </p:nvGrpSpPr>
        <p:grpSpPr>
          <a:xfrm>
            <a:off x="362073" y="-1478002"/>
            <a:ext cx="16591023" cy="9664794"/>
            <a:chOff x="381000" y="-1396729"/>
            <a:chExt cx="16591023" cy="9664794"/>
          </a:xfrm>
        </p:grpSpPr>
        <p:grpSp>
          <p:nvGrpSpPr>
            <p:cNvPr id="8" name="Group 8"/>
            <p:cNvGrpSpPr/>
            <p:nvPr/>
          </p:nvGrpSpPr>
          <p:grpSpPr>
            <a:xfrm>
              <a:off x="2045622" y="156770"/>
              <a:ext cx="14265053" cy="7056375"/>
              <a:chOff x="0" y="0"/>
              <a:chExt cx="2532170" cy="811764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2532170" cy="811765"/>
              </a:xfrm>
              <a:custGeom>
                <a:avLst/>
                <a:gdLst/>
                <a:ahLst/>
                <a:cxnLst/>
                <a:rect l="l" t="t" r="r" b="b"/>
                <a:pathLst>
                  <a:path w="2532170" h="811765">
                    <a:moveTo>
                      <a:pt x="2407710" y="811764"/>
                    </a:moveTo>
                    <a:lnTo>
                      <a:pt x="124460" y="811764"/>
                    </a:lnTo>
                    <a:cubicBezTo>
                      <a:pt x="55880" y="811764"/>
                      <a:pt x="0" y="755884"/>
                      <a:pt x="0" y="687304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2407710" y="0"/>
                    </a:lnTo>
                    <a:cubicBezTo>
                      <a:pt x="2476290" y="0"/>
                      <a:pt x="2532170" y="55880"/>
                      <a:pt x="2532170" y="124460"/>
                    </a:cubicBezTo>
                    <a:lnTo>
                      <a:pt x="2532170" y="687305"/>
                    </a:lnTo>
                    <a:cubicBezTo>
                      <a:pt x="2532170" y="755885"/>
                      <a:pt x="2476290" y="811765"/>
                      <a:pt x="2407710" y="811765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pic>
          <p:nvPicPr>
            <p:cNvPr id="15" name="Picture 15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rcRect/>
            <a:stretch>
              <a:fillRect/>
            </a:stretch>
          </p:blipFill>
          <p:spPr>
            <a:xfrm>
              <a:off x="15649327" y="2171700"/>
              <a:ext cx="1322696" cy="2050692"/>
            </a:xfrm>
            <a:prstGeom prst="rect">
              <a:avLst/>
            </a:prstGeom>
          </p:spPr>
        </p:pic>
        <p:pic>
          <p:nvPicPr>
            <p:cNvPr id="18" name="Picture 18"/>
            <p:cNvPicPr>
              <a:picLocks noChangeAspect="1"/>
            </p:cNvPicPr>
            <p:nvPr/>
          </p:nvPicPr>
          <p:blipFill>
            <a:blip r:embed="rId15"/>
            <a:srcRect/>
            <a:stretch>
              <a:fillRect/>
            </a:stretch>
          </p:blipFill>
          <p:spPr>
            <a:xfrm>
              <a:off x="381000" y="1268152"/>
              <a:ext cx="1265697" cy="1183427"/>
            </a:xfrm>
            <a:prstGeom prst="rect">
              <a:avLst/>
            </a:prstGeom>
          </p:spPr>
        </p:pic>
        <p:pic>
          <p:nvPicPr>
            <p:cNvPr id="21" name="Picture 5">
              <a:extLst>
                <a:ext uri="{FF2B5EF4-FFF2-40B4-BE49-F238E27FC236}">
                  <a16:creationId xmlns="" xmlns:a16="http://schemas.microsoft.com/office/drawing/2014/main" id="{742C1966-43DC-4C88-BE73-864AEEA32283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rcRect/>
            <a:stretch>
              <a:fillRect/>
            </a:stretch>
          </p:blipFill>
          <p:spPr>
            <a:xfrm>
              <a:off x="4313055" y="-1396729"/>
              <a:ext cx="10462388" cy="9664794"/>
            </a:xfrm>
            <a:prstGeom prst="rect">
              <a:avLst/>
            </a:prstGeom>
          </p:spPr>
        </p:pic>
      </p:grpSp>
      <p:sp>
        <p:nvSpPr>
          <p:cNvPr id="24" name="TextBox 17">
            <a:extLst>
              <a:ext uri="{FF2B5EF4-FFF2-40B4-BE49-F238E27FC236}">
                <a16:creationId xmlns="" xmlns:a16="http://schemas.microsoft.com/office/drawing/2014/main" id="{DBC9B738-A790-46E1-AE4A-77051D09F241}"/>
              </a:ext>
            </a:extLst>
          </p:cNvPr>
          <p:cNvSpPr txBox="1"/>
          <p:nvPr/>
        </p:nvSpPr>
        <p:spPr>
          <a:xfrm>
            <a:off x="12848023" y="8602670"/>
            <a:ext cx="1752600" cy="6283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3200"/>
              </a:lnSpc>
              <a:spcBef>
                <a:spcPct val="0"/>
              </a:spcBef>
            </a:pPr>
            <a:r>
              <a:rPr lang="en-GB" sz="10000" b="1" dirty="0">
                <a:solidFill>
                  <a:srgbClr val="00B05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g</a:t>
            </a:r>
            <a:endParaRPr lang="en-US" sz="10000" b="1" dirty="0">
              <a:solidFill>
                <a:srgbClr val="00B05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="" xmlns:a16="http://schemas.microsoft.com/office/drawing/2014/main" id="{C5B98DDE-2762-4660-8C63-0D0D47D59328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89" y="84304"/>
            <a:ext cx="1486360" cy="148636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="" xmlns:a16="http://schemas.microsoft.com/office/drawing/2014/main" id="{E2F49D5A-82E0-417E-B249-AA1EA6FE64F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7648238" y="96472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937"/>
    </mc:Choice>
    <mc:Fallback xmlns="">
      <p:transition spd="slow" advTm="289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5"/>
          <a:srcRect t="7812" b="781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268785" y="495300"/>
            <a:ext cx="15750431" cy="82296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7"/>
          <a:srcRect l="13786" r="5189" b="67699"/>
          <a:stretch>
            <a:fillRect/>
          </a:stretch>
        </p:blipFill>
        <p:spPr>
          <a:xfrm>
            <a:off x="8989515" y="9114711"/>
            <a:ext cx="9298485" cy="117228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/>
          <a:srcRect l="13786" r="6535" b="67699"/>
          <a:stretch>
            <a:fillRect/>
          </a:stretch>
        </p:blipFill>
        <p:spPr>
          <a:xfrm>
            <a:off x="0" y="9114711"/>
            <a:ext cx="9144000" cy="117228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1232017" flipH="1">
            <a:off x="12649815" y="2097700"/>
            <a:ext cx="3320094" cy="115788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1"/>
          <a:srcRect l="1159" b="7450"/>
          <a:stretch>
            <a:fillRect/>
          </a:stretch>
        </p:blipFill>
        <p:spPr>
          <a:xfrm>
            <a:off x="0" y="6397889"/>
            <a:ext cx="3483710" cy="3889111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3483710" y="7879804"/>
            <a:ext cx="1603794" cy="2407196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12241825" y="7576109"/>
            <a:ext cx="5646125" cy="2564282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5087504" y="9318080"/>
            <a:ext cx="1211303" cy="983427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15417858" y="495300"/>
            <a:ext cx="2470092" cy="20193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0529AFE6-5AFD-4493-8023-88A41E6499F2}"/>
              </a:ext>
            </a:extLst>
          </p:cNvPr>
          <p:cNvSpPr txBox="1"/>
          <p:nvPr/>
        </p:nvSpPr>
        <p:spPr>
          <a:xfrm>
            <a:off x="7292367" y="919466"/>
            <a:ext cx="2819400" cy="54784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5000" b="1" dirty="0">
                <a:solidFill>
                  <a:srgbClr val="F95395"/>
                </a:solidFill>
                <a:latin typeface=".VnAvant" panose="020B7200000000000000" pitchFamily="34" charset="0"/>
              </a:rPr>
              <a:t>g</a:t>
            </a:r>
            <a:endParaRPr lang="en-US" sz="35000" b="1" dirty="0">
              <a:solidFill>
                <a:srgbClr val="F95395"/>
              </a:solidFill>
              <a:latin typeface=".VnAvant" panose="020B7200000000000000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1A5B4417-CEFB-454C-9C02-DA93A407E05C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89" y="84304"/>
            <a:ext cx="1486360" cy="1486360"/>
          </a:xfrm>
          <a:prstGeom prst="rect">
            <a:avLst/>
          </a:prstGeom>
        </p:spPr>
      </p:pic>
      <p:pic>
        <p:nvPicPr>
          <p:cNvPr id="11" name="Audio 10">
            <a:hlinkClick r:id="" action="ppaction://media"/>
            <a:extLst>
              <a:ext uri="{FF2B5EF4-FFF2-40B4-BE49-F238E27FC236}">
                <a16:creationId xmlns="" xmlns:a16="http://schemas.microsoft.com/office/drawing/2014/main" id="{54791133-1C7A-4725-B2D2-F4C7CCE0B32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7648238" y="96472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371"/>
    </mc:Choice>
    <mc:Fallback xmlns="">
      <p:transition spd="slow" advTm="253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4" presetClass="emph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4" presetClass="emph" presetSubtype="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2" presetClass="emph" presetSubtype="0" fill="hold" grpId="5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2" presetClass="emph" presetSubtype="0" fill="hold" grpId="6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2" presetClass="emph" presetSubtype="0" fill="hold" grpId="7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15" grpId="0"/>
      <p:bldP spid="15" grpId="1"/>
      <p:bldP spid="15" grpId="3"/>
      <p:bldP spid="15" grpId="4"/>
      <p:bldP spid="15" grpId="5"/>
      <p:bldP spid="15" grpId="6"/>
      <p:bldP spid="15" grpId="7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5"/>
          <a:srcRect t="7812" b="781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/>
          <a:srcRect l="13786" r="5189" b="67699"/>
          <a:stretch>
            <a:fillRect/>
          </a:stretch>
        </p:blipFill>
        <p:spPr>
          <a:xfrm>
            <a:off x="8989515" y="9114711"/>
            <a:ext cx="9298485" cy="117228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/>
          <a:srcRect l="13786" r="6535" b="67699"/>
          <a:stretch>
            <a:fillRect/>
          </a:stretch>
        </p:blipFill>
        <p:spPr>
          <a:xfrm>
            <a:off x="0" y="9114711"/>
            <a:ext cx="9144000" cy="117228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1232017" flipH="1">
            <a:off x="12649815" y="2097700"/>
            <a:ext cx="3320094" cy="115788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/>
          <a:srcRect l="1159" b="7450"/>
          <a:stretch>
            <a:fillRect/>
          </a:stretch>
        </p:blipFill>
        <p:spPr>
          <a:xfrm>
            <a:off x="0" y="6397889"/>
            <a:ext cx="3483710" cy="3889111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3483710" y="7879804"/>
            <a:ext cx="1603794" cy="2407196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2241825" y="7576109"/>
            <a:ext cx="5646125" cy="2564282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5087504" y="9318080"/>
            <a:ext cx="1211303" cy="983427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5417858" y="495300"/>
            <a:ext cx="2470092" cy="2019300"/>
          </a:xfrm>
          <a:prstGeom prst="rect">
            <a:avLst/>
          </a:prstGeom>
        </p:spPr>
      </p:pic>
      <p:pic>
        <p:nvPicPr>
          <p:cNvPr id="17" name="Picture 7">
            <a:extLst>
              <a:ext uri="{FF2B5EF4-FFF2-40B4-BE49-F238E27FC236}">
                <a16:creationId xmlns="" xmlns:a16="http://schemas.microsoft.com/office/drawing/2014/main" id="{C850F3C2-80AB-488A-929E-6101D31FC3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643"/>
          <a:stretch>
            <a:fillRect/>
          </a:stretch>
        </p:blipFill>
        <p:spPr bwMode="auto">
          <a:xfrm>
            <a:off x="10063046" y="2497282"/>
            <a:ext cx="3695700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6">
            <a:extLst>
              <a:ext uri="{FF2B5EF4-FFF2-40B4-BE49-F238E27FC236}">
                <a16:creationId xmlns="" xmlns:a16="http://schemas.microsoft.com/office/drawing/2014/main" id="{7D9497E4-FF78-4524-BCF5-C4A2916652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1150" y="2676641"/>
            <a:ext cx="3021807" cy="301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Box 15">
            <a:extLst>
              <a:ext uri="{FF2B5EF4-FFF2-40B4-BE49-F238E27FC236}">
                <a16:creationId xmlns="" xmlns:a16="http://schemas.microsoft.com/office/drawing/2014/main" id="{BD490E48-316F-4EAD-A790-7739108942A8}"/>
              </a:ext>
            </a:extLst>
          </p:cNvPr>
          <p:cNvSpPr txBox="1"/>
          <p:nvPr/>
        </p:nvSpPr>
        <p:spPr>
          <a:xfrm>
            <a:off x="5419961" y="442826"/>
            <a:ext cx="7363805" cy="10344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7920"/>
              </a:lnSpc>
              <a:spcBef>
                <a:spcPct val="0"/>
              </a:spcBef>
            </a:pPr>
            <a:r>
              <a:rPr lang="en-US" sz="6600" u="none" dirty="0" err="1">
                <a:solidFill>
                  <a:srgbClr val="6B3F6E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Cấu</a:t>
            </a:r>
            <a:r>
              <a:rPr lang="en-US" sz="6600" u="none" dirty="0">
                <a:solidFill>
                  <a:srgbClr val="6B3F6E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6600" u="none" dirty="0" err="1">
                <a:solidFill>
                  <a:srgbClr val="6B3F6E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tạo</a:t>
            </a:r>
            <a:r>
              <a:rPr lang="en-US" sz="6600" u="none" dirty="0">
                <a:solidFill>
                  <a:srgbClr val="6B3F6E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6600" u="none" dirty="0" err="1">
                <a:solidFill>
                  <a:srgbClr val="6B3F6E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chữ</a:t>
            </a:r>
            <a:r>
              <a:rPr lang="en-US" sz="6600" u="none" dirty="0">
                <a:solidFill>
                  <a:srgbClr val="6B3F6E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g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D92F66EB-F8E8-447D-AA8E-6F467119FFD7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89" y="84304"/>
            <a:ext cx="1486360" cy="148636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="" xmlns:a16="http://schemas.microsoft.com/office/drawing/2014/main" id="{B031D091-F791-40C9-896D-CF647B872B4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7648238" y="9647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64320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123"/>
    </mc:Choice>
    <mc:Fallback xmlns="">
      <p:transition spd="slow" advTm="121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528 -0.09985 L -0.22213 0.03133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-11875" y="65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5"/>
          <a:srcRect t="7812" b="7812"/>
          <a:stretch>
            <a:fillRect/>
          </a:stretch>
        </p:blipFill>
        <p:spPr>
          <a:xfrm>
            <a:off x="0" y="-88511"/>
            <a:ext cx="18288000" cy="102870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/>
          <a:srcRect r="4682"/>
          <a:stretch>
            <a:fillRect/>
          </a:stretch>
        </p:blipFill>
        <p:spPr>
          <a:xfrm>
            <a:off x="15895288" y="6230461"/>
            <a:ext cx="2392712" cy="347039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/>
          <a:srcRect l="13786" r="5189" b="67699"/>
          <a:stretch>
            <a:fillRect/>
          </a:stretch>
        </p:blipFill>
        <p:spPr>
          <a:xfrm>
            <a:off x="8989515" y="9114711"/>
            <a:ext cx="9298485" cy="117228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/>
          <a:srcRect l="13786" r="6535" b="67699"/>
          <a:stretch>
            <a:fillRect/>
          </a:stretch>
        </p:blipFill>
        <p:spPr>
          <a:xfrm>
            <a:off x="0" y="9114711"/>
            <a:ext cx="9144000" cy="1172289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9"/>
          <a:srcRect l="28716"/>
          <a:stretch>
            <a:fillRect/>
          </a:stretch>
        </p:blipFill>
        <p:spPr>
          <a:xfrm>
            <a:off x="-49860" y="6306110"/>
            <a:ext cx="2392712" cy="4001919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2939389" y="7842533"/>
            <a:ext cx="1603794" cy="2407196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>
            <a:off x="4648085" y="88511"/>
            <a:ext cx="7363805" cy="10344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7920"/>
              </a:lnSpc>
              <a:spcBef>
                <a:spcPct val="0"/>
              </a:spcBef>
            </a:pPr>
            <a:r>
              <a:rPr lang="en-US" sz="6600" u="none" dirty="0" err="1">
                <a:solidFill>
                  <a:srgbClr val="6B3F6E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Bé</a:t>
            </a:r>
            <a:r>
              <a:rPr lang="en-US" sz="6600" u="none" dirty="0">
                <a:solidFill>
                  <a:srgbClr val="6B3F6E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6600" u="none" dirty="0" err="1">
                <a:solidFill>
                  <a:srgbClr val="6B3F6E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tập</a:t>
            </a:r>
            <a:r>
              <a:rPr lang="en-US" sz="6600" u="none" dirty="0">
                <a:solidFill>
                  <a:srgbClr val="6B3F6E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6600" u="none" dirty="0" err="1">
                <a:solidFill>
                  <a:srgbClr val="6B3F6E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xếp</a:t>
            </a:r>
            <a:r>
              <a:rPr lang="en-US" sz="6600" u="none" dirty="0">
                <a:solidFill>
                  <a:srgbClr val="6B3F6E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6600" u="none" dirty="0" err="1">
                <a:solidFill>
                  <a:srgbClr val="6B3F6E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chữ</a:t>
            </a:r>
            <a:r>
              <a:rPr lang="en-US" sz="6600" u="none" dirty="0">
                <a:solidFill>
                  <a:srgbClr val="6B3F6E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g</a:t>
            </a:r>
          </a:p>
        </p:txBody>
      </p:sp>
      <p:pic>
        <p:nvPicPr>
          <p:cNvPr id="16" name="Picture 16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15237012" y="9046131"/>
            <a:ext cx="1316552" cy="1068876"/>
          </a:xfrm>
          <a:prstGeom prst="rect">
            <a:avLst/>
          </a:prstGeom>
        </p:spPr>
      </p:pic>
      <p:sp>
        <p:nvSpPr>
          <p:cNvPr id="22" name="Rectangle: Rounded Corners 21">
            <a:extLst>
              <a:ext uri="{FF2B5EF4-FFF2-40B4-BE49-F238E27FC236}">
                <a16:creationId xmlns="" xmlns:a16="http://schemas.microsoft.com/office/drawing/2014/main" id="{32B6EC72-D536-4F2D-AECA-7440161C47DF}"/>
              </a:ext>
            </a:extLst>
          </p:cNvPr>
          <p:cNvSpPr/>
          <p:nvPr/>
        </p:nvSpPr>
        <p:spPr>
          <a:xfrm>
            <a:off x="7920562" y="1955738"/>
            <a:ext cx="7517917" cy="6251347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extBox 13"/>
          <p:cNvSpPr txBox="1"/>
          <p:nvPr/>
        </p:nvSpPr>
        <p:spPr>
          <a:xfrm>
            <a:off x="11125200" y="6532996"/>
            <a:ext cx="3856471" cy="5638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200"/>
              </a:lnSpc>
              <a:spcBef>
                <a:spcPct val="0"/>
              </a:spcBef>
            </a:pPr>
            <a:endParaRPr lang="en-US" sz="4200" u="none" dirty="0">
              <a:solidFill>
                <a:srgbClr val="F95395"/>
              </a:solidFill>
              <a:latin typeface="DG Jory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C1B986DF-5927-45D0-A711-5B78808C80FD}"/>
              </a:ext>
            </a:extLst>
          </p:cNvPr>
          <p:cNvSpPr txBox="1"/>
          <p:nvPr/>
        </p:nvSpPr>
        <p:spPr>
          <a:xfrm>
            <a:off x="9982200" y="979251"/>
            <a:ext cx="2819400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.VnAvant" panose="020B7200000000000000" pitchFamily="34" charset="0"/>
              </a:rPr>
              <a:t>g</a:t>
            </a:r>
            <a:endParaRPr lang="en-US" sz="40000" b="1" dirty="0">
              <a:solidFill>
                <a:schemeClr val="accent6">
                  <a:lumMod val="20000"/>
                  <a:lumOff val="80000"/>
                </a:schemeClr>
              </a:solidFill>
              <a:latin typeface=".VnAvant" panose="020B7200000000000000" pitchFamily="34" charset="0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="" xmlns:a16="http://schemas.microsoft.com/office/drawing/2014/main" id="{ECD7A654-ED0E-465D-A0C9-CC04DA3222C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4588" y="3083613"/>
            <a:ext cx="976367" cy="737952"/>
          </a:xfrm>
          <a:prstGeom prst="rect">
            <a:avLst/>
          </a:prstGeom>
        </p:spPr>
      </p:pic>
      <p:grpSp>
        <p:nvGrpSpPr>
          <p:cNvPr id="60" name="Group 59">
            <a:extLst>
              <a:ext uri="{FF2B5EF4-FFF2-40B4-BE49-F238E27FC236}">
                <a16:creationId xmlns="" xmlns:a16="http://schemas.microsoft.com/office/drawing/2014/main" id="{475035A8-17A3-47B0-8EA4-589FEE12E370}"/>
              </a:ext>
            </a:extLst>
          </p:cNvPr>
          <p:cNvGrpSpPr/>
          <p:nvPr/>
        </p:nvGrpSpPr>
        <p:grpSpPr>
          <a:xfrm>
            <a:off x="1095351" y="1869279"/>
            <a:ext cx="5472156" cy="4568954"/>
            <a:chOff x="852444" y="1964042"/>
            <a:chExt cx="5472156" cy="4568954"/>
          </a:xfrm>
        </p:grpSpPr>
        <p:sp>
          <p:nvSpPr>
            <p:cNvPr id="3" name="Rectangle: Rounded Corners 2">
              <a:extLst>
                <a:ext uri="{FF2B5EF4-FFF2-40B4-BE49-F238E27FC236}">
                  <a16:creationId xmlns="" xmlns:a16="http://schemas.microsoft.com/office/drawing/2014/main" id="{E7EF369F-7520-43F1-B436-FAB4A4CAF19D}"/>
                </a:ext>
              </a:extLst>
            </p:cNvPr>
            <p:cNvSpPr/>
            <p:nvPr/>
          </p:nvSpPr>
          <p:spPr>
            <a:xfrm>
              <a:off x="852444" y="1964042"/>
              <a:ext cx="5472156" cy="4568954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" name="TextBox 3">
              <a:extLst>
                <a:ext uri="{FF2B5EF4-FFF2-40B4-BE49-F238E27FC236}">
                  <a16:creationId xmlns="" xmlns:a16="http://schemas.microsoft.com/office/drawing/2014/main" id="{438B7EBB-C72C-4118-AC56-0D8DF499E604}"/>
                </a:ext>
              </a:extLst>
            </p:cNvPr>
            <p:cNvSpPr txBox="1"/>
            <p:nvPr/>
          </p:nvSpPr>
          <p:spPr>
            <a:xfrm>
              <a:off x="1219200" y="2239554"/>
              <a:ext cx="4343400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600" dirty="0" err="1">
                  <a:solidFill>
                    <a:srgbClr val="00206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Chuẩn</a:t>
              </a:r>
              <a:r>
                <a:rPr lang="en-GB" sz="3600" dirty="0">
                  <a:solidFill>
                    <a:srgbClr val="00206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GB" sz="3600" dirty="0" err="1">
                  <a:solidFill>
                    <a:srgbClr val="00206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bị:Các</a:t>
              </a:r>
              <a:r>
                <a:rPr lang="en-GB" sz="3600" dirty="0">
                  <a:solidFill>
                    <a:srgbClr val="00206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GB" sz="3600" dirty="0" err="1">
                  <a:solidFill>
                    <a:srgbClr val="00206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loại</a:t>
              </a:r>
              <a:r>
                <a:rPr lang="en-GB" sz="3600" dirty="0">
                  <a:solidFill>
                    <a:srgbClr val="00206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GB" sz="3600" dirty="0" err="1">
                  <a:solidFill>
                    <a:srgbClr val="00206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hột</a:t>
              </a:r>
              <a:r>
                <a:rPr lang="en-GB" sz="3600" dirty="0">
                  <a:solidFill>
                    <a:srgbClr val="00206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GB" sz="3600" dirty="0" err="1">
                  <a:solidFill>
                    <a:srgbClr val="00206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hạt</a:t>
              </a:r>
              <a:r>
                <a:rPr lang="en-GB" sz="3600" dirty="0">
                  <a:solidFill>
                    <a:srgbClr val="00206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, </a:t>
              </a:r>
              <a:r>
                <a:rPr lang="en-GB" sz="3600" dirty="0" err="1">
                  <a:solidFill>
                    <a:srgbClr val="00206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khuy</a:t>
              </a:r>
              <a:r>
                <a:rPr lang="en-GB" sz="3600" dirty="0">
                  <a:solidFill>
                    <a:srgbClr val="00206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GB" sz="3600" dirty="0" err="1">
                  <a:solidFill>
                    <a:srgbClr val="00206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áo</a:t>
              </a:r>
              <a:r>
                <a:rPr lang="en-GB" sz="3600" dirty="0">
                  <a:solidFill>
                    <a:srgbClr val="00206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, </a:t>
              </a:r>
              <a:r>
                <a:rPr lang="en-GB" sz="3600" dirty="0" err="1">
                  <a:solidFill>
                    <a:srgbClr val="00206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viên</a:t>
              </a:r>
              <a:r>
                <a:rPr lang="en-GB" sz="3600" dirty="0">
                  <a:solidFill>
                    <a:srgbClr val="00206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 bi, </a:t>
              </a:r>
              <a:r>
                <a:rPr lang="en-GB" sz="3600" dirty="0" err="1">
                  <a:solidFill>
                    <a:srgbClr val="00206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lego</a:t>
              </a:r>
              <a:r>
                <a:rPr lang="en-GB" sz="3600" dirty="0">
                  <a:solidFill>
                    <a:srgbClr val="00206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….</a:t>
              </a:r>
              <a:endParaRPr lang="en-US" sz="36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pic>
          <p:nvPicPr>
            <p:cNvPr id="11" name="Picture 10">
              <a:extLst>
                <a:ext uri="{FF2B5EF4-FFF2-40B4-BE49-F238E27FC236}">
                  <a16:creationId xmlns="" xmlns:a16="http://schemas.microsoft.com/office/drawing/2014/main" id="{A03E8639-57C3-45E4-956A-E9467D0D8C01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8128" y="4584345"/>
              <a:ext cx="2357475" cy="1462088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="" xmlns:a16="http://schemas.microsoft.com/office/drawing/2014/main" id="{6412AE2C-CF73-4E8E-8965-A55506AC932D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29730" y="5266058"/>
              <a:ext cx="1305619" cy="1068621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="" xmlns:a16="http://schemas.microsoft.com/office/drawing/2014/main" id="{895A475D-F99D-4F70-9B36-F17006600072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52083" y="4097782"/>
              <a:ext cx="830920" cy="830920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="" xmlns:a16="http://schemas.microsoft.com/office/drawing/2014/main" id="{2B52C403-E566-4C30-A679-A6751BCE6A0A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9401" y="4537074"/>
              <a:ext cx="880657" cy="880657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="" xmlns:a16="http://schemas.microsoft.com/office/drawing/2014/main" id="{DC4903A1-B6D8-4624-A7A9-5487DD9D231C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88451" y="4324668"/>
              <a:ext cx="737038" cy="737038"/>
            </a:xfrm>
            <a:prstGeom prst="rect">
              <a:avLst/>
            </a:prstGeom>
          </p:spPr>
        </p:pic>
        <p:pic>
          <p:nvPicPr>
            <p:cNvPr id="31" name="Picture 30">
              <a:extLst>
                <a:ext uri="{FF2B5EF4-FFF2-40B4-BE49-F238E27FC236}">
                  <a16:creationId xmlns="" xmlns:a16="http://schemas.microsoft.com/office/drawing/2014/main" id="{F5DAB71F-5D93-4D88-B48E-EA688F65129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08207" y="4076356"/>
              <a:ext cx="1120506" cy="846894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="" xmlns:a16="http://schemas.microsoft.com/office/drawing/2014/main" id="{7F19CDA3-C36D-4853-8FC8-176A029E371E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19985" y="4437843"/>
              <a:ext cx="1120506" cy="846894"/>
            </a:xfrm>
            <a:prstGeom prst="rect">
              <a:avLst/>
            </a:prstGeom>
          </p:spPr>
        </p:pic>
        <p:pic>
          <p:nvPicPr>
            <p:cNvPr id="37" name="Picture 36">
              <a:extLst>
                <a:ext uri="{FF2B5EF4-FFF2-40B4-BE49-F238E27FC236}">
                  <a16:creationId xmlns="" xmlns:a16="http://schemas.microsoft.com/office/drawing/2014/main" id="{7B7CB729-5FDA-4481-A21B-9BDFC159594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31687" y="4725957"/>
              <a:ext cx="1120506" cy="846894"/>
            </a:xfrm>
            <a:prstGeom prst="rect">
              <a:avLst/>
            </a:prstGeom>
          </p:spPr>
        </p:pic>
        <p:pic>
          <p:nvPicPr>
            <p:cNvPr id="38" name="Picture 37">
              <a:extLst>
                <a:ext uri="{FF2B5EF4-FFF2-40B4-BE49-F238E27FC236}">
                  <a16:creationId xmlns="" xmlns:a16="http://schemas.microsoft.com/office/drawing/2014/main" id="{5DFB15F8-F5D5-4D61-AB21-E7884D65168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92512" y="3742261"/>
              <a:ext cx="1120506" cy="846894"/>
            </a:xfrm>
            <a:prstGeom prst="rect">
              <a:avLst/>
            </a:prstGeom>
          </p:spPr>
        </p:pic>
      </p:grpSp>
      <p:pic>
        <p:nvPicPr>
          <p:cNvPr id="39" name="Picture 38">
            <a:extLst>
              <a:ext uri="{FF2B5EF4-FFF2-40B4-BE49-F238E27FC236}">
                <a16:creationId xmlns="" xmlns:a16="http://schemas.microsoft.com/office/drawing/2014/main" id="{FCBE5104-D517-4067-BD4C-7E07FEF80C4C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5485" y="3052116"/>
            <a:ext cx="976367" cy="737952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="" xmlns:a16="http://schemas.microsoft.com/office/drawing/2014/main" id="{F31C1F62-DFEC-40A6-8CD3-7E743511D606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4655" y="5340760"/>
            <a:ext cx="961791" cy="726935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="" xmlns:a16="http://schemas.microsoft.com/office/drawing/2014/main" id="{493C43AE-E7BC-444E-BA3C-0FD22AEF0EC5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3137" y="3938614"/>
            <a:ext cx="1005595" cy="760043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="" xmlns:a16="http://schemas.microsoft.com/office/drawing/2014/main" id="{068E30AA-9A6C-423B-83DC-59124BFAEB7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2828" y="3332100"/>
            <a:ext cx="1005595" cy="760043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="" xmlns:a16="http://schemas.microsoft.com/office/drawing/2014/main" id="{2C48B918-23C3-4F59-BE94-7DB835CF3A7F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9139" y="5130851"/>
            <a:ext cx="956441" cy="722892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="" xmlns:a16="http://schemas.microsoft.com/office/drawing/2014/main" id="{1C2C22FD-CCA2-458B-B188-BA24ED2BB9A0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6417" y="4558449"/>
            <a:ext cx="1005595" cy="760043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="" xmlns:a16="http://schemas.microsoft.com/office/drawing/2014/main" id="{D986F71B-AB32-4EE4-ACEC-AA5E179C145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7927" y="5308540"/>
            <a:ext cx="1005595" cy="760043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="" xmlns:a16="http://schemas.microsoft.com/office/drawing/2014/main" id="{18EB9DF3-B9B4-4B0D-893E-02078E06C65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33975" y="4923943"/>
            <a:ext cx="1005595" cy="760043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="" xmlns:a16="http://schemas.microsoft.com/office/drawing/2014/main" id="{5254EA16-7664-4517-8208-3AA47356D1F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23060" y="4397823"/>
            <a:ext cx="1005595" cy="760043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="" xmlns:a16="http://schemas.microsoft.com/office/drawing/2014/main" id="{C4DB7897-1F60-4564-9CEA-90608FF5D045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98802" y="3745885"/>
            <a:ext cx="1005595" cy="760043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="" xmlns:a16="http://schemas.microsoft.com/office/drawing/2014/main" id="{4733A170-CB9D-437D-B035-F501EBFE82E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72631" y="3233380"/>
            <a:ext cx="976367" cy="737952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="" xmlns:a16="http://schemas.microsoft.com/office/drawing/2014/main" id="{DD3BB0DF-0538-4991-9927-15FF9CDAB957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63533" y="3039017"/>
            <a:ext cx="1005595" cy="760043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="" xmlns:a16="http://schemas.microsoft.com/office/drawing/2014/main" id="{718F9203-9009-45BF-B737-DA5F16F8F4D5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08777" y="3636759"/>
            <a:ext cx="1047923" cy="792035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="" xmlns:a16="http://schemas.microsoft.com/office/drawing/2014/main" id="{9932C2B3-938E-48C1-AF89-6D270F38EAAA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63962" y="4290377"/>
            <a:ext cx="1005595" cy="760043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="" xmlns:a16="http://schemas.microsoft.com/office/drawing/2014/main" id="{96933F0C-9E03-4DFE-87DA-DC30FB457B0F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37082" y="4856559"/>
            <a:ext cx="1005595" cy="760043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="" xmlns:a16="http://schemas.microsoft.com/office/drawing/2014/main" id="{C445275E-81C1-4030-A0B1-43197F3B0704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38035" y="5450919"/>
            <a:ext cx="1005595" cy="760043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="" xmlns:a16="http://schemas.microsoft.com/office/drawing/2014/main" id="{BE083E6B-EDA1-4ECE-BD41-93FDD9834590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00065" y="6006023"/>
            <a:ext cx="1005595" cy="760043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="" xmlns:a16="http://schemas.microsoft.com/office/drawing/2014/main" id="{8FCF7997-2A99-4BFB-A022-1ED61A1F5A0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1914" y="6307836"/>
            <a:ext cx="1005595" cy="760043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="" xmlns:a16="http://schemas.microsoft.com/office/drawing/2014/main" id="{AF213055-4757-40CD-8C5C-684032BFC0B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8716" y="6362884"/>
            <a:ext cx="1005595" cy="760043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="" xmlns:a16="http://schemas.microsoft.com/office/drawing/2014/main" id="{186A72A9-B12D-4A83-B108-5DCAE4F39A4C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9985" y="6258428"/>
            <a:ext cx="1005595" cy="760043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="" xmlns:a16="http://schemas.microsoft.com/office/drawing/2014/main" id="{61AF5BB1-4BB2-48A4-9A24-C4996A1EB230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4362" y="5989129"/>
            <a:ext cx="944533" cy="713891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="" xmlns:a16="http://schemas.microsoft.com/office/drawing/2014/main" id="{CB85FD07-588C-4A68-A09D-E97439DC2968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89" y="84304"/>
            <a:ext cx="1486360" cy="1486360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="" xmlns:a16="http://schemas.microsoft.com/office/drawing/2014/main" id="{E370CB15-2DB9-4944-B490-CFBD0CE6020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7648238" y="9647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22283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274"/>
    </mc:Choice>
    <mc:Fallback xmlns="">
      <p:transition spd="slow" advTm="282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5" grpId="0"/>
      <p:bldP spid="22" grpId="0" animBg="1"/>
      <p:bldP spid="1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|1.5|3.1|2.4|2.9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7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|1.6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2|4.4|3.8|1.7|1.7|10.5|1.4|10.4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|4.4|1.5|1|3.4|1.2|1.4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|1.5|2|6.1|1.8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|2.5|4|2.6|0.7|0.7|0.6|0.8|0.6|0.6|0.6|0.4|0.5|0.5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3.7|2.7|3.4|11.2|1.1|2.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5|6.2|3.3|5.1|3.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2|7.8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3|11.8|2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|2.4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|1.3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6|4.5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1.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9|3.1|4.8|1.7|2.1|6.9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2|3.1|1.3|1.3|3|1.3|1.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2|2.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3.5|6|1.1|0.6|0.4|0.4|0.4|0.4|0.5|0.3|0.4|0.4|0.3|0.3|0.4|0.6|0.6|0.6|0.5|0.3|0.3|0.4|0.4|1.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|2.6|2.2|3.9|11.3|1.2|1.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514</TotalTime>
  <Words>239</Words>
  <Application>Microsoft Office PowerPoint</Application>
  <PresentationFormat>Custom</PresentationFormat>
  <Paragraphs>80</Paragraphs>
  <Slides>26</Slides>
  <Notes>1</Notes>
  <HiddenSlides>0</HiddenSlides>
  <MMClips>27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6" baseType="lpstr">
      <vt:lpstr>Arial</vt:lpstr>
      <vt:lpstr>.VnAvant</vt:lpstr>
      <vt:lpstr>HP001 5H</vt:lpstr>
      <vt:lpstr>Roboto</vt:lpstr>
      <vt:lpstr>Gliker</vt:lpstr>
      <vt:lpstr>Calibri</vt:lpstr>
      <vt:lpstr>DG Jory</vt:lpstr>
      <vt:lpstr>Roboto Medium</vt:lpstr>
      <vt:lpstr>HP001 4 hàng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Techsi.vn</cp:lastModifiedBy>
  <cp:revision>9</cp:revision>
  <dcterms:created xsi:type="dcterms:W3CDTF">2006-08-16T00:00:00Z</dcterms:created>
  <dcterms:modified xsi:type="dcterms:W3CDTF">2024-04-12T09:29:52Z</dcterms:modified>
  <dc:identifier>DAE5z2gmntU</dc:identifier>
</cp:coreProperties>
</file>