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10.xml" ContentType="application/vnd.openxmlformats-officedocument.theme+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1.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2.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3.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4.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5.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6.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6" r:id="rId3"/>
    <p:sldMasterId id="2147483699" r:id="rId4"/>
    <p:sldMasterId id="2147483712" r:id="rId5"/>
    <p:sldMasterId id="2147483725" r:id="rId6"/>
    <p:sldMasterId id="2147483738" r:id="rId7"/>
    <p:sldMasterId id="2147483751" r:id="rId8"/>
    <p:sldMasterId id="2147483764" r:id="rId9"/>
    <p:sldMasterId id="2147483777" r:id="rId10"/>
    <p:sldMasterId id="2147483790" r:id="rId11"/>
    <p:sldMasterId id="2147483803" r:id="rId12"/>
    <p:sldMasterId id="2147483816" r:id="rId13"/>
    <p:sldMasterId id="2147483828" r:id="rId14"/>
    <p:sldMasterId id="2147483840" r:id="rId15"/>
    <p:sldMasterId id="2147483852" r:id="rId16"/>
    <p:sldMasterId id="2147483865" r:id="rId17"/>
  </p:sldMasterIdLst>
  <p:notesMasterIdLst>
    <p:notesMasterId r:id="rId42"/>
  </p:notesMasterIdLst>
  <p:sldIdLst>
    <p:sldId id="404" r:id="rId18"/>
    <p:sldId id="340" r:id="rId19"/>
    <p:sldId id="261" r:id="rId20"/>
    <p:sldId id="321" r:id="rId21"/>
    <p:sldId id="365" r:id="rId22"/>
    <p:sldId id="374" r:id="rId23"/>
    <p:sldId id="375" r:id="rId24"/>
    <p:sldId id="376" r:id="rId25"/>
    <p:sldId id="377" r:id="rId26"/>
    <p:sldId id="381" r:id="rId27"/>
    <p:sldId id="382" r:id="rId28"/>
    <p:sldId id="383" r:id="rId29"/>
    <p:sldId id="384" r:id="rId30"/>
    <p:sldId id="386" r:id="rId31"/>
    <p:sldId id="387" r:id="rId32"/>
    <p:sldId id="403" r:id="rId33"/>
    <p:sldId id="402" r:id="rId34"/>
    <p:sldId id="396" r:id="rId35"/>
    <p:sldId id="356" r:id="rId36"/>
    <p:sldId id="399" r:id="rId37"/>
    <p:sldId id="401" r:id="rId38"/>
    <p:sldId id="391" r:id="rId39"/>
    <p:sldId id="393" r:id="rId40"/>
    <p:sldId id="395"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C1C6"/>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E5EA80-3516-44DF-BC38-515E3A618261}" type="datetimeFigureOut">
              <a:rPr lang="en-US" smtClean="0"/>
              <a:t>4/11/2024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F7571B-787D-411D-88F8-9C15794EE64D}" type="slidenum">
              <a:rPr lang="en-US" smtClean="0"/>
              <a:t>‹#›</a:t>
            </a:fld>
            <a:endParaRPr lang="en-US"/>
          </a:p>
        </p:txBody>
      </p:sp>
    </p:spTree>
    <p:extLst>
      <p:ext uri="{BB962C8B-B14F-4D97-AF65-F5344CB8AC3E}">
        <p14:creationId xmlns:p14="http://schemas.microsoft.com/office/powerpoint/2010/main" val="3664335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eaLnBrk="0" hangingPunct="0">
              <a:defRPr sz="2400">
                <a:solidFill>
                  <a:srgbClr val="FF0000"/>
                </a:solidFill>
                <a:latin typeface="Times New Roman" pitchFamily="18" charset="0"/>
              </a:defRPr>
            </a:lvl1pPr>
            <a:lvl2pPr marL="742950" indent="-285750" eaLnBrk="0" hangingPunct="0">
              <a:defRPr sz="2400">
                <a:solidFill>
                  <a:srgbClr val="FF0000"/>
                </a:solidFill>
                <a:latin typeface="Times New Roman" pitchFamily="18" charset="0"/>
              </a:defRPr>
            </a:lvl2pPr>
            <a:lvl3pPr marL="1143000" indent="-228600" eaLnBrk="0" hangingPunct="0">
              <a:defRPr sz="2400">
                <a:solidFill>
                  <a:srgbClr val="FF0000"/>
                </a:solidFill>
                <a:latin typeface="Times New Roman" pitchFamily="18" charset="0"/>
              </a:defRPr>
            </a:lvl3pPr>
            <a:lvl4pPr marL="1600200" indent="-228600" eaLnBrk="0" hangingPunct="0">
              <a:defRPr sz="2400">
                <a:solidFill>
                  <a:srgbClr val="FF0000"/>
                </a:solidFill>
                <a:latin typeface="Times New Roman" pitchFamily="18" charset="0"/>
              </a:defRPr>
            </a:lvl4pPr>
            <a:lvl5pPr marL="2057400" indent="-228600" eaLnBrk="0" hangingPunct="0">
              <a:defRPr sz="2400">
                <a:solidFill>
                  <a:srgbClr val="FF0000"/>
                </a:solidFill>
                <a:latin typeface="Times New Roman" pitchFamily="18" charset="0"/>
              </a:defRPr>
            </a:lvl5pPr>
            <a:lvl6pPr marL="2514600" indent="-228600" eaLnBrk="0" fontAlgn="base" hangingPunct="0">
              <a:spcBef>
                <a:spcPct val="0"/>
              </a:spcBef>
              <a:spcAft>
                <a:spcPct val="0"/>
              </a:spcAft>
              <a:defRPr sz="2400">
                <a:solidFill>
                  <a:srgbClr val="FF0000"/>
                </a:solidFill>
                <a:latin typeface="Times New Roman" pitchFamily="18" charset="0"/>
              </a:defRPr>
            </a:lvl6pPr>
            <a:lvl7pPr marL="2971800" indent="-228600" eaLnBrk="0" fontAlgn="base" hangingPunct="0">
              <a:spcBef>
                <a:spcPct val="0"/>
              </a:spcBef>
              <a:spcAft>
                <a:spcPct val="0"/>
              </a:spcAft>
              <a:defRPr sz="2400">
                <a:solidFill>
                  <a:srgbClr val="FF0000"/>
                </a:solidFill>
                <a:latin typeface="Times New Roman" pitchFamily="18" charset="0"/>
              </a:defRPr>
            </a:lvl7pPr>
            <a:lvl8pPr marL="3429000" indent="-228600" eaLnBrk="0" fontAlgn="base" hangingPunct="0">
              <a:spcBef>
                <a:spcPct val="0"/>
              </a:spcBef>
              <a:spcAft>
                <a:spcPct val="0"/>
              </a:spcAft>
              <a:defRPr sz="2400">
                <a:solidFill>
                  <a:srgbClr val="FF0000"/>
                </a:solidFill>
                <a:latin typeface="Times New Roman" pitchFamily="18" charset="0"/>
              </a:defRPr>
            </a:lvl8pPr>
            <a:lvl9pPr marL="3886200" indent="-228600" eaLnBrk="0" fontAlgn="base" hangingPunct="0">
              <a:spcBef>
                <a:spcPct val="0"/>
              </a:spcBef>
              <a:spcAft>
                <a:spcPct val="0"/>
              </a:spcAft>
              <a:defRPr sz="2400">
                <a:solidFill>
                  <a:srgbClr val="FF0000"/>
                </a:solidFill>
                <a:latin typeface="Times New Roman" pitchFamily="18" charset="0"/>
              </a:defRPr>
            </a:lvl9pPr>
          </a:lstStyle>
          <a:p>
            <a:pPr eaLnBrk="1" hangingPunct="1"/>
            <a:fld id="{A2FE5F5A-9F1C-427F-9740-8608FC006E23}" type="slidenum">
              <a:rPr lang="en-US" sz="1200" smtClean="0">
                <a:solidFill>
                  <a:prstClr val="black"/>
                </a:solidFill>
                <a:latin typeface="Arial" charset="0"/>
              </a:rPr>
              <a:pPr eaLnBrk="1" hangingPunct="1"/>
              <a:t>18</a:t>
            </a:fld>
            <a:endParaRPr lang="en-US" sz="1200">
              <a:solidFill>
                <a:prstClr val="black"/>
              </a:solidFill>
              <a:latin typeface="Arial"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pPr eaLnBrk="1" hangingPunct="1"/>
            <a:endParaRPr lang="vi-V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audio" Target="../media/audio1.wav"/></Relationships>
</file>

<file path=ppt/slideLayouts/_rels/slideLayout156.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audio" Target="../media/audio1.wav"/></Relationships>
</file>

<file path=ppt/slideLayouts/_rels/slideLayout157.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audio" Target="../media/audio1.wav"/></Relationships>
</file>

<file path=ppt/slideLayouts/_rels/slideLayout158.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audio" Target="../media/audio1.wav"/></Relationships>
</file>

<file path=ppt/slideLayouts/_rels/slideLayout159.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audio" Target="../media/audio1.wav"/></Relationships>
</file>

<file path=ppt/slideLayouts/_rels/slideLayout161.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audio" Target="../media/audio1.wav"/></Relationships>
</file>

<file path=ppt/slideLayouts/_rels/slideLayout162.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audio" Target="../media/audio1.wav"/></Relationships>
</file>

<file path=ppt/slideLayouts/_rels/slideLayout163.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audio" Target="../media/audio1.wav"/></Relationships>
</file>

<file path=ppt/slideLayouts/_rels/slideLayout164.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audio" Target="../media/audio1.wav"/></Relationships>
</file>

<file path=ppt/slideLayouts/_rels/slideLayout165.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audio" Target="../media/audio1.wav"/></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AA02BC-21E5-47BE-B673-4BC78644AE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0992675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3C807D6-977C-41D6-B273-C2BA1FA768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263186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CAC571-6B5B-4B71-8303-29FDD62018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367994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F22F6B-1575-4E34-8E75-4B764E5D2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5562589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123B17-4095-4185-86B1-9FA1B0C831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1499542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199DEB-1B79-4F63-9A87-45A35B4F688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6597079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53DFD8-4C74-4D84-A41A-53D53EC413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3746350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85D8186-B677-4CA3-8E09-2C7E35C547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4656393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D7FF5B-C4F0-48AC-80C6-112E776B2E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2993409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C2AF21-D1F1-457C-85C9-105BAD5D1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21462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55BEEE-3429-42F2-8FDC-DA832A53B3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7607588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8935E-88CC-4479-8C0C-DB9E7B5BFC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5047980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AA02BC-21E5-47BE-B673-4BC78644AE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6479168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3C807D6-977C-41D6-B273-C2BA1FA768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3761090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CAC571-6B5B-4B71-8303-29FDD62018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5794562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F22F6B-1575-4E34-8E75-4B764E5D2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2169390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123B17-4095-4185-86B1-9FA1B0C831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3668852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199DEB-1B79-4F63-9A87-45A35B4F688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5977015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53DFD8-4C74-4D84-A41A-53D53EC413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9791820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85D8186-B677-4CA3-8E09-2C7E35C547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222587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D7FF5B-C4F0-48AC-80C6-112E776B2E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78723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D7FF5B-C4F0-48AC-80C6-112E776B2E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1537921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C2AF21-D1F1-457C-85C9-105BAD5D1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2677235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55BEEE-3429-42F2-8FDC-DA832A53B3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30099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8935E-88CC-4479-8C0C-DB9E7B5BFC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1099528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AA02BC-21E5-47BE-B673-4BC78644AE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5485286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3C807D6-977C-41D6-B273-C2BA1FA768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9567691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CAC571-6B5B-4B71-8303-29FDD62018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2368665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F22F6B-1575-4E34-8E75-4B764E5D2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6461934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123B17-4095-4185-86B1-9FA1B0C831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7511844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199DEB-1B79-4F63-9A87-45A35B4F688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181019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C2AF21-D1F1-457C-85C9-105BAD5D1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5582594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53DFD8-4C74-4D84-A41A-53D53EC413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5051057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85D8186-B677-4CA3-8E09-2C7E35C547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9193547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D7FF5B-C4F0-48AC-80C6-112E776B2E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4142088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C2AF21-D1F1-457C-85C9-105BAD5D1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7448777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55BEEE-3429-42F2-8FDC-DA832A53B3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3009008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8935E-88CC-4479-8C0C-DB9E7B5BFC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8954387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AA02BC-21E5-47BE-B673-4BC78644AE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5570665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3C807D6-977C-41D6-B273-C2BA1FA768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1901697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CAC571-6B5B-4B71-8303-29FDD62018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5766214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F22F6B-1575-4E34-8E75-4B764E5D2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339572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55BEEE-3429-42F2-8FDC-DA832A53B3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4944244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123B17-4095-4185-86B1-9FA1B0C831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9251473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199DEB-1B79-4F63-9A87-45A35B4F688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1286770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53DFD8-4C74-4D84-A41A-53D53EC413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3379440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85D8186-B677-4CA3-8E09-2C7E35C547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9271014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71746A1F-E943-4CA0-B338-F1E289ACC8F6}" type="slidenum">
              <a:rPr lang="en-US"/>
              <a:pPr>
                <a:defRPr/>
              </a:pPr>
              <a:t>‹#›</a:t>
            </a:fld>
            <a:endParaRPr lang="en-US"/>
          </a:p>
        </p:txBody>
      </p:sp>
    </p:spTree>
    <p:extLst>
      <p:ext uri="{BB962C8B-B14F-4D97-AF65-F5344CB8AC3E}">
        <p14:creationId xmlns:p14="http://schemas.microsoft.com/office/powerpoint/2010/main" val="69822031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75126776-2C0E-4EE0-BEEE-F5EF4E819010}" type="slidenum">
              <a:rPr lang="en-US"/>
              <a:pPr>
                <a:defRPr/>
              </a:pPr>
              <a:t>‹#›</a:t>
            </a:fld>
            <a:endParaRPr lang="en-US"/>
          </a:p>
        </p:txBody>
      </p:sp>
    </p:spTree>
    <p:extLst>
      <p:ext uri="{BB962C8B-B14F-4D97-AF65-F5344CB8AC3E}">
        <p14:creationId xmlns:p14="http://schemas.microsoft.com/office/powerpoint/2010/main" val="395633015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AD057071-E703-4409-B4CA-D20912E3E8D4}" type="slidenum">
              <a:rPr lang="en-US"/>
              <a:pPr>
                <a:defRPr/>
              </a:pPr>
              <a:t>‹#›</a:t>
            </a:fld>
            <a:endParaRPr lang="en-US"/>
          </a:p>
        </p:txBody>
      </p:sp>
    </p:spTree>
    <p:extLst>
      <p:ext uri="{BB962C8B-B14F-4D97-AF65-F5344CB8AC3E}">
        <p14:creationId xmlns:p14="http://schemas.microsoft.com/office/powerpoint/2010/main" val="355685702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4BCB375A-D6B3-40EA-90AF-59A718918871}" type="slidenum">
              <a:rPr lang="en-US"/>
              <a:pPr>
                <a:defRPr/>
              </a:pPr>
              <a:t>‹#›</a:t>
            </a:fld>
            <a:endParaRPr lang="en-US"/>
          </a:p>
        </p:txBody>
      </p:sp>
    </p:spTree>
    <p:extLst>
      <p:ext uri="{BB962C8B-B14F-4D97-AF65-F5344CB8AC3E}">
        <p14:creationId xmlns:p14="http://schemas.microsoft.com/office/powerpoint/2010/main" val="233611758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1"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8" name="Footer Placeholder 7"/>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9" name="Slide Number Placeholder 8"/>
          <p:cNvSpPr>
            <a:spLocks noGrp="1"/>
          </p:cNvSpPr>
          <p:nvPr>
            <p:ph type="sldNum" sz="quarter" idx="12"/>
          </p:nvPr>
        </p:nvSpPr>
        <p:spPr/>
        <p:txBody>
          <a:bodyPr/>
          <a:lstStyle>
            <a:lvl1pPr fontAlgn="auto">
              <a:spcBef>
                <a:spcPts val="0"/>
              </a:spcBef>
              <a:spcAft>
                <a:spcPts val="0"/>
              </a:spcAft>
              <a:defRPr/>
            </a:lvl1pPr>
          </a:lstStyle>
          <a:p>
            <a:pPr>
              <a:defRPr/>
            </a:pPr>
            <a:fld id="{F9E9975E-D929-48B9-9BEA-BC8FA6E0C494}" type="slidenum">
              <a:rPr lang="en-US"/>
              <a:pPr>
                <a:defRPr/>
              </a:pPr>
              <a:t>‹#›</a:t>
            </a:fld>
            <a:endParaRPr lang="en-US"/>
          </a:p>
        </p:txBody>
      </p:sp>
    </p:spTree>
    <p:extLst>
      <p:ext uri="{BB962C8B-B14F-4D97-AF65-F5344CB8AC3E}">
        <p14:creationId xmlns:p14="http://schemas.microsoft.com/office/powerpoint/2010/main" val="392057890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4" name="Footer Placeholder 3"/>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5" name="Slide Number Placeholder 4"/>
          <p:cNvSpPr>
            <a:spLocks noGrp="1"/>
          </p:cNvSpPr>
          <p:nvPr>
            <p:ph type="sldNum" sz="quarter" idx="12"/>
          </p:nvPr>
        </p:nvSpPr>
        <p:spPr/>
        <p:txBody>
          <a:bodyPr/>
          <a:lstStyle>
            <a:lvl1pPr fontAlgn="auto">
              <a:spcBef>
                <a:spcPts val="0"/>
              </a:spcBef>
              <a:spcAft>
                <a:spcPts val="0"/>
              </a:spcAft>
              <a:defRPr/>
            </a:lvl1pPr>
          </a:lstStyle>
          <a:p>
            <a:pPr>
              <a:defRPr/>
            </a:pPr>
            <a:fld id="{2B0AFD14-9F60-4B46-9361-9842B9C8DDD1}" type="slidenum">
              <a:rPr lang="en-US"/>
              <a:pPr>
                <a:defRPr/>
              </a:pPr>
              <a:t>‹#›</a:t>
            </a:fld>
            <a:endParaRPr lang="en-US"/>
          </a:p>
        </p:txBody>
      </p:sp>
    </p:spTree>
    <p:extLst>
      <p:ext uri="{BB962C8B-B14F-4D97-AF65-F5344CB8AC3E}">
        <p14:creationId xmlns:p14="http://schemas.microsoft.com/office/powerpoint/2010/main" val="23401041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8935E-88CC-4479-8C0C-DB9E7B5BFC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0792509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3" name="Footer Placeholder 2"/>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4" name="Slide Number Placeholder 3"/>
          <p:cNvSpPr>
            <a:spLocks noGrp="1"/>
          </p:cNvSpPr>
          <p:nvPr>
            <p:ph type="sldNum" sz="quarter" idx="12"/>
          </p:nvPr>
        </p:nvSpPr>
        <p:spPr/>
        <p:txBody>
          <a:bodyPr/>
          <a:lstStyle>
            <a:lvl1pPr fontAlgn="auto">
              <a:spcBef>
                <a:spcPts val="0"/>
              </a:spcBef>
              <a:spcAft>
                <a:spcPts val="0"/>
              </a:spcAft>
              <a:defRPr/>
            </a:lvl1pPr>
          </a:lstStyle>
          <a:p>
            <a:pPr>
              <a:defRPr/>
            </a:pPr>
            <a:fld id="{3AFA6E6C-A258-4F0B-8022-C4EBC82BCEA6}" type="slidenum">
              <a:rPr lang="en-US"/>
              <a:pPr>
                <a:defRPr/>
              </a:pPr>
              <a:t>‹#›</a:t>
            </a:fld>
            <a:endParaRPr lang="en-US"/>
          </a:p>
        </p:txBody>
      </p:sp>
    </p:spTree>
    <p:extLst>
      <p:ext uri="{BB962C8B-B14F-4D97-AF65-F5344CB8AC3E}">
        <p14:creationId xmlns:p14="http://schemas.microsoft.com/office/powerpoint/2010/main" val="43369654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6"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521EC43A-03D7-47F6-890F-4A00F64972FF}" type="slidenum">
              <a:rPr lang="en-US"/>
              <a:pPr>
                <a:defRPr/>
              </a:pPr>
              <a:t>‹#›</a:t>
            </a:fld>
            <a:endParaRPr lang="en-US"/>
          </a:p>
        </p:txBody>
      </p:sp>
    </p:spTree>
    <p:extLst>
      <p:ext uri="{BB962C8B-B14F-4D97-AF65-F5344CB8AC3E}">
        <p14:creationId xmlns:p14="http://schemas.microsoft.com/office/powerpoint/2010/main" val="11180691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4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BBAD1C6F-7A5F-4C84-A71C-1E280A0FC43A}" type="slidenum">
              <a:rPr lang="en-US"/>
              <a:pPr>
                <a:defRPr/>
              </a:pPr>
              <a:t>‹#›</a:t>
            </a:fld>
            <a:endParaRPr lang="en-US"/>
          </a:p>
        </p:txBody>
      </p:sp>
    </p:spTree>
    <p:extLst>
      <p:ext uri="{BB962C8B-B14F-4D97-AF65-F5344CB8AC3E}">
        <p14:creationId xmlns:p14="http://schemas.microsoft.com/office/powerpoint/2010/main" val="145210920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C4B9BA1B-9467-417A-A403-84E743B1BCAE}" type="slidenum">
              <a:rPr lang="en-US"/>
              <a:pPr>
                <a:defRPr/>
              </a:pPr>
              <a:t>‹#›</a:t>
            </a:fld>
            <a:endParaRPr lang="en-US"/>
          </a:p>
        </p:txBody>
      </p:sp>
    </p:spTree>
    <p:extLst>
      <p:ext uri="{BB962C8B-B14F-4D97-AF65-F5344CB8AC3E}">
        <p14:creationId xmlns:p14="http://schemas.microsoft.com/office/powerpoint/2010/main" val="98684601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3636180D-AC72-4AFE-AAF6-01BB0E138DBC}" type="slidenum">
              <a:rPr lang="en-US"/>
              <a:pPr>
                <a:defRPr/>
              </a:pPr>
              <a:t>‹#›</a:t>
            </a:fld>
            <a:endParaRPr lang="en-US"/>
          </a:p>
        </p:txBody>
      </p:sp>
    </p:spTree>
    <p:extLst>
      <p:ext uri="{BB962C8B-B14F-4D97-AF65-F5344CB8AC3E}">
        <p14:creationId xmlns:p14="http://schemas.microsoft.com/office/powerpoint/2010/main" val="267938768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0"/>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algn="l"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B73DE181-3868-4634-A069-5857694A98FF}" type="slidenum">
              <a:rPr lang="en-US"/>
              <a:pPr>
                <a:defRPr/>
              </a:pPr>
              <a:t>‹#›</a:t>
            </a:fld>
            <a:endParaRPr lang="en-US"/>
          </a:p>
        </p:txBody>
      </p:sp>
    </p:spTree>
    <p:extLst>
      <p:ext uri="{BB962C8B-B14F-4D97-AF65-F5344CB8AC3E}">
        <p14:creationId xmlns:p14="http://schemas.microsoft.com/office/powerpoint/2010/main" val="2972267513"/>
      </p:ext>
    </p:extLst>
  </p:cSld>
  <p:clrMapOvr>
    <a:masterClrMapping/>
  </p:clrMapOvr>
  <p:transition>
    <p:sndAc>
      <p:stSnd>
        <p:snd r:embed="rId1" name="chimes.wav"/>
      </p:stSnd>
    </p:sndAc>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algn="l"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616169DD-3902-4650-B3A8-0C36AA52F0D3}" type="slidenum">
              <a:rPr lang="en-US"/>
              <a:pPr>
                <a:defRPr/>
              </a:pPr>
              <a:t>‹#›</a:t>
            </a:fld>
            <a:endParaRPr lang="en-US"/>
          </a:p>
        </p:txBody>
      </p:sp>
    </p:spTree>
    <p:extLst>
      <p:ext uri="{BB962C8B-B14F-4D97-AF65-F5344CB8AC3E}">
        <p14:creationId xmlns:p14="http://schemas.microsoft.com/office/powerpoint/2010/main" val="1914640121"/>
      </p:ext>
    </p:extLst>
  </p:cSld>
  <p:clrMapOvr>
    <a:masterClrMapping/>
  </p:clrMapOvr>
  <p:transition>
    <p:sndAc>
      <p:stSnd>
        <p:snd r:embed="rId1" name="chimes.wav"/>
      </p:stSnd>
    </p:sndAc>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algn="l"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43EBF8CB-DB74-45D8-8724-89E75FDF9F5A}" type="slidenum">
              <a:rPr lang="en-US"/>
              <a:pPr>
                <a:defRPr/>
              </a:pPr>
              <a:t>‹#›</a:t>
            </a:fld>
            <a:endParaRPr lang="en-US"/>
          </a:p>
        </p:txBody>
      </p:sp>
    </p:spTree>
    <p:extLst>
      <p:ext uri="{BB962C8B-B14F-4D97-AF65-F5344CB8AC3E}">
        <p14:creationId xmlns:p14="http://schemas.microsoft.com/office/powerpoint/2010/main" val="2874672588"/>
      </p:ext>
    </p:extLst>
  </p:cSld>
  <p:clrMapOvr>
    <a:masterClrMapping/>
  </p:clrMapOvr>
  <p:transition>
    <p:sndAc>
      <p:stSnd>
        <p:snd r:embed="rId1" name="chimes.wav"/>
      </p:stSnd>
    </p:sndAc>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6" name="Rectangle 5"/>
          <p:cNvSpPr>
            <a:spLocks noGrp="1" noChangeArrowheads="1"/>
          </p:cNvSpPr>
          <p:nvPr>
            <p:ph type="ftr" sz="quarter" idx="11"/>
          </p:nvPr>
        </p:nvSpPr>
        <p:spPr/>
        <p:txBody>
          <a:bodyPr/>
          <a:lstStyle>
            <a:lvl1pPr algn="l" fontAlgn="auto">
              <a:spcBef>
                <a:spcPts val="0"/>
              </a:spcBef>
              <a:spcAft>
                <a:spcPts val="0"/>
              </a:spcAft>
              <a:defRPr/>
            </a:lvl1pPr>
          </a:lstStyle>
          <a:p>
            <a:pPr>
              <a:defRPr/>
            </a:pPr>
            <a:endParaRPr lang="en-US"/>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4C9EE602-8C2A-4A21-BC2C-6E1D5A8775A5}" type="slidenum">
              <a:rPr lang="en-US"/>
              <a:pPr>
                <a:defRPr/>
              </a:pPr>
              <a:t>‹#›</a:t>
            </a:fld>
            <a:endParaRPr lang="en-US"/>
          </a:p>
        </p:txBody>
      </p:sp>
    </p:spTree>
    <p:extLst>
      <p:ext uri="{BB962C8B-B14F-4D97-AF65-F5344CB8AC3E}">
        <p14:creationId xmlns:p14="http://schemas.microsoft.com/office/powerpoint/2010/main" val="2627323592"/>
      </p:ext>
    </p:extLst>
  </p:cSld>
  <p:clrMapOvr>
    <a:masterClrMapping/>
  </p:clrMapOvr>
  <p:transition>
    <p:sndAc>
      <p:stSnd>
        <p:snd r:embed="rId1" name="chimes.wav"/>
      </p:stSnd>
    </p:sndAc>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8" name="Rectangle 5"/>
          <p:cNvSpPr>
            <a:spLocks noGrp="1" noChangeArrowheads="1"/>
          </p:cNvSpPr>
          <p:nvPr>
            <p:ph type="ftr" sz="quarter" idx="11"/>
          </p:nvPr>
        </p:nvSpPr>
        <p:spPr/>
        <p:txBody>
          <a:bodyPr/>
          <a:lstStyle>
            <a:lvl1pPr algn="l" fontAlgn="auto">
              <a:spcBef>
                <a:spcPts val="0"/>
              </a:spcBef>
              <a:spcAft>
                <a:spcPts val="0"/>
              </a:spcAft>
              <a:defRPr/>
            </a:lvl1pPr>
          </a:lstStyle>
          <a:p>
            <a:pPr>
              <a:defRPr/>
            </a:pPr>
            <a:endParaRPr lang="en-US"/>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1B9017ED-C0DB-4445-AF17-1D3B4197A0C6}" type="slidenum">
              <a:rPr lang="en-US"/>
              <a:pPr>
                <a:defRPr/>
              </a:pPr>
              <a:t>‹#›</a:t>
            </a:fld>
            <a:endParaRPr lang="en-US"/>
          </a:p>
        </p:txBody>
      </p:sp>
    </p:spTree>
    <p:extLst>
      <p:ext uri="{BB962C8B-B14F-4D97-AF65-F5344CB8AC3E}">
        <p14:creationId xmlns:p14="http://schemas.microsoft.com/office/powerpoint/2010/main" val="1855237568"/>
      </p:ext>
    </p:extLst>
  </p:cSld>
  <p:clrMapOvr>
    <a:masterClrMapping/>
  </p:clrMapOvr>
  <p:transition>
    <p:sndAc>
      <p:stSnd>
        <p:snd r:embed="rId1" name="chimes.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AA02BC-21E5-47BE-B673-4BC78644AE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4866628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4" name="Rectangle 5"/>
          <p:cNvSpPr>
            <a:spLocks noGrp="1" noChangeArrowheads="1"/>
          </p:cNvSpPr>
          <p:nvPr>
            <p:ph type="ftr" sz="quarter" idx="11"/>
          </p:nvPr>
        </p:nvSpPr>
        <p:spPr/>
        <p:txBody>
          <a:bodyPr/>
          <a:lstStyle>
            <a:lvl1pPr algn="l" fontAlgn="auto">
              <a:spcBef>
                <a:spcPts val="0"/>
              </a:spcBef>
              <a:spcAft>
                <a:spcPts val="0"/>
              </a:spcAft>
              <a:defRPr/>
            </a:lvl1pPr>
          </a:lstStyle>
          <a:p>
            <a:pPr>
              <a:defRPr/>
            </a:pPr>
            <a:endParaRPr lang="en-US"/>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C76510C0-C6F8-4193-8129-3B5EDA789E0A}" type="slidenum">
              <a:rPr lang="en-US"/>
              <a:pPr>
                <a:defRPr/>
              </a:pPr>
              <a:t>‹#›</a:t>
            </a:fld>
            <a:endParaRPr lang="en-US"/>
          </a:p>
        </p:txBody>
      </p:sp>
    </p:spTree>
    <p:extLst>
      <p:ext uri="{BB962C8B-B14F-4D97-AF65-F5344CB8AC3E}">
        <p14:creationId xmlns:p14="http://schemas.microsoft.com/office/powerpoint/2010/main" val="547631131"/>
      </p:ext>
    </p:extLst>
  </p:cSld>
  <p:clrMapOvr>
    <a:masterClrMapping/>
  </p:clrMapOvr>
  <p:transition>
    <p:sndAc>
      <p:stSnd>
        <p:snd r:embed="rId1" name="chimes.wav"/>
      </p:stSnd>
    </p:sndAc>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3" name="Rectangle 5"/>
          <p:cNvSpPr>
            <a:spLocks noGrp="1" noChangeArrowheads="1"/>
          </p:cNvSpPr>
          <p:nvPr>
            <p:ph type="ftr" sz="quarter" idx="11"/>
          </p:nvPr>
        </p:nvSpPr>
        <p:spPr/>
        <p:txBody>
          <a:bodyPr/>
          <a:lstStyle>
            <a:lvl1pPr algn="l" fontAlgn="auto">
              <a:spcBef>
                <a:spcPts val="0"/>
              </a:spcBef>
              <a:spcAft>
                <a:spcPts val="0"/>
              </a:spcAft>
              <a:defRPr/>
            </a:lvl1pPr>
          </a:lstStyle>
          <a:p>
            <a:pPr>
              <a:defRPr/>
            </a:pPr>
            <a:endParaRPr lang="en-US"/>
          </a:p>
        </p:txBody>
      </p:sp>
      <p:sp>
        <p:nvSpPr>
          <p:cNvPr id="4"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74A87DDE-F2EB-428C-B26F-16B01A109502}" type="slidenum">
              <a:rPr lang="en-US"/>
              <a:pPr>
                <a:defRPr/>
              </a:pPr>
              <a:t>‹#›</a:t>
            </a:fld>
            <a:endParaRPr lang="en-US"/>
          </a:p>
        </p:txBody>
      </p:sp>
    </p:spTree>
    <p:extLst>
      <p:ext uri="{BB962C8B-B14F-4D97-AF65-F5344CB8AC3E}">
        <p14:creationId xmlns:p14="http://schemas.microsoft.com/office/powerpoint/2010/main" val="1820534578"/>
      </p:ext>
    </p:extLst>
  </p:cSld>
  <p:clrMapOvr>
    <a:masterClrMapping/>
  </p:clrMapOvr>
  <p:transition>
    <p:sndAc>
      <p:stSnd>
        <p:snd r:embed="rId1" name="chimes.wav"/>
      </p:stSnd>
    </p:sndAc>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8"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6" name="Rectangle 5"/>
          <p:cNvSpPr>
            <a:spLocks noGrp="1" noChangeArrowheads="1"/>
          </p:cNvSpPr>
          <p:nvPr>
            <p:ph type="ftr" sz="quarter" idx="11"/>
          </p:nvPr>
        </p:nvSpPr>
        <p:spPr/>
        <p:txBody>
          <a:bodyPr/>
          <a:lstStyle>
            <a:lvl1pPr algn="l" fontAlgn="auto">
              <a:spcBef>
                <a:spcPts val="0"/>
              </a:spcBef>
              <a:spcAft>
                <a:spcPts val="0"/>
              </a:spcAft>
              <a:defRPr/>
            </a:lvl1pPr>
          </a:lstStyle>
          <a:p>
            <a:pPr>
              <a:defRPr/>
            </a:pPr>
            <a:endParaRPr lang="en-US"/>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9DF652CF-F256-4232-904F-04427ACC35C0}" type="slidenum">
              <a:rPr lang="en-US"/>
              <a:pPr>
                <a:defRPr/>
              </a:pPr>
              <a:t>‹#›</a:t>
            </a:fld>
            <a:endParaRPr lang="en-US"/>
          </a:p>
        </p:txBody>
      </p:sp>
    </p:spTree>
    <p:extLst>
      <p:ext uri="{BB962C8B-B14F-4D97-AF65-F5344CB8AC3E}">
        <p14:creationId xmlns:p14="http://schemas.microsoft.com/office/powerpoint/2010/main" val="2887555381"/>
      </p:ext>
    </p:extLst>
  </p:cSld>
  <p:clrMapOvr>
    <a:masterClrMapping/>
  </p:clrMapOvr>
  <p:transition>
    <p:sndAc>
      <p:stSnd>
        <p:snd r:embed="rId1" name="chimes.wav"/>
      </p:stSnd>
    </p:sndAc>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42"/>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6" name="Rectangle 5"/>
          <p:cNvSpPr>
            <a:spLocks noGrp="1" noChangeArrowheads="1"/>
          </p:cNvSpPr>
          <p:nvPr>
            <p:ph type="ftr" sz="quarter" idx="11"/>
          </p:nvPr>
        </p:nvSpPr>
        <p:spPr/>
        <p:txBody>
          <a:bodyPr/>
          <a:lstStyle>
            <a:lvl1pPr algn="l" fontAlgn="auto">
              <a:spcBef>
                <a:spcPts val="0"/>
              </a:spcBef>
              <a:spcAft>
                <a:spcPts val="0"/>
              </a:spcAft>
              <a:defRPr/>
            </a:lvl1pPr>
          </a:lstStyle>
          <a:p>
            <a:pPr>
              <a:defRPr/>
            </a:pPr>
            <a:endParaRPr lang="en-US"/>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603ACA72-316D-4219-97D8-021A89D69620}" type="slidenum">
              <a:rPr lang="en-US"/>
              <a:pPr>
                <a:defRPr/>
              </a:pPr>
              <a:t>‹#›</a:t>
            </a:fld>
            <a:endParaRPr lang="en-US"/>
          </a:p>
        </p:txBody>
      </p:sp>
    </p:spTree>
    <p:extLst>
      <p:ext uri="{BB962C8B-B14F-4D97-AF65-F5344CB8AC3E}">
        <p14:creationId xmlns:p14="http://schemas.microsoft.com/office/powerpoint/2010/main" val="1824469456"/>
      </p:ext>
    </p:extLst>
  </p:cSld>
  <p:clrMapOvr>
    <a:masterClrMapping/>
  </p:clrMapOvr>
  <p:transition>
    <p:sndAc>
      <p:stSnd>
        <p:snd r:embed="rId1" name="chimes.wav"/>
      </p:stSnd>
    </p:sndAc>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algn="l"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B2EF029A-21F8-4015-AD8E-6455EDEF37AF}" type="slidenum">
              <a:rPr lang="en-US"/>
              <a:pPr>
                <a:defRPr/>
              </a:pPr>
              <a:t>‹#›</a:t>
            </a:fld>
            <a:endParaRPr lang="en-US"/>
          </a:p>
        </p:txBody>
      </p:sp>
    </p:spTree>
    <p:extLst>
      <p:ext uri="{BB962C8B-B14F-4D97-AF65-F5344CB8AC3E}">
        <p14:creationId xmlns:p14="http://schemas.microsoft.com/office/powerpoint/2010/main" val="2917059463"/>
      </p:ext>
    </p:extLst>
  </p:cSld>
  <p:clrMapOvr>
    <a:masterClrMapping/>
  </p:clrMapOvr>
  <p:transition>
    <p:sndAc>
      <p:stSnd>
        <p:snd r:embed="rId1" name="chimes.wav"/>
      </p:stSnd>
    </p:sndAc>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algn="l"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DD577160-FEC0-4C6B-BE25-F396C83B95A0}" type="slidenum">
              <a:rPr lang="en-US"/>
              <a:pPr>
                <a:defRPr/>
              </a:pPr>
              <a:t>‹#›</a:t>
            </a:fld>
            <a:endParaRPr lang="en-US"/>
          </a:p>
        </p:txBody>
      </p:sp>
    </p:spTree>
    <p:extLst>
      <p:ext uri="{BB962C8B-B14F-4D97-AF65-F5344CB8AC3E}">
        <p14:creationId xmlns:p14="http://schemas.microsoft.com/office/powerpoint/2010/main" val="4174122931"/>
      </p:ext>
    </p:extLst>
  </p:cSld>
  <p:clrMapOvr>
    <a:masterClrMapping/>
  </p:clrMapOvr>
  <p:transition>
    <p:sndAc>
      <p:stSnd>
        <p:snd r:embed="rId1" name="chimes.wav"/>
      </p:stSnd>
    </p:sndAc>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4"/>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71746A1F-E943-4CA0-B338-F1E289ACC8F6}" type="slidenum">
              <a:rPr lang="en-US"/>
              <a:pPr>
                <a:defRPr/>
              </a:pPr>
              <a:t>‹#›</a:t>
            </a:fld>
            <a:endParaRPr lang="en-US"/>
          </a:p>
        </p:txBody>
      </p:sp>
    </p:spTree>
    <p:extLst>
      <p:ext uri="{BB962C8B-B14F-4D97-AF65-F5344CB8AC3E}">
        <p14:creationId xmlns:p14="http://schemas.microsoft.com/office/powerpoint/2010/main" val="366292460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75126776-2C0E-4EE0-BEEE-F5EF4E819010}" type="slidenum">
              <a:rPr lang="en-US"/>
              <a:pPr>
                <a:defRPr/>
              </a:pPr>
              <a:t>‹#›</a:t>
            </a:fld>
            <a:endParaRPr lang="en-US"/>
          </a:p>
        </p:txBody>
      </p:sp>
    </p:spTree>
    <p:extLst>
      <p:ext uri="{BB962C8B-B14F-4D97-AF65-F5344CB8AC3E}">
        <p14:creationId xmlns:p14="http://schemas.microsoft.com/office/powerpoint/2010/main" val="270860007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AD057071-E703-4409-B4CA-D20912E3E8D4}" type="slidenum">
              <a:rPr lang="en-US"/>
              <a:pPr>
                <a:defRPr/>
              </a:pPr>
              <a:t>‹#›</a:t>
            </a:fld>
            <a:endParaRPr lang="en-US"/>
          </a:p>
        </p:txBody>
      </p:sp>
    </p:spTree>
    <p:extLst>
      <p:ext uri="{BB962C8B-B14F-4D97-AF65-F5344CB8AC3E}">
        <p14:creationId xmlns:p14="http://schemas.microsoft.com/office/powerpoint/2010/main" val="420940602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4BCB375A-D6B3-40EA-90AF-59A718918871}" type="slidenum">
              <a:rPr lang="en-US"/>
              <a:pPr>
                <a:defRPr/>
              </a:pPr>
              <a:t>‹#›</a:t>
            </a:fld>
            <a:endParaRPr lang="en-US"/>
          </a:p>
        </p:txBody>
      </p:sp>
    </p:spTree>
    <p:extLst>
      <p:ext uri="{BB962C8B-B14F-4D97-AF65-F5344CB8AC3E}">
        <p14:creationId xmlns:p14="http://schemas.microsoft.com/office/powerpoint/2010/main" val="22449690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3C807D6-977C-41D6-B273-C2BA1FA768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5602205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8" name="Footer Placeholder 7"/>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9" name="Slide Number Placeholder 8"/>
          <p:cNvSpPr>
            <a:spLocks noGrp="1"/>
          </p:cNvSpPr>
          <p:nvPr>
            <p:ph type="sldNum" sz="quarter" idx="12"/>
          </p:nvPr>
        </p:nvSpPr>
        <p:spPr/>
        <p:txBody>
          <a:bodyPr/>
          <a:lstStyle>
            <a:lvl1pPr fontAlgn="auto">
              <a:spcBef>
                <a:spcPts val="0"/>
              </a:spcBef>
              <a:spcAft>
                <a:spcPts val="0"/>
              </a:spcAft>
              <a:defRPr/>
            </a:lvl1pPr>
          </a:lstStyle>
          <a:p>
            <a:pPr>
              <a:defRPr/>
            </a:pPr>
            <a:fld id="{F9E9975E-D929-48B9-9BEA-BC8FA6E0C494}" type="slidenum">
              <a:rPr lang="en-US"/>
              <a:pPr>
                <a:defRPr/>
              </a:pPr>
              <a:t>‹#›</a:t>
            </a:fld>
            <a:endParaRPr lang="en-US"/>
          </a:p>
        </p:txBody>
      </p:sp>
    </p:spTree>
    <p:extLst>
      <p:ext uri="{BB962C8B-B14F-4D97-AF65-F5344CB8AC3E}">
        <p14:creationId xmlns:p14="http://schemas.microsoft.com/office/powerpoint/2010/main" val="191565978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4" name="Footer Placeholder 3"/>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5" name="Slide Number Placeholder 4"/>
          <p:cNvSpPr>
            <a:spLocks noGrp="1"/>
          </p:cNvSpPr>
          <p:nvPr>
            <p:ph type="sldNum" sz="quarter" idx="12"/>
          </p:nvPr>
        </p:nvSpPr>
        <p:spPr/>
        <p:txBody>
          <a:bodyPr/>
          <a:lstStyle>
            <a:lvl1pPr fontAlgn="auto">
              <a:spcBef>
                <a:spcPts val="0"/>
              </a:spcBef>
              <a:spcAft>
                <a:spcPts val="0"/>
              </a:spcAft>
              <a:defRPr/>
            </a:lvl1pPr>
          </a:lstStyle>
          <a:p>
            <a:pPr>
              <a:defRPr/>
            </a:pPr>
            <a:fld id="{2B0AFD14-9F60-4B46-9361-9842B9C8DDD1}" type="slidenum">
              <a:rPr lang="en-US"/>
              <a:pPr>
                <a:defRPr/>
              </a:pPr>
              <a:t>‹#›</a:t>
            </a:fld>
            <a:endParaRPr lang="en-US"/>
          </a:p>
        </p:txBody>
      </p:sp>
    </p:spTree>
    <p:extLst>
      <p:ext uri="{BB962C8B-B14F-4D97-AF65-F5344CB8AC3E}">
        <p14:creationId xmlns:p14="http://schemas.microsoft.com/office/powerpoint/2010/main" val="97932764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3" name="Footer Placeholder 2"/>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4" name="Slide Number Placeholder 3"/>
          <p:cNvSpPr>
            <a:spLocks noGrp="1"/>
          </p:cNvSpPr>
          <p:nvPr>
            <p:ph type="sldNum" sz="quarter" idx="12"/>
          </p:nvPr>
        </p:nvSpPr>
        <p:spPr/>
        <p:txBody>
          <a:bodyPr/>
          <a:lstStyle>
            <a:lvl1pPr fontAlgn="auto">
              <a:spcBef>
                <a:spcPts val="0"/>
              </a:spcBef>
              <a:spcAft>
                <a:spcPts val="0"/>
              </a:spcAft>
              <a:defRPr/>
            </a:lvl1pPr>
          </a:lstStyle>
          <a:p>
            <a:pPr>
              <a:defRPr/>
            </a:pPr>
            <a:fld id="{3AFA6E6C-A258-4F0B-8022-C4EBC82BCEA6}" type="slidenum">
              <a:rPr lang="en-US"/>
              <a:pPr>
                <a:defRPr/>
              </a:pPr>
              <a:t>‹#›</a:t>
            </a:fld>
            <a:endParaRPr lang="en-US"/>
          </a:p>
        </p:txBody>
      </p:sp>
    </p:spTree>
    <p:extLst>
      <p:ext uri="{BB962C8B-B14F-4D97-AF65-F5344CB8AC3E}">
        <p14:creationId xmlns:p14="http://schemas.microsoft.com/office/powerpoint/2010/main" val="388171012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4"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4"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521EC43A-03D7-47F6-890F-4A00F64972FF}" type="slidenum">
              <a:rPr lang="en-US"/>
              <a:pPr>
                <a:defRPr/>
              </a:pPr>
              <a:t>‹#›</a:t>
            </a:fld>
            <a:endParaRPr lang="en-US"/>
          </a:p>
        </p:txBody>
      </p:sp>
    </p:spTree>
    <p:extLst>
      <p:ext uri="{BB962C8B-B14F-4D97-AF65-F5344CB8AC3E}">
        <p14:creationId xmlns:p14="http://schemas.microsoft.com/office/powerpoint/2010/main" val="156335599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46"/>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BBAD1C6F-7A5F-4C84-A71C-1E280A0FC43A}" type="slidenum">
              <a:rPr lang="en-US"/>
              <a:pPr>
                <a:defRPr/>
              </a:pPr>
              <a:t>‹#›</a:t>
            </a:fld>
            <a:endParaRPr lang="en-US"/>
          </a:p>
        </p:txBody>
      </p:sp>
    </p:spTree>
    <p:extLst>
      <p:ext uri="{BB962C8B-B14F-4D97-AF65-F5344CB8AC3E}">
        <p14:creationId xmlns:p14="http://schemas.microsoft.com/office/powerpoint/2010/main" val="355131393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C4B9BA1B-9467-417A-A403-84E743B1BCAE}" type="slidenum">
              <a:rPr lang="en-US"/>
              <a:pPr>
                <a:defRPr/>
              </a:pPr>
              <a:t>‹#›</a:t>
            </a:fld>
            <a:endParaRPr lang="en-US"/>
          </a:p>
        </p:txBody>
      </p:sp>
    </p:spTree>
    <p:extLst>
      <p:ext uri="{BB962C8B-B14F-4D97-AF65-F5344CB8AC3E}">
        <p14:creationId xmlns:p14="http://schemas.microsoft.com/office/powerpoint/2010/main" val="158621294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3636180D-AC72-4AFE-AAF6-01BB0E138DBC}" type="slidenum">
              <a:rPr lang="en-US"/>
              <a:pPr>
                <a:defRPr/>
              </a:pPr>
              <a:t>‹#›</a:t>
            </a:fld>
            <a:endParaRPr lang="en-US"/>
          </a:p>
        </p:txBody>
      </p:sp>
    </p:spTree>
    <p:extLst>
      <p:ext uri="{BB962C8B-B14F-4D97-AF65-F5344CB8AC3E}">
        <p14:creationId xmlns:p14="http://schemas.microsoft.com/office/powerpoint/2010/main" val="162328316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9020FEC-C546-46D3-922E-B93EFE53C70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610850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37F9675-228E-473D-884B-C66A4FE92FD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9170177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6D74AB6-4974-475A-B0FE-A97EFEA6BE9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291727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CAC571-6B5B-4B71-8303-29FDD62018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93183351"/>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C9870E9-F404-4B94-A882-2B64A177486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9626244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D9FF767-FBFE-4B89-8FD5-2DE76C9FA11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8380784"/>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A776E22-127E-4BBA-93F9-7FD1396BDA8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0620255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6879F02-9DB4-4AF8-9D89-28940C29D33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2768664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B67805A-3A45-4B85-9CE0-C9D4676E875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5040071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8B7EF2D-395F-46D0-BCC4-707A022C9D6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31717815"/>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066695-C59A-4632-9BF2-F81776499B6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3944223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6A3B96C-7536-44B8-98B0-74D849BA707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5307325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B9B65CC-603B-4502-A14A-170D44CDECC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4361114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87D2232-D12B-4167-8C1F-4642A6D96ED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068783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F22F6B-1575-4E34-8E75-4B764E5D2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3390405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5991A3F-1F47-4F31-8760-4700E0E9E3E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35037371"/>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A40D54-86FF-473F-8F9D-4CB317B9A44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018570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2BE138C-68D0-4FEC-907F-65DED9FDB8E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98732975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9D697524-FB2C-431D-9091-7228AF02289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47118200"/>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E8BF73F7-E21D-467D-BD0F-B258F4B07DF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92751136"/>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CB8BB2C3-5A77-4B11-9D30-459FEA45A6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6809155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0CDF622-5526-45E4-B6D9-62FFD0609A1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8745345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D147FA-47AF-46A6-B397-4AF728795C1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2618251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4F86DE5-FF15-4BBB-A14C-DE4C25D0E9F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5032179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8914CE5-C94B-4F58-8CF5-563F5DFA933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71983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123B17-4095-4185-86B1-9FA1B0C831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928186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199DEB-1B79-4F63-9A87-45A35B4F688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362565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53DFD8-4C74-4D84-A41A-53D53EC413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382906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85D8186-B677-4CA3-8E09-2C7E35C547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858631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D7FF5B-C4F0-48AC-80C6-112E776B2E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928168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C2AF21-D1F1-457C-85C9-105BAD5D1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06844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55BEEE-3429-42F2-8FDC-DA832A53B3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36220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8935E-88CC-4479-8C0C-DB9E7B5BFC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776869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AA02BC-21E5-47BE-B673-4BC78644AE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012776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3C807D6-977C-41D6-B273-C2BA1FA768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26983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CAC571-6B5B-4B71-8303-29FDD62018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054058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F22F6B-1575-4E34-8E75-4B764E5D2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977402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123B17-4095-4185-86B1-9FA1B0C831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063614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199DEB-1B79-4F63-9A87-45A35B4F688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115363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53DFD8-4C74-4D84-A41A-53D53EC413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130464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85D8186-B677-4CA3-8E09-2C7E35C547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344537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D7FF5B-C4F0-48AC-80C6-112E776B2E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743808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C2AF21-D1F1-457C-85C9-105BAD5D1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295556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55BEEE-3429-42F2-8FDC-DA832A53B3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734713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8935E-88CC-4479-8C0C-DB9E7B5BFC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26633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AA02BC-21E5-47BE-B673-4BC78644AE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18091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3C807D6-977C-41D6-B273-C2BA1FA768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563820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CAC571-6B5B-4B71-8303-29FDD62018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471167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F22F6B-1575-4E34-8E75-4B764E5D2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947866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123B17-4095-4185-86B1-9FA1B0C831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172724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199DEB-1B79-4F63-9A87-45A35B4F688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111827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53DFD8-4C74-4D84-A41A-53D53EC413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165632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85D8186-B677-4CA3-8E09-2C7E35C547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895712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D7FF5B-C4F0-48AC-80C6-112E776B2E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9061735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C2AF21-D1F1-457C-85C9-105BAD5D1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58299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55BEEE-3429-42F2-8FDC-DA832A53B3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520437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8935E-88CC-4479-8C0C-DB9E7B5BFC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164943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AA02BC-21E5-47BE-B673-4BC78644AE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0004220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3C807D6-977C-41D6-B273-C2BA1FA768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29581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CAC571-6B5B-4B71-8303-29FDD62018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129270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F22F6B-1575-4E34-8E75-4B764E5D2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067988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123B17-4095-4185-86B1-9FA1B0C831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687859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199DEB-1B79-4F63-9A87-45A35B4F688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126838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53DFD8-4C74-4D84-A41A-53D53EC413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416001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85D8186-B677-4CA3-8E09-2C7E35C547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43937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D7FF5B-C4F0-48AC-80C6-112E776B2E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201278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C2AF21-D1F1-457C-85C9-105BAD5D1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095871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55BEEE-3429-42F2-8FDC-DA832A53B3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659590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8935E-88CC-4479-8C0C-DB9E7B5BFC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3179838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AA02BC-21E5-47BE-B673-4BC78644AE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583228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3C807D6-977C-41D6-B273-C2BA1FA768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765264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CAC571-6B5B-4B71-8303-29FDD62018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2733287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F22F6B-1575-4E34-8E75-4B764E5D2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4215518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123B17-4095-4185-86B1-9FA1B0C831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1480360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199DEB-1B79-4F63-9A87-45A35B4F688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72693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53DFD8-4C74-4D84-A41A-53D53EC413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9281109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85D8186-B677-4CA3-8E09-2C7E35C547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343286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D7FF5B-C4F0-48AC-80C6-112E776B2E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5994860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C2AF21-D1F1-457C-85C9-105BAD5D1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3154857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55BEEE-3429-42F2-8FDC-DA832A53B3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41729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8935E-88CC-4479-8C0C-DB9E7B5BFC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9620647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AA02BC-21E5-47BE-B673-4BC78644AE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8419179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3C807D6-977C-41D6-B273-C2BA1FA768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3589083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CAC571-6B5B-4B71-8303-29FDD62018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3470467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F22F6B-1575-4E34-8E75-4B764E5D2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94145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123B17-4095-4185-86B1-9FA1B0C831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7548098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199DEB-1B79-4F63-9A87-45A35B4F688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8933626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53DFD8-4C74-4D84-A41A-53D53EC413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56735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85D8186-B677-4CA3-8E09-2C7E35C547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0194875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D7FF5B-C4F0-48AC-80C6-112E776B2E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605526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C2AF21-D1F1-457C-85C9-105BAD5D1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144959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55BEEE-3429-42F2-8FDC-DA832A53B3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5970196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8935E-88CC-4479-8C0C-DB9E7B5BFC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8646540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AA02BC-21E5-47BE-B673-4BC78644AE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633272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3C807D6-977C-41D6-B273-C2BA1FA768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5623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CAC571-6B5B-4B71-8303-29FDD62018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949851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F22F6B-1575-4E34-8E75-4B764E5D2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4229995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123B17-4095-4185-86B1-9FA1B0C831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235681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199DEB-1B79-4F63-9A87-45A35B4F688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9043679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53DFD8-4C74-4D84-A41A-53D53EC413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3267117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85D8186-B677-4CA3-8E09-2C7E35C547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340970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D7FF5B-C4F0-48AC-80C6-112E776B2E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3727214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C2AF21-D1F1-457C-85C9-105BAD5D1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7918045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655BEEE-3429-42F2-8FDC-DA832A53B3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8933502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D8935E-88CC-4479-8C0C-DB9E7B5BFC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01125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theme" Target="../theme/theme10.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theme" Target="../theme/theme11.xml"/><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slideLayout" Target="../slideLayouts/slideLayout131.xml"/><Relationship Id="rId2" Type="http://schemas.openxmlformats.org/officeDocument/2006/relationships/slideLayout" Target="../slideLayouts/slideLayout121.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0" Type="http://schemas.openxmlformats.org/officeDocument/2006/relationships/slideLayout" Target="../slideLayouts/slideLayout129.xml"/><Relationship Id="rId4" Type="http://schemas.openxmlformats.org/officeDocument/2006/relationships/slideLayout" Target="../slideLayouts/slideLayout123.xml"/><Relationship Id="rId9" Type="http://schemas.openxmlformats.org/officeDocument/2006/relationships/slideLayout" Target="../slideLayouts/slideLayout128.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9.xml"/><Relationship Id="rId13" Type="http://schemas.openxmlformats.org/officeDocument/2006/relationships/theme" Target="../theme/theme12.xml"/><Relationship Id="rId3" Type="http://schemas.openxmlformats.org/officeDocument/2006/relationships/slideLayout" Target="../slideLayouts/slideLayout134.xml"/><Relationship Id="rId7" Type="http://schemas.openxmlformats.org/officeDocument/2006/relationships/slideLayout" Target="../slideLayouts/slideLayout138.xml"/><Relationship Id="rId12" Type="http://schemas.openxmlformats.org/officeDocument/2006/relationships/slideLayout" Target="../slideLayouts/slideLayout143.xml"/><Relationship Id="rId2" Type="http://schemas.openxmlformats.org/officeDocument/2006/relationships/slideLayout" Target="../slideLayouts/slideLayout133.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0" Type="http://schemas.openxmlformats.org/officeDocument/2006/relationships/slideLayout" Target="../slideLayouts/slideLayout141.xml"/><Relationship Id="rId4" Type="http://schemas.openxmlformats.org/officeDocument/2006/relationships/slideLayout" Target="../slideLayouts/slideLayout135.xml"/><Relationship Id="rId9" Type="http://schemas.openxmlformats.org/officeDocument/2006/relationships/slideLayout" Target="../slideLayouts/slideLayout14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3.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audio" Target="../media/audio1.wav"/><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4.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5.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theme" Target="../theme/theme16.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slideLayout" Target="../slideLayouts/slideLayout188.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6.xml"/><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theme" Target="../theme/theme17.xml"/><Relationship Id="rId2" Type="http://schemas.openxmlformats.org/officeDocument/2006/relationships/slideLayout" Target="../slideLayouts/slideLayout190.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theme" Target="../theme/theme9.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77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A4ACCB2F-9369-4B1E-9EF8-CE1A4A22FD0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438893696"/>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77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A4ACCB2F-9369-4B1E-9EF8-CE1A4A22FD0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3286826680"/>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77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A4ACCB2F-9369-4B1E-9EF8-CE1A4A22FD0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524638236"/>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4"/>
            <a:ext cx="2133600" cy="366713"/>
          </a:xfrm>
          <a:prstGeom prst="rect">
            <a:avLst/>
          </a:prstGeom>
        </p:spPr>
        <p:txBody>
          <a:bodyPr vert="horz" lIns="91440" tIns="45720" rIns="91440" bIns="45720" rtlCol="0" anchor="ctr"/>
          <a:lstStyle>
            <a:lvl1pPr algn="l">
              <a:defRPr sz="1200">
                <a:solidFill>
                  <a:srgbClr val="FFFFFF"/>
                </a:solidFill>
                <a:latin typeface="+mn-lt"/>
                <a:cs typeface="+mn-cs"/>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124200" y="6356354"/>
            <a:ext cx="2895600" cy="366713"/>
          </a:xfrm>
          <a:prstGeom prst="rect">
            <a:avLst/>
          </a:prstGeom>
        </p:spPr>
        <p:txBody>
          <a:bodyPr vert="horz" lIns="91440" tIns="45720" rIns="91440" bIns="45720" rtlCol="0" anchor="ctr"/>
          <a:lstStyle>
            <a:lvl1pPr algn="ctr">
              <a:defRPr sz="1200">
                <a:solidFill>
                  <a:srgbClr val="FFFFFF"/>
                </a:solidFill>
                <a:latin typeface="+mn-lt"/>
                <a:cs typeface="+mn-cs"/>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6553200" y="6356354"/>
            <a:ext cx="2133600" cy="366713"/>
          </a:xfrm>
          <a:prstGeom prst="rect">
            <a:avLst/>
          </a:prstGeom>
        </p:spPr>
        <p:txBody>
          <a:bodyPr vert="horz" lIns="91440" tIns="45720" rIns="91440" bIns="45720" rtlCol="0" anchor="ctr"/>
          <a:lstStyle>
            <a:lvl1pPr algn="r">
              <a:defRPr sz="1200" smtClean="0">
                <a:solidFill>
                  <a:srgbClr val="FFFFFF"/>
                </a:solidFill>
                <a:latin typeface="+mn-lt"/>
                <a:cs typeface="+mn-cs"/>
              </a:defRPr>
            </a:lvl1pPr>
          </a:lstStyle>
          <a:p>
            <a:pPr fontAlgn="base">
              <a:spcBef>
                <a:spcPct val="0"/>
              </a:spcBef>
              <a:spcAft>
                <a:spcPct val="0"/>
              </a:spcAft>
              <a:defRPr/>
            </a:pPr>
            <a:fld id="{BE81D2FE-DA17-4AC2-88AA-FA7E0E6404D9}"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351326183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Rectangle 3"/>
          <p:cNvSpPr>
            <a:spLocks noGrp="1" noChangeArrowheads="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latin typeface="+mn-lt"/>
                <a:cs typeface="+mn-cs"/>
              </a:defRPr>
            </a:lvl1pPr>
          </a:lstStyle>
          <a:p>
            <a:pPr fontAlgn="base">
              <a:spcBef>
                <a:spcPct val="0"/>
              </a:spcBef>
              <a:spcAft>
                <a:spcPct val="0"/>
              </a:spcAft>
              <a:defRPr/>
            </a:pPr>
            <a:endParaRPr lang="en-US"/>
          </a:p>
        </p:txBody>
      </p:sp>
      <p:sp>
        <p:nvSpPr>
          <p:cNvPr id="1029" name="Rectangle 5"/>
          <p:cNvSpPr>
            <a:spLocks noGrp="1" noChangeArrowheads="1"/>
          </p:cNvSpPr>
          <p:nvPr>
            <p:ph type="ftr" sz="quarter" idx="3"/>
          </p:nvPr>
        </p:nvSpPr>
        <p:spPr bwMode="auto">
          <a:xfrm>
            <a:off x="3124200" y="6245225"/>
            <a:ext cx="2895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mn-lt"/>
                <a:cs typeface="+mn-cs"/>
              </a:defRPr>
            </a:lvl1pPr>
          </a:lstStyle>
          <a:p>
            <a:pPr fontAlgn="base">
              <a:spcBef>
                <a:spcPct val="0"/>
              </a:spcBef>
              <a:spcAft>
                <a:spcPct val="0"/>
              </a:spcAft>
              <a:defRPr/>
            </a:pPr>
            <a:endParaRPr lang="en-US"/>
          </a:p>
        </p:txBody>
      </p:sp>
      <p:sp>
        <p:nvSpPr>
          <p:cNvPr id="1030" name="Rectangle 6"/>
          <p:cNvSpPr>
            <a:spLocks noGrp="1" noChangeArrowheads="1"/>
          </p:cNvSpPr>
          <p:nvPr>
            <p:ph type="sldNum" sz="quarter" idx="4"/>
          </p:nvPr>
        </p:nvSpPr>
        <p:spPr bwMode="auto">
          <a:xfrm>
            <a:off x="6553200" y="6245225"/>
            <a:ext cx="2133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latin typeface="+mn-lt"/>
                <a:cs typeface="+mn-cs"/>
              </a:defRPr>
            </a:lvl1pPr>
          </a:lstStyle>
          <a:p>
            <a:pPr fontAlgn="base">
              <a:spcBef>
                <a:spcPct val="0"/>
              </a:spcBef>
              <a:spcAft>
                <a:spcPct val="0"/>
              </a:spcAft>
              <a:defRPr/>
            </a:pPr>
            <a:fld id="{A144EB87-BCDF-4DC3-B50A-34E8F78DAA08}"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135639534"/>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sndAc>
      <p:stSnd>
        <p:snd r:embed="rId13" name="chimes.wav"/>
      </p:stSnd>
    </p:sndAc>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0"/>
            <a:ext cx="2133600" cy="366713"/>
          </a:xfrm>
          <a:prstGeom prst="rect">
            <a:avLst/>
          </a:prstGeom>
        </p:spPr>
        <p:txBody>
          <a:bodyPr vert="horz" lIns="91440" tIns="45720" rIns="91440" bIns="45720" rtlCol="0" anchor="ctr"/>
          <a:lstStyle>
            <a:lvl1pPr algn="l">
              <a:defRPr sz="1200">
                <a:solidFill>
                  <a:srgbClr val="FFFFFF"/>
                </a:solidFill>
                <a:latin typeface="+mn-lt"/>
                <a:cs typeface="+mn-cs"/>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124200" y="6356360"/>
            <a:ext cx="2895600" cy="366713"/>
          </a:xfrm>
          <a:prstGeom prst="rect">
            <a:avLst/>
          </a:prstGeom>
        </p:spPr>
        <p:txBody>
          <a:bodyPr vert="horz" lIns="91440" tIns="45720" rIns="91440" bIns="45720" rtlCol="0" anchor="ctr"/>
          <a:lstStyle>
            <a:lvl1pPr algn="ctr">
              <a:defRPr sz="1200">
                <a:solidFill>
                  <a:srgbClr val="FFFFFF"/>
                </a:solidFill>
                <a:latin typeface="+mn-lt"/>
                <a:cs typeface="+mn-cs"/>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6553200" y="6356360"/>
            <a:ext cx="2133600" cy="366713"/>
          </a:xfrm>
          <a:prstGeom prst="rect">
            <a:avLst/>
          </a:prstGeom>
        </p:spPr>
        <p:txBody>
          <a:bodyPr vert="horz" lIns="91440" tIns="45720" rIns="91440" bIns="45720" rtlCol="0" anchor="ctr"/>
          <a:lstStyle>
            <a:lvl1pPr algn="r">
              <a:defRPr sz="1200" smtClean="0">
                <a:solidFill>
                  <a:srgbClr val="FFFFFF"/>
                </a:solidFill>
                <a:latin typeface="+mn-lt"/>
                <a:cs typeface="+mn-cs"/>
              </a:defRPr>
            </a:lvl1pPr>
          </a:lstStyle>
          <a:p>
            <a:pPr fontAlgn="base">
              <a:spcBef>
                <a:spcPct val="0"/>
              </a:spcBef>
              <a:spcAft>
                <a:spcPct val="0"/>
              </a:spcAft>
              <a:defRPr/>
            </a:pPr>
            <a:fld id="{BE81D2FE-DA17-4AC2-88AA-FA7E0E6404D9}"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305626943"/>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mn-lt"/>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mn-lt"/>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mn-lt"/>
              </a:defRPr>
            </a:lvl1pPr>
          </a:lstStyle>
          <a:p>
            <a:pPr fontAlgn="base">
              <a:spcBef>
                <a:spcPct val="0"/>
              </a:spcBef>
              <a:spcAft>
                <a:spcPct val="0"/>
              </a:spcAft>
              <a:defRPr/>
            </a:pPr>
            <a:fld id="{1EC27444-A1E1-4372-A6DB-C7509E4A7838}"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465857254"/>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 id="2147483864"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5167"/>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1"/>
            <a:ext cx="82296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1"/>
            <a:ext cx="2133600" cy="366183"/>
          </a:xfrm>
          <a:prstGeom prst="rect">
            <a:avLst/>
          </a:prstGeom>
        </p:spPr>
        <p:txBody>
          <a:bodyPr vert="horz" lIns="91440" tIns="45720" rIns="91440" bIns="45720" rtlCol="0" anchor="ctr"/>
          <a:lstStyle>
            <a:lvl1pPr algn="l" eaLnBrk="0" hangingPunct="0">
              <a:defRPr sz="1200">
                <a:solidFill>
                  <a:schemeClr val="tx1">
                    <a:tint val="75000"/>
                  </a:schemeClr>
                </a:solidFill>
              </a:defRPr>
            </a:lvl1pPr>
          </a:lstStyle>
          <a:p>
            <a:pPr fontAlgn="base">
              <a:spcBef>
                <a:spcPct val="0"/>
              </a:spcBef>
              <a:spcAft>
                <a:spcPct val="0"/>
              </a:spcAft>
              <a:defRPr/>
            </a:pPr>
            <a:endParaRPr lang="en-US">
              <a:solidFill>
                <a:prstClr val="black">
                  <a:tint val="75000"/>
                </a:prstClr>
              </a:solidFill>
              <a:latin typeface="Tahoma" pitchFamily="34" charset="0"/>
            </a:endParaRPr>
          </a:p>
        </p:txBody>
      </p:sp>
      <p:sp>
        <p:nvSpPr>
          <p:cNvPr id="5" name="Footer Placeholder 4"/>
          <p:cNvSpPr>
            <a:spLocks noGrp="1"/>
          </p:cNvSpPr>
          <p:nvPr>
            <p:ph type="ftr" sz="quarter" idx="3"/>
          </p:nvPr>
        </p:nvSpPr>
        <p:spPr>
          <a:xfrm>
            <a:off x="3124200" y="6356351"/>
            <a:ext cx="2895600" cy="366183"/>
          </a:xfrm>
          <a:prstGeom prst="rect">
            <a:avLst/>
          </a:prstGeom>
        </p:spPr>
        <p:txBody>
          <a:bodyPr vert="horz" lIns="91440" tIns="45720" rIns="91440" bIns="45720" rtlCol="0" anchor="ctr"/>
          <a:lstStyle>
            <a:lvl1pPr algn="ctr" eaLnBrk="0" hangingPunct="0">
              <a:defRPr sz="1200">
                <a:solidFill>
                  <a:schemeClr val="tx1">
                    <a:tint val="75000"/>
                  </a:schemeClr>
                </a:solidFill>
              </a:defRPr>
            </a:lvl1pPr>
          </a:lstStyle>
          <a:p>
            <a:pPr fontAlgn="base">
              <a:spcBef>
                <a:spcPct val="0"/>
              </a:spcBef>
              <a:spcAft>
                <a:spcPct val="0"/>
              </a:spcAft>
              <a:defRPr/>
            </a:pPr>
            <a:endParaRPr lang="en-US">
              <a:solidFill>
                <a:prstClr val="black">
                  <a:tint val="75000"/>
                </a:prstClr>
              </a:solidFill>
              <a:latin typeface="Tahoma" pitchFamily="34" charset="0"/>
            </a:endParaRPr>
          </a:p>
        </p:txBody>
      </p:sp>
      <p:sp>
        <p:nvSpPr>
          <p:cNvPr id="6" name="Slide Number Placeholder 5"/>
          <p:cNvSpPr>
            <a:spLocks noGrp="1"/>
          </p:cNvSpPr>
          <p:nvPr>
            <p:ph type="sldNum" sz="quarter" idx="4"/>
          </p:nvPr>
        </p:nvSpPr>
        <p:spPr>
          <a:xfrm>
            <a:off x="6553200" y="6356351"/>
            <a:ext cx="2133600" cy="366183"/>
          </a:xfrm>
          <a:prstGeom prst="rect">
            <a:avLst/>
          </a:prstGeom>
        </p:spPr>
        <p:txBody>
          <a:bodyPr vert="horz" lIns="91440" tIns="45720" rIns="91440" bIns="45720" rtlCol="0" anchor="ctr"/>
          <a:lstStyle>
            <a:lvl1pPr algn="r" eaLnBrk="0" hangingPunct="0">
              <a:defRPr sz="1200">
                <a:solidFill>
                  <a:schemeClr val="tx1">
                    <a:tint val="75000"/>
                  </a:schemeClr>
                </a:solidFill>
              </a:defRPr>
            </a:lvl1pPr>
          </a:lstStyle>
          <a:p>
            <a:pPr fontAlgn="base">
              <a:spcBef>
                <a:spcPct val="0"/>
              </a:spcBef>
              <a:spcAft>
                <a:spcPct val="0"/>
              </a:spcAft>
              <a:defRPr/>
            </a:pPr>
            <a:fld id="{4231FAD3-8BD4-494E-8E05-EB31488D8A61}" type="slidenum">
              <a:rPr lang="en-US">
                <a:solidFill>
                  <a:prstClr val="black">
                    <a:tint val="75000"/>
                  </a:prstClr>
                </a:solidFill>
                <a:latin typeface="Tahoma" pitchFamily="34" charset="0"/>
              </a:rPr>
              <a:pPr fontAlgn="base">
                <a:spcBef>
                  <a:spcPct val="0"/>
                </a:spcBef>
                <a:spcAft>
                  <a:spcPct val="0"/>
                </a:spcAft>
                <a:defRPr/>
              </a:pPr>
              <a:t>‹#›</a:t>
            </a:fld>
            <a:endParaRPr lang="en-US">
              <a:solidFill>
                <a:prstClr val="black">
                  <a:tint val="75000"/>
                </a:prstClr>
              </a:solidFill>
              <a:latin typeface="Tahoma" pitchFamily="34" charset="0"/>
            </a:endParaRPr>
          </a:p>
        </p:txBody>
      </p:sp>
    </p:spTree>
    <p:extLst>
      <p:ext uri="{BB962C8B-B14F-4D97-AF65-F5344CB8AC3E}">
        <p14:creationId xmlns:p14="http://schemas.microsoft.com/office/powerpoint/2010/main" val="1837556955"/>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77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A4ACCB2F-9369-4B1E-9EF8-CE1A4A22FD0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694782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77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A4ACCB2F-9369-4B1E-9EF8-CE1A4A22FD0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89520576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77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A4ACCB2F-9369-4B1E-9EF8-CE1A4A22FD0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227110422"/>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77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A4ACCB2F-9369-4B1E-9EF8-CE1A4A22FD0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95422027"/>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77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A4ACCB2F-9369-4B1E-9EF8-CE1A4A22FD0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4106311379"/>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77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A4ACCB2F-9369-4B1E-9EF8-CE1A4A22FD0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911867120"/>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77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A4ACCB2F-9369-4B1E-9EF8-CE1A4A22FD0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622711170"/>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77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177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A4ACCB2F-9369-4B1E-9EF8-CE1A4A22FD0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466972219"/>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5.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9.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3.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145.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95.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17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95.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95.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1.wav"/><Relationship Id="rId1" Type="http://schemas.openxmlformats.org/officeDocument/2006/relationships/slideLayout" Target="../slideLayouts/slideLayout145.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161.xml"/></Relationships>
</file>

<file path=ppt/slides/_rels/slide24.xml.rels><?xml version="1.0" encoding="UTF-8" standalone="yes"?>
<Relationships xmlns="http://schemas.openxmlformats.org/package/2006/relationships"><Relationship Id="rId8" Type="http://schemas.openxmlformats.org/officeDocument/2006/relationships/image" Target="../media/image27.gif"/><Relationship Id="rId13" Type="http://schemas.openxmlformats.org/officeDocument/2006/relationships/image" Target="../media/image32.gif"/><Relationship Id="rId3" Type="http://schemas.openxmlformats.org/officeDocument/2006/relationships/audio" Target="../media/audio2.wav"/><Relationship Id="rId7" Type="http://schemas.openxmlformats.org/officeDocument/2006/relationships/image" Target="../media/image26.gif"/><Relationship Id="rId12" Type="http://schemas.openxmlformats.org/officeDocument/2006/relationships/image" Target="../media/image31.gif"/><Relationship Id="rId2" Type="http://schemas.openxmlformats.org/officeDocument/2006/relationships/slideLayout" Target="../slideLayouts/slideLayout167.xml"/><Relationship Id="rId1" Type="http://schemas.openxmlformats.org/officeDocument/2006/relationships/audio" Target="em%20qua%20nga%204%20duong%20pho%201L%20casio.mp3" TargetMode="External"/><Relationship Id="rId6" Type="http://schemas.openxmlformats.org/officeDocument/2006/relationships/image" Target="../media/image25.gif"/><Relationship Id="rId11" Type="http://schemas.openxmlformats.org/officeDocument/2006/relationships/image" Target="../media/image30.gif"/><Relationship Id="rId5" Type="http://schemas.openxmlformats.org/officeDocument/2006/relationships/image" Target="../media/image24.jpeg"/><Relationship Id="rId15" Type="http://schemas.openxmlformats.org/officeDocument/2006/relationships/image" Target="../media/image33.png"/><Relationship Id="rId10" Type="http://schemas.openxmlformats.org/officeDocument/2006/relationships/image" Target="../media/image29.gif"/><Relationship Id="rId4" Type="http://schemas.openxmlformats.org/officeDocument/2006/relationships/image" Target="../media/image23.jpeg"/><Relationship Id="rId9" Type="http://schemas.openxmlformats.org/officeDocument/2006/relationships/image" Target="../media/image28.gif"/><Relationship Id="rId14" Type="http://schemas.openxmlformats.org/officeDocument/2006/relationships/slide" Target="slide9.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66875" cy="6858000"/>
          </a:xfrm>
          <a:prstGeom prst="rect">
            <a:avLst/>
          </a:prstGeom>
        </p:spPr>
      </p:pic>
      <p:sp>
        <p:nvSpPr>
          <p:cNvPr id="2" name="Rectangle 3"/>
          <p:cNvSpPr>
            <a:spLocks noChangeArrowheads="1"/>
          </p:cNvSpPr>
          <p:nvPr/>
        </p:nvSpPr>
        <p:spPr bwMode="auto">
          <a:xfrm>
            <a:off x="85802" y="2061030"/>
            <a:ext cx="9144001"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4000" b="1" dirty="0">
                <a:solidFill>
                  <a:srgbClr val="0000FF"/>
                </a:solidFill>
                <a:latin typeface=".VnTimeH" panose="020B7200000000000000" pitchFamily="34" charset="0"/>
              </a:rPr>
              <a:t/>
            </a:r>
            <a:br>
              <a:rPr lang="en-US" altLang="en-US" sz="4000" b="1" dirty="0">
                <a:solidFill>
                  <a:srgbClr val="0000FF"/>
                </a:solidFill>
                <a:latin typeface=".VnTimeH" panose="020B7200000000000000" pitchFamily="34" charset="0"/>
              </a:rPr>
            </a:br>
            <a:r>
              <a:rPr lang="en-US" altLang="en-US" sz="4000" b="1" dirty="0" err="1">
                <a:solidFill>
                  <a:srgbClr val="C00000"/>
                </a:solidFill>
                <a:latin typeface="Times New Roman" panose="02020603050405020304" pitchFamily="18" charset="0"/>
              </a:rPr>
              <a:t>Truyện</a:t>
            </a:r>
            <a:r>
              <a:rPr lang="en-US" altLang="en-US" sz="4000" b="1" dirty="0">
                <a:solidFill>
                  <a:srgbClr val="C00000"/>
                </a:solidFill>
                <a:latin typeface="Times New Roman" panose="02020603050405020304" pitchFamily="18" charset="0"/>
              </a:rPr>
              <a:t>:“ Ba </a:t>
            </a:r>
            <a:r>
              <a:rPr lang="en-US" altLang="en-US" sz="4000" b="1" dirty="0" err="1">
                <a:solidFill>
                  <a:srgbClr val="C00000"/>
                </a:solidFill>
                <a:latin typeface="Times New Roman" panose="02020603050405020304" pitchFamily="18" charset="0"/>
              </a:rPr>
              <a:t>cô</a:t>
            </a:r>
            <a:r>
              <a:rPr lang="en-US" altLang="en-US" sz="4000" b="1" dirty="0">
                <a:solidFill>
                  <a:srgbClr val="C00000"/>
                </a:solidFill>
                <a:latin typeface="Times New Roman" panose="02020603050405020304" pitchFamily="18" charset="0"/>
              </a:rPr>
              <a:t> </a:t>
            </a:r>
            <a:r>
              <a:rPr lang="en-US" altLang="en-US" sz="4000" b="1" dirty="0" err="1">
                <a:solidFill>
                  <a:srgbClr val="C00000"/>
                </a:solidFill>
                <a:latin typeface="Times New Roman" panose="02020603050405020304" pitchFamily="18" charset="0"/>
              </a:rPr>
              <a:t>gái</a:t>
            </a:r>
            <a:r>
              <a:rPr lang="en-US" altLang="en-US" sz="3200" b="1" dirty="0">
                <a:solidFill>
                  <a:srgbClr val="C00000"/>
                </a:solidFill>
                <a:latin typeface="Times New Roman" panose="02020603050405020304" pitchFamily="18" charset="0"/>
              </a:rPr>
              <a:t>”</a:t>
            </a:r>
            <a:r>
              <a:rPr lang="en-US" altLang="en-US" sz="3200" b="1" dirty="0">
                <a:solidFill>
                  <a:srgbClr val="C00000"/>
                </a:solidFill>
                <a:latin typeface=".VnTimeH" panose="020B7200000000000000" pitchFamily="34" charset="0"/>
              </a:rPr>
              <a:t/>
            </a:r>
            <a:br>
              <a:rPr lang="en-US" altLang="en-US" sz="3200" b="1" dirty="0">
                <a:solidFill>
                  <a:srgbClr val="C00000"/>
                </a:solidFill>
                <a:latin typeface=".VnTimeH" panose="020B7200000000000000" pitchFamily="34" charset="0"/>
              </a:rPr>
            </a:br>
            <a:endParaRPr lang="en-US" altLang="en-US" sz="3200" b="1" dirty="0">
              <a:solidFill>
                <a:srgbClr val="C00000"/>
              </a:solidFill>
              <a:latin typeface=".VnTimeH" panose="020B7200000000000000" pitchFamily="34" charset="0"/>
            </a:endParaRPr>
          </a:p>
          <a:p>
            <a:pPr algn="ctr" eaLnBrk="1" hangingPunct="1"/>
            <a:r>
              <a:rPr lang="en-US" altLang="en-US" sz="3200" b="1" dirty="0" err="1">
                <a:solidFill>
                  <a:srgbClr val="002060"/>
                </a:solidFill>
                <a:latin typeface="Times New Roman" panose="02020603050405020304" pitchFamily="18" charset="0"/>
              </a:rPr>
              <a:t>Đối</a:t>
            </a:r>
            <a:r>
              <a:rPr lang="en-US" altLang="en-US" sz="3200" b="1" dirty="0">
                <a:solidFill>
                  <a:srgbClr val="002060"/>
                </a:solidFill>
                <a:latin typeface="Times New Roman" panose="02020603050405020304" pitchFamily="18" charset="0"/>
              </a:rPr>
              <a:t> </a:t>
            </a:r>
            <a:r>
              <a:rPr lang="en-US" altLang="en-US" sz="3200" b="1" dirty="0" err="1">
                <a:solidFill>
                  <a:srgbClr val="002060"/>
                </a:solidFill>
                <a:latin typeface="Times New Roman" panose="02020603050405020304" pitchFamily="18" charset="0"/>
              </a:rPr>
              <a:t>tượng</a:t>
            </a:r>
            <a:r>
              <a:rPr lang="en-US" altLang="en-US" b="1" dirty="0">
                <a:solidFill>
                  <a:srgbClr val="002060"/>
                </a:solidFill>
                <a:latin typeface=".VnTeknical" pitchFamily="34" charset="0"/>
              </a:rPr>
              <a:t>:</a:t>
            </a:r>
            <a:r>
              <a:rPr lang="en-US" altLang="en-US" sz="3200" b="1" dirty="0">
                <a:solidFill>
                  <a:srgbClr val="002060"/>
                </a:solidFill>
                <a:latin typeface=".VnTeknical" pitchFamily="34" charset="0"/>
              </a:rPr>
              <a:t> </a:t>
            </a:r>
            <a:r>
              <a:rPr lang="en-US" altLang="en-US" sz="3200" b="1" dirty="0" err="1">
                <a:solidFill>
                  <a:srgbClr val="002060"/>
                </a:solidFill>
                <a:latin typeface="Times New Roman" panose="02020603050405020304" pitchFamily="18" charset="0"/>
              </a:rPr>
              <a:t>Mẫu</a:t>
            </a:r>
            <a:r>
              <a:rPr lang="en-US" altLang="en-US" sz="3200" b="1" dirty="0">
                <a:solidFill>
                  <a:srgbClr val="002060"/>
                </a:solidFill>
                <a:latin typeface="Times New Roman" panose="02020603050405020304" pitchFamily="18" charset="0"/>
              </a:rPr>
              <a:t> </a:t>
            </a:r>
            <a:r>
              <a:rPr lang="en-US" altLang="en-US" sz="3200" b="1" dirty="0" err="1">
                <a:solidFill>
                  <a:srgbClr val="002060"/>
                </a:solidFill>
                <a:latin typeface="Times New Roman" panose="02020603050405020304" pitchFamily="18" charset="0"/>
              </a:rPr>
              <a:t>giáo</a:t>
            </a:r>
            <a:r>
              <a:rPr lang="en-US" altLang="en-US" sz="3200" b="1" dirty="0">
                <a:solidFill>
                  <a:srgbClr val="002060"/>
                </a:solidFill>
                <a:latin typeface="Times New Roman" panose="02020603050405020304" pitchFamily="18" charset="0"/>
              </a:rPr>
              <a:t> </a:t>
            </a:r>
            <a:r>
              <a:rPr lang="en-US" altLang="en-US" sz="3200" b="1" dirty="0" err="1">
                <a:solidFill>
                  <a:srgbClr val="002060"/>
                </a:solidFill>
                <a:latin typeface="Times New Roman" panose="02020603050405020304" pitchFamily="18" charset="0"/>
              </a:rPr>
              <a:t>lớn</a:t>
            </a:r>
            <a:r>
              <a:rPr lang="en-US" altLang="en-US" sz="3200" b="1" dirty="0">
                <a:solidFill>
                  <a:srgbClr val="002060"/>
                </a:solidFill>
                <a:latin typeface="Times New Roman" panose="02020603050405020304" pitchFamily="18" charset="0"/>
              </a:rPr>
              <a:t/>
            </a:r>
            <a:br>
              <a:rPr lang="en-US" altLang="en-US" sz="3200" b="1" dirty="0">
                <a:solidFill>
                  <a:srgbClr val="002060"/>
                </a:solidFill>
                <a:latin typeface="Times New Roman" panose="02020603050405020304" pitchFamily="18" charset="0"/>
              </a:rPr>
            </a:br>
            <a:r>
              <a:rPr lang="en-US" altLang="en-US" sz="3200" b="1" dirty="0" err="1">
                <a:solidFill>
                  <a:srgbClr val="002060"/>
                </a:solidFill>
                <a:latin typeface="Times New Roman" panose="02020603050405020304" pitchFamily="18" charset="0"/>
              </a:rPr>
              <a:t>Giáo</a:t>
            </a:r>
            <a:r>
              <a:rPr lang="en-US" altLang="en-US" sz="3200" b="1" dirty="0">
                <a:solidFill>
                  <a:srgbClr val="002060"/>
                </a:solidFill>
                <a:latin typeface="Times New Roman" panose="02020603050405020304" pitchFamily="18" charset="0"/>
              </a:rPr>
              <a:t> </a:t>
            </a:r>
            <a:r>
              <a:rPr lang="en-US" altLang="en-US" sz="3200" b="1" dirty="0" err="1">
                <a:solidFill>
                  <a:srgbClr val="002060"/>
                </a:solidFill>
                <a:latin typeface="Times New Roman" panose="02020603050405020304" pitchFamily="18" charset="0"/>
              </a:rPr>
              <a:t>viên</a:t>
            </a:r>
            <a:r>
              <a:rPr lang="en-US" altLang="en-US" sz="3200" b="1" dirty="0">
                <a:solidFill>
                  <a:srgbClr val="002060"/>
                </a:solidFill>
                <a:latin typeface="Times New Roman" panose="02020603050405020304" pitchFamily="18" charset="0"/>
              </a:rPr>
              <a:t> : </a:t>
            </a:r>
            <a:r>
              <a:rPr lang="en-US" altLang="en-US" sz="3200" b="1" dirty="0" err="1">
                <a:solidFill>
                  <a:srgbClr val="002060"/>
                </a:solidFill>
                <a:latin typeface="Times New Roman" panose="02020603050405020304" pitchFamily="18" charset="0"/>
              </a:rPr>
              <a:t>Nguyễn</a:t>
            </a:r>
            <a:r>
              <a:rPr lang="en-US" altLang="en-US" sz="3200" b="1" dirty="0">
                <a:solidFill>
                  <a:srgbClr val="002060"/>
                </a:solidFill>
                <a:latin typeface="Times New Roman" panose="02020603050405020304" pitchFamily="18" charset="0"/>
              </a:rPr>
              <a:t> </a:t>
            </a:r>
            <a:r>
              <a:rPr lang="en-US" altLang="en-US" sz="3200" b="1" err="1">
                <a:solidFill>
                  <a:srgbClr val="002060"/>
                </a:solidFill>
                <a:latin typeface="Times New Roman" panose="02020603050405020304" pitchFamily="18" charset="0"/>
              </a:rPr>
              <a:t>Thị</a:t>
            </a:r>
            <a:r>
              <a:rPr lang="en-US" altLang="en-US" sz="3200" b="1">
                <a:solidFill>
                  <a:srgbClr val="002060"/>
                </a:solidFill>
                <a:latin typeface="Times New Roman" panose="02020603050405020304" pitchFamily="18" charset="0"/>
              </a:rPr>
              <a:t> </a:t>
            </a:r>
            <a:r>
              <a:rPr lang="en-US" altLang="en-US" sz="3200" b="1" smtClean="0">
                <a:solidFill>
                  <a:srgbClr val="002060"/>
                </a:solidFill>
                <a:latin typeface="Times New Roman" panose="02020603050405020304" pitchFamily="18" charset="0"/>
              </a:rPr>
              <a:t>Hồng Hạnh</a:t>
            </a:r>
            <a:r>
              <a:rPr lang="en-US" altLang="en-US" sz="3600" b="1" dirty="0">
                <a:solidFill>
                  <a:srgbClr val="002060"/>
                </a:solidFill>
                <a:latin typeface="Times New Roman" panose="02020603050405020304" pitchFamily="18" charset="0"/>
              </a:rPr>
              <a:t/>
            </a:r>
            <a:br>
              <a:rPr lang="en-US" altLang="en-US" sz="3600" b="1" dirty="0">
                <a:solidFill>
                  <a:srgbClr val="002060"/>
                </a:solidFill>
                <a:latin typeface="Times New Roman" panose="02020603050405020304" pitchFamily="18" charset="0"/>
              </a:rPr>
            </a:br>
            <a:endParaRPr lang="en-US" altLang="en-US" sz="3600" b="1" dirty="0">
              <a:solidFill>
                <a:srgbClr val="002060"/>
              </a:solidFill>
              <a:latin typeface="Times New Roman" panose="02020603050405020304" pitchFamily="18" charset="0"/>
            </a:endParaRPr>
          </a:p>
        </p:txBody>
      </p:sp>
      <p:sp>
        <p:nvSpPr>
          <p:cNvPr id="3" name="Subtitle 2"/>
          <p:cNvSpPr txBox="1">
            <a:spLocks noChangeArrowheads="1"/>
          </p:cNvSpPr>
          <p:nvPr/>
        </p:nvSpPr>
        <p:spPr bwMode="auto">
          <a:xfrm>
            <a:off x="1600278" y="260350"/>
            <a:ext cx="611505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80000"/>
              </a:lnSpc>
              <a:spcBef>
                <a:spcPts val="1000"/>
              </a:spcBef>
              <a:buFontTx/>
              <a:buNone/>
            </a:pPr>
            <a:r>
              <a:rPr lang="en-US" altLang="en-US" sz="1800" b="1" dirty="0">
                <a:solidFill>
                  <a:schemeClr val="accent2">
                    <a:lumMod val="75000"/>
                  </a:schemeClr>
                </a:solidFill>
                <a:latin typeface="Times New Roman" panose="02020603050405020304" pitchFamily="18" charset="0"/>
                <a:cs typeface="Times New Roman" panose="02020603050405020304" pitchFamily="18" charset="0"/>
              </a:rPr>
              <a:t>UỶ BAN NHÂN DÂN QUẬN LONG BIÊN</a:t>
            </a:r>
          </a:p>
          <a:p>
            <a:pPr algn="ctr" eaLnBrk="1" hangingPunct="1">
              <a:lnSpc>
                <a:spcPct val="80000"/>
              </a:lnSpc>
              <a:spcBef>
                <a:spcPts val="1000"/>
              </a:spcBef>
              <a:buFontTx/>
              <a:buNone/>
            </a:pPr>
            <a:r>
              <a:rPr lang="en-US" altLang="en-US" sz="1800" b="1" dirty="0">
                <a:solidFill>
                  <a:schemeClr val="accent2">
                    <a:lumMod val="75000"/>
                  </a:schemeClr>
                </a:solidFill>
                <a:latin typeface="Times New Roman" panose="02020603050405020304" pitchFamily="18" charset="0"/>
                <a:cs typeface="Times New Roman" panose="02020603050405020304" pitchFamily="18" charset="0"/>
              </a:rPr>
              <a:t>TRƯỜNG MẦM </a:t>
            </a:r>
            <a:r>
              <a:rPr lang="en-US" altLang="en-US" sz="1800" b="1">
                <a:solidFill>
                  <a:schemeClr val="accent2">
                    <a:lumMod val="75000"/>
                  </a:schemeClr>
                </a:solidFill>
                <a:latin typeface="Times New Roman" panose="02020603050405020304" pitchFamily="18" charset="0"/>
                <a:cs typeface="Times New Roman" panose="02020603050405020304" pitchFamily="18" charset="0"/>
              </a:rPr>
              <a:t>NON </a:t>
            </a:r>
            <a:r>
              <a:rPr lang="en-US" altLang="en-US" sz="1800" b="1" smtClean="0">
                <a:solidFill>
                  <a:schemeClr val="accent2">
                    <a:lumMod val="75000"/>
                  </a:schemeClr>
                </a:solidFill>
                <a:latin typeface="Times New Roman" panose="02020603050405020304" pitchFamily="18" charset="0"/>
                <a:cs typeface="Times New Roman" panose="02020603050405020304" pitchFamily="18" charset="0"/>
              </a:rPr>
              <a:t>GIA QUẤT</a:t>
            </a:r>
            <a:endParaRPr lang="en-US" altLang="en-US" sz="1800"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5" name="Subtitle 2"/>
          <p:cNvSpPr txBox="1">
            <a:spLocks noChangeArrowheads="1"/>
          </p:cNvSpPr>
          <p:nvPr/>
        </p:nvSpPr>
        <p:spPr bwMode="auto">
          <a:xfrm>
            <a:off x="990600" y="2081812"/>
            <a:ext cx="771525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80000"/>
              </a:lnSpc>
              <a:spcBef>
                <a:spcPts val="1000"/>
              </a:spcBef>
              <a:buFontTx/>
              <a:buNone/>
            </a:pPr>
            <a:r>
              <a:rPr lang="en-US" altLang="en-US" b="1" dirty="0">
                <a:solidFill>
                  <a:schemeClr val="accent2">
                    <a:lumMod val="75000"/>
                  </a:schemeClr>
                </a:solidFill>
                <a:latin typeface="Times New Roman" panose="02020603050405020304" pitchFamily="18" charset="0"/>
                <a:cs typeface="Times New Roman" panose="02020603050405020304" pitchFamily="18" charset="0"/>
              </a:rPr>
              <a:t>LĨNH VỰC PHÁT TRIỂN NGÔN NGỮ</a:t>
            </a:r>
          </a:p>
          <a:p>
            <a:pPr algn="ctr" eaLnBrk="1" hangingPunct="1">
              <a:lnSpc>
                <a:spcPct val="80000"/>
              </a:lnSpc>
              <a:spcBef>
                <a:spcPts val="1000"/>
              </a:spcBef>
              <a:buFontTx/>
              <a:buNone/>
            </a:pPr>
            <a:r>
              <a:rPr lang="en-US" altLang="en-US" b="1" dirty="0">
                <a:solidFill>
                  <a:schemeClr val="accent2">
                    <a:lumMod val="75000"/>
                  </a:schemeClr>
                </a:solidFill>
                <a:latin typeface="Times New Roman" panose="02020603050405020304" pitchFamily="18" charset="0"/>
                <a:cs typeface="Times New Roman" panose="02020603050405020304" pitchFamily="18" charset="0"/>
              </a:rPr>
              <a:t>HOẠT ĐỘNG LÀM QUEN VĂN HỌC</a:t>
            </a:r>
          </a:p>
        </p:txBody>
      </p:sp>
    </p:spTree>
    <p:extLst>
      <p:ext uri="{BB962C8B-B14F-4D97-AF65-F5344CB8AC3E}">
        <p14:creationId xmlns:p14="http://schemas.microsoft.com/office/powerpoint/2010/main" val="30859084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a:spLocks noGrp="1" noChangeArrowheads="1"/>
          </p:cNvSpPr>
          <p:nvPr>
            <p:ph type="title"/>
          </p:nvPr>
        </p:nvSpPr>
        <p:spPr/>
        <p:txBody>
          <a:bodyPr/>
          <a:lstStyle/>
          <a:p>
            <a:pPr eaLnBrk="1" hangingPunct="1"/>
            <a:endParaRPr lang="vi-VN"/>
          </a:p>
        </p:txBody>
      </p:sp>
      <p:pic>
        <p:nvPicPr>
          <p:cNvPr id="11268" name="Picture 4" descr="1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0372294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p:cTn id="7" dur="2000" fill="hold"/>
                                        <p:tgtEl>
                                          <p:spTgt spid="11268"/>
                                        </p:tgtEl>
                                        <p:attrNameLst>
                                          <p:attrName>ppt_w</p:attrName>
                                        </p:attrNameLst>
                                      </p:cBhvr>
                                      <p:tavLst>
                                        <p:tav tm="0">
                                          <p:val>
                                            <p:fltVal val="0"/>
                                          </p:val>
                                        </p:tav>
                                        <p:tav tm="100000">
                                          <p:val>
                                            <p:strVal val="#ppt_w"/>
                                          </p:val>
                                        </p:tav>
                                      </p:tavLst>
                                    </p:anim>
                                    <p:anim calcmode="lin" valueType="num">
                                      <p:cBhvr>
                                        <p:cTn id="8" dur="2000" fill="hold"/>
                                        <p:tgtEl>
                                          <p:spTgt spid="11268"/>
                                        </p:tgtEl>
                                        <p:attrNameLst>
                                          <p:attrName>ppt_h</p:attrName>
                                        </p:attrNameLst>
                                      </p:cBhvr>
                                      <p:tavLst>
                                        <p:tav tm="0">
                                          <p:val>
                                            <p:fltVal val="0"/>
                                          </p:val>
                                        </p:tav>
                                        <p:tav tm="100000">
                                          <p:val>
                                            <p:strVal val="#ppt_h"/>
                                          </p:val>
                                        </p:tav>
                                      </p:tavLst>
                                    </p:anim>
                                    <p:anim calcmode="lin" valueType="num">
                                      <p:cBhvr>
                                        <p:cTn id="9" dur="2000" fill="hold"/>
                                        <p:tgtEl>
                                          <p:spTgt spid="11268"/>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1126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title"/>
          </p:nvPr>
        </p:nvSpPr>
        <p:spPr/>
        <p:txBody>
          <a:bodyPr/>
          <a:lstStyle/>
          <a:p>
            <a:pPr eaLnBrk="1" hangingPunct="1"/>
            <a:endParaRPr lang="vi-VN"/>
          </a:p>
        </p:txBody>
      </p:sp>
      <p:pic>
        <p:nvPicPr>
          <p:cNvPr id="12292" name="Picture 4" descr="1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0299592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4" presetClass="entr" presetSubtype="0" accel="100000" fill="hold" nodeType="after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p:cTn id="7" dur="2000" fill="hold"/>
                                        <p:tgtEl>
                                          <p:spTgt spid="12292"/>
                                        </p:tgtEl>
                                        <p:attrNameLst>
                                          <p:attrName>ppt_w</p:attrName>
                                        </p:attrNameLst>
                                      </p:cBhvr>
                                      <p:tavLst>
                                        <p:tav tm="0">
                                          <p:val>
                                            <p:strVal val="#ppt_w*0.05"/>
                                          </p:val>
                                        </p:tav>
                                        <p:tav tm="100000">
                                          <p:val>
                                            <p:strVal val="#ppt_w"/>
                                          </p:val>
                                        </p:tav>
                                      </p:tavLst>
                                    </p:anim>
                                    <p:anim calcmode="lin" valueType="num">
                                      <p:cBhvr>
                                        <p:cTn id="8" dur="2000" fill="hold"/>
                                        <p:tgtEl>
                                          <p:spTgt spid="12292"/>
                                        </p:tgtEl>
                                        <p:attrNameLst>
                                          <p:attrName>ppt_h</p:attrName>
                                        </p:attrNameLst>
                                      </p:cBhvr>
                                      <p:tavLst>
                                        <p:tav tm="0">
                                          <p:val>
                                            <p:strVal val="#ppt_h"/>
                                          </p:val>
                                        </p:tav>
                                        <p:tav tm="100000">
                                          <p:val>
                                            <p:strVal val="#ppt_h"/>
                                          </p:val>
                                        </p:tav>
                                      </p:tavLst>
                                    </p:anim>
                                    <p:anim calcmode="lin" valueType="num">
                                      <p:cBhvr>
                                        <p:cTn id="9" dur="2000" fill="hold"/>
                                        <p:tgtEl>
                                          <p:spTgt spid="12292"/>
                                        </p:tgtEl>
                                        <p:attrNameLst>
                                          <p:attrName>ppt_x</p:attrName>
                                        </p:attrNameLst>
                                      </p:cBhvr>
                                      <p:tavLst>
                                        <p:tav tm="0">
                                          <p:val>
                                            <p:strVal val="#ppt_x-.2"/>
                                          </p:val>
                                        </p:tav>
                                        <p:tav tm="100000">
                                          <p:val>
                                            <p:strVal val="#ppt_x"/>
                                          </p:val>
                                        </p:tav>
                                      </p:tavLst>
                                    </p:anim>
                                    <p:anim calcmode="lin" valueType="num">
                                      <p:cBhvr>
                                        <p:cTn id="10" dur="2000" fill="hold"/>
                                        <p:tgtEl>
                                          <p:spTgt spid="12292"/>
                                        </p:tgtEl>
                                        <p:attrNameLst>
                                          <p:attrName>ppt_y</p:attrName>
                                        </p:attrNameLst>
                                      </p:cBhvr>
                                      <p:tavLst>
                                        <p:tav tm="0">
                                          <p:val>
                                            <p:strVal val="#ppt_y"/>
                                          </p:val>
                                        </p:tav>
                                        <p:tav tm="100000">
                                          <p:val>
                                            <p:strVal val="#ppt_y"/>
                                          </p:val>
                                        </p:tav>
                                      </p:tavLst>
                                    </p:anim>
                                    <p:animEffect transition="in" filter="fade">
                                      <p:cBhvr>
                                        <p:cTn id="11" dur="20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pPr eaLnBrk="1" hangingPunct="1"/>
            <a:endParaRPr lang="vi-VN"/>
          </a:p>
        </p:txBody>
      </p:sp>
      <p:pic>
        <p:nvPicPr>
          <p:cNvPr id="13316" name="Picture 4" descr="1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5734089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p:cTn id="7" dur="2000" fill="hold"/>
                                        <p:tgtEl>
                                          <p:spTgt spid="13316"/>
                                        </p:tgtEl>
                                        <p:attrNameLst>
                                          <p:attrName>ppt_x</p:attrName>
                                        </p:attrNameLst>
                                      </p:cBhvr>
                                      <p:tavLst>
                                        <p:tav tm="0">
                                          <p:val>
                                            <p:strVal val="#ppt_x-.2"/>
                                          </p:val>
                                        </p:tav>
                                        <p:tav tm="100000">
                                          <p:val>
                                            <p:strVal val="#ppt_x"/>
                                          </p:val>
                                        </p:tav>
                                      </p:tavLst>
                                    </p:anim>
                                    <p:anim calcmode="lin" valueType="num">
                                      <p:cBhvr>
                                        <p:cTn id="8" dur="2000" fill="hold"/>
                                        <p:tgtEl>
                                          <p:spTgt spid="13316"/>
                                        </p:tgtEl>
                                        <p:attrNameLst>
                                          <p:attrName>ppt_y</p:attrName>
                                        </p:attrNameLst>
                                      </p:cBhvr>
                                      <p:tavLst>
                                        <p:tav tm="0">
                                          <p:val>
                                            <p:strVal val="#ppt_y"/>
                                          </p:val>
                                        </p:tav>
                                        <p:tav tm="100000">
                                          <p:val>
                                            <p:strVal val="#ppt_y"/>
                                          </p:val>
                                        </p:tav>
                                      </p:tavLst>
                                    </p:anim>
                                    <p:animEffect transition="in" filter="wipe(right)" prLst="gradientSize: 0.1">
                                      <p:cBhvr>
                                        <p:cTn id="9" dur="20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Grp="1" noChangeArrowheads="1"/>
          </p:cNvSpPr>
          <p:nvPr>
            <p:ph type="title"/>
          </p:nvPr>
        </p:nvSpPr>
        <p:spPr/>
        <p:txBody>
          <a:bodyPr/>
          <a:lstStyle/>
          <a:p>
            <a:pPr eaLnBrk="1" hangingPunct="1"/>
            <a:endParaRPr lang="vi-VN"/>
          </a:p>
        </p:txBody>
      </p:sp>
      <p:pic>
        <p:nvPicPr>
          <p:cNvPr id="14340" name="Picture 4" descr="1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473583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p:cTn id="7" dur="2000" fill="hold"/>
                                        <p:tgtEl>
                                          <p:spTgt spid="14340"/>
                                        </p:tgtEl>
                                        <p:attrNameLst>
                                          <p:attrName>ppt_x</p:attrName>
                                        </p:attrNameLst>
                                      </p:cBhvr>
                                      <p:tavLst>
                                        <p:tav tm="0">
                                          <p:val>
                                            <p:strVal val="#ppt_x-.2"/>
                                          </p:val>
                                        </p:tav>
                                        <p:tav tm="100000">
                                          <p:val>
                                            <p:strVal val="#ppt_x"/>
                                          </p:val>
                                        </p:tav>
                                      </p:tavLst>
                                    </p:anim>
                                    <p:anim calcmode="lin" valueType="num">
                                      <p:cBhvr>
                                        <p:cTn id="8" dur="2000" fill="hold"/>
                                        <p:tgtEl>
                                          <p:spTgt spid="14340"/>
                                        </p:tgtEl>
                                        <p:attrNameLst>
                                          <p:attrName>ppt_y</p:attrName>
                                        </p:attrNameLst>
                                      </p:cBhvr>
                                      <p:tavLst>
                                        <p:tav tm="0">
                                          <p:val>
                                            <p:strVal val="#ppt_y"/>
                                          </p:val>
                                        </p:tav>
                                        <p:tav tm="100000">
                                          <p:val>
                                            <p:strVal val="#ppt_y"/>
                                          </p:val>
                                        </p:tav>
                                      </p:tavLst>
                                    </p:anim>
                                    <p:animEffect transition="in" filter="wipe(right)" prLst="gradientSize: 0.1">
                                      <p:cBhvr>
                                        <p:cTn id="9" dur="2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lstStyle/>
          <a:p>
            <a:pPr eaLnBrk="1" hangingPunct="1"/>
            <a:endParaRPr lang="vi-VN"/>
          </a:p>
        </p:txBody>
      </p:sp>
      <p:pic>
        <p:nvPicPr>
          <p:cNvPr id="15364" name="Picture 4" descr="1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42745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p:cTn id="7" dur="2000" fill="hold"/>
                                        <p:tgtEl>
                                          <p:spTgt spid="15364"/>
                                        </p:tgtEl>
                                        <p:attrNameLst>
                                          <p:attrName>ppt_w</p:attrName>
                                        </p:attrNameLst>
                                      </p:cBhvr>
                                      <p:tavLst>
                                        <p:tav tm="0">
                                          <p:val>
                                            <p:fltVal val="0"/>
                                          </p:val>
                                        </p:tav>
                                        <p:tav tm="100000">
                                          <p:val>
                                            <p:strVal val="#ppt_w"/>
                                          </p:val>
                                        </p:tav>
                                      </p:tavLst>
                                    </p:anim>
                                    <p:anim calcmode="lin" valueType="num">
                                      <p:cBhvr>
                                        <p:cTn id="8" dur="2000" fill="hold"/>
                                        <p:tgtEl>
                                          <p:spTgt spid="153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5"/>
          <p:cNvSpPr>
            <a:spLocks noGrp="1" noChangeArrowheads="1"/>
          </p:cNvSpPr>
          <p:nvPr>
            <p:ph type="title"/>
          </p:nvPr>
        </p:nvSpPr>
        <p:spPr/>
        <p:txBody>
          <a:bodyPr/>
          <a:lstStyle/>
          <a:p>
            <a:pPr eaLnBrk="1" hangingPunct="1"/>
            <a:endParaRPr lang="vi-VN"/>
          </a:p>
        </p:txBody>
      </p:sp>
      <p:pic>
        <p:nvPicPr>
          <p:cNvPr id="16388" name="Picture 4" descr="1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8798058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2000" fill="hold"/>
                                        <p:tgtEl>
                                          <p:spTgt spid="16388"/>
                                        </p:tgtEl>
                                        <p:attrNameLst>
                                          <p:attrName>ppt_w</p:attrName>
                                        </p:attrNameLst>
                                      </p:cBhvr>
                                      <p:tavLst>
                                        <p:tav tm="0">
                                          <p:val>
                                            <p:strVal val="#ppt_w+.3"/>
                                          </p:val>
                                        </p:tav>
                                        <p:tav tm="100000">
                                          <p:val>
                                            <p:strVal val="#ppt_w"/>
                                          </p:val>
                                        </p:tav>
                                      </p:tavLst>
                                    </p:anim>
                                    <p:anim calcmode="lin" valueType="num">
                                      <p:cBhvr>
                                        <p:cTn id="8" dur="2000" fill="hold"/>
                                        <p:tgtEl>
                                          <p:spTgt spid="16388"/>
                                        </p:tgtEl>
                                        <p:attrNameLst>
                                          <p:attrName>ppt_h</p:attrName>
                                        </p:attrNameLst>
                                      </p:cBhvr>
                                      <p:tavLst>
                                        <p:tav tm="0">
                                          <p:val>
                                            <p:strVal val="#ppt_h"/>
                                          </p:val>
                                        </p:tav>
                                        <p:tav tm="100000">
                                          <p:val>
                                            <p:strVal val="#ppt_h"/>
                                          </p:val>
                                        </p:tav>
                                      </p:tavLst>
                                    </p:anim>
                                    <p:animEffect transition="in" filter="fade">
                                      <p:cBhvr>
                                        <p:cTn id="9" dur="20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7" name="Picture 3" descr="HÌNH NỀN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6"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90800" y="2274838"/>
            <a:ext cx="4267200" cy="1107996"/>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6600" b="1" dirty="0" err="1">
                <a:ln w="11430"/>
                <a:solidFill>
                  <a:srgbClr val="CC0099"/>
                </a:solidFill>
                <a:effectLst>
                  <a:outerShdw blurRad="50800" dist="39000" dir="5460000" algn="tl">
                    <a:srgbClr val="000000">
                      <a:alpha val="38000"/>
                    </a:srgbClr>
                  </a:outerShdw>
                </a:effectLst>
                <a:latin typeface="Times New Roman" pitchFamily="18" charset="0"/>
                <a:cs typeface="Times New Roman" pitchFamily="18" charset="0"/>
              </a:rPr>
              <a:t>Cô</a:t>
            </a:r>
            <a:r>
              <a:rPr lang="en-US" sz="6600" b="1" dirty="0">
                <a:ln w="11430"/>
                <a:solidFill>
                  <a:srgbClr val="CC0099"/>
                </a:solidFill>
                <a:effectLst>
                  <a:outerShdw blurRad="50800" dist="39000" dir="5460000" algn="tl">
                    <a:srgbClr val="000000">
                      <a:alpha val="38000"/>
                    </a:srgbClr>
                  </a:outerShdw>
                </a:effectLst>
                <a:latin typeface="Times New Roman" pitchFamily="18" charset="0"/>
                <a:cs typeface="Times New Roman" pitchFamily="18" charset="0"/>
              </a:rPr>
              <a:t> </a:t>
            </a:r>
            <a:r>
              <a:rPr lang="en-US" sz="6600" b="1" dirty="0" err="1">
                <a:ln w="11430"/>
                <a:solidFill>
                  <a:srgbClr val="CC0099"/>
                </a:solidFill>
                <a:effectLst>
                  <a:outerShdw blurRad="50800" dist="39000" dir="5460000" algn="tl">
                    <a:srgbClr val="000000">
                      <a:alpha val="38000"/>
                    </a:srgbClr>
                  </a:outerShdw>
                </a:effectLst>
                <a:latin typeface="Times New Roman" pitchFamily="18" charset="0"/>
                <a:cs typeface="Times New Roman" pitchFamily="18" charset="0"/>
              </a:rPr>
              <a:t>kể</a:t>
            </a:r>
            <a:r>
              <a:rPr lang="en-US" sz="6600" b="1" dirty="0">
                <a:ln w="11430"/>
                <a:solidFill>
                  <a:srgbClr val="CC0099"/>
                </a:solidFill>
                <a:effectLst>
                  <a:outerShdw blurRad="50800" dist="39000" dir="5460000" algn="tl">
                    <a:srgbClr val="000000">
                      <a:alpha val="38000"/>
                    </a:srgbClr>
                  </a:outerShdw>
                </a:effectLst>
                <a:latin typeface="Times New Roman" pitchFamily="18" charset="0"/>
                <a:cs typeface="Times New Roman" pitchFamily="18" charset="0"/>
              </a:rPr>
              <a:t> </a:t>
            </a:r>
            <a:r>
              <a:rPr lang="en-US" sz="6600" b="1" dirty="0" err="1">
                <a:ln w="11430"/>
                <a:solidFill>
                  <a:srgbClr val="CC0099"/>
                </a:solidFill>
                <a:effectLst>
                  <a:outerShdw blurRad="50800" dist="39000" dir="5460000" algn="tl">
                    <a:srgbClr val="000000">
                      <a:alpha val="38000"/>
                    </a:srgbClr>
                  </a:outerShdw>
                </a:effectLst>
                <a:latin typeface="Times New Roman" pitchFamily="18" charset="0"/>
                <a:cs typeface="Times New Roman" pitchFamily="18" charset="0"/>
              </a:rPr>
              <a:t>lần</a:t>
            </a:r>
            <a:r>
              <a:rPr lang="en-US" sz="6600" b="1" dirty="0">
                <a:ln w="11430"/>
                <a:solidFill>
                  <a:srgbClr val="CC0099"/>
                </a:solidFill>
                <a:effectLst>
                  <a:outerShdw blurRad="50800" dist="39000" dir="5460000" algn="tl">
                    <a:srgbClr val="000000">
                      <a:alpha val="38000"/>
                    </a:srgbClr>
                  </a:outerShdw>
                </a:effectLst>
                <a:latin typeface="Times New Roman" pitchFamily="18" charset="0"/>
                <a:cs typeface="Times New Roman" pitchFamily="18" charset="0"/>
              </a:rPr>
              <a:t> 1</a:t>
            </a:r>
          </a:p>
        </p:txBody>
      </p:sp>
    </p:spTree>
    <p:extLst>
      <p:ext uri="{BB962C8B-B14F-4D97-AF65-F5344CB8AC3E}">
        <p14:creationId xmlns:p14="http://schemas.microsoft.com/office/powerpoint/2010/main" val="1203939406"/>
      </p:ext>
    </p:extLst>
  </p:cSld>
  <p:clrMapOvr>
    <a:masterClrMapping/>
  </p:clrMapOvr>
  <p:transition spd="slow">
    <p:randomBar dir="vert"/>
    <p:sndAc>
      <p:stSnd>
        <p:snd r:embed="rId2" name="chimes.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HÌNH NỀN\Con vậ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9"/>
          <p:cNvSpPr txBox="1">
            <a:spLocks noChangeArrowheads="1"/>
          </p:cNvSpPr>
          <p:nvPr/>
        </p:nvSpPr>
        <p:spPr bwMode="auto">
          <a:xfrm>
            <a:off x="626806" y="2932764"/>
            <a:ext cx="5791200"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2900" dirty="0" err="1">
                <a:solidFill>
                  <a:srgbClr val="FF0000"/>
                </a:solidFill>
                <a:latin typeface="Arial" pitchFamily="34" charset="0"/>
                <a:cs typeface="Arial" pitchFamily="34" charset="0"/>
              </a:rPr>
              <a:t>Lần</a:t>
            </a:r>
            <a:r>
              <a:rPr lang="en-US" sz="2900" dirty="0">
                <a:solidFill>
                  <a:srgbClr val="FF0000"/>
                </a:solidFill>
                <a:latin typeface="Arial" pitchFamily="34" charset="0"/>
                <a:cs typeface="Arial" pitchFamily="34" charset="0"/>
              </a:rPr>
              <a:t> 2 + </a:t>
            </a:r>
            <a:r>
              <a:rPr lang="en-US" sz="2900" dirty="0" err="1">
                <a:solidFill>
                  <a:srgbClr val="FF0000"/>
                </a:solidFill>
                <a:latin typeface="Arial" pitchFamily="34" charset="0"/>
                <a:cs typeface="Arial" pitchFamily="34" charset="0"/>
              </a:rPr>
              <a:t>Giảng</a:t>
            </a:r>
            <a:r>
              <a:rPr lang="en-US" sz="2900" dirty="0">
                <a:solidFill>
                  <a:srgbClr val="FF0000"/>
                </a:solidFill>
                <a:latin typeface="Arial" pitchFamily="34" charset="0"/>
                <a:cs typeface="Arial" pitchFamily="34" charset="0"/>
              </a:rPr>
              <a:t> </a:t>
            </a:r>
            <a:r>
              <a:rPr lang="en-US" sz="2900" dirty="0" err="1">
                <a:solidFill>
                  <a:srgbClr val="FF0000"/>
                </a:solidFill>
                <a:latin typeface="Arial" pitchFamily="34" charset="0"/>
                <a:cs typeface="Arial" pitchFamily="34" charset="0"/>
              </a:rPr>
              <a:t>từ</a:t>
            </a:r>
            <a:r>
              <a:rPr lang="en-US" sz="2900" dirty="0">
                <a:solidFill>
                  <a:srgbClr val="FF0000"/>
                </a:solidFill>
                <a:latin typeface="Arial" pitchFamily="34" charset="0"/>
                <a:cs typeface="Arial" pitchFamily="34" charset="0"/>
              </a:rPr>
              <a:t> </a:t>
            </a:r>
            <a:r>
              <a:rPr lang="en-US" sz="2900" dirty="0" err="1">
                <a:solidFill>
                  <a:srgbClr val="FF0000"/>
                </a:solidFill>
                <a:latin typeface="Arial" pitchFamily="34" charset="0"/>
                <a:cs typeface="Arial" pitchFamily="34" charset="0"/>
              </a:rPr>
              <a:t>khó</a:t>
            </a:r>
            <a:r>
              <a:rPr lang="en-US" sz="2900" dirty="0">
                <a:solidFill>
                  <a:srgbClr val="FF0000"/>
                </a:solidFill>
                <a:latin typeface="Arial" pitchFamily="34" charset="0"/>
                <a:cs typeface="Arial" pitchFamily="34" charset="0"/>
              </a:rPr>
              <a:t> + </a:t>
            </a:r>
            <a:r>
              <a:rPr lang="en-US" sz="2900" dirty="0" err="1">
                <a:solidFill>
                  <a:srgbClr val="FF0000"/>
                </a:solidFill>
                <a:latin typeface="Arial" pitchFamily="34" charset="0"/>
                <a:cs typeface="Arial" pitchFamily="34" charset="0"/>
              </a:rPr>
              <a:t>xem</a:t>
            </a:r>
            <a:r>
              <a:rPr lang="en-US" sz="2900" dirty="0">
                <a:solidFill>
                  <a:srgbClr val="FF0000"/>
                </a:solidFill>
                <a:latin typeface="Arial" pitchFamily="34" charset="0"/>
                <a:cs typeface="Arial" pitchFamily="34" charset="0"/>
              </a:rPr>
              <a:t> </a:t>
            </a:r>
            <a:r>
              <a:rPr lang="en-US" sz="2900" dirty="0" err="1">
                <a:solidFill>
                  <a:srgbClr val="FF0000"/>
                </a:solidFill>
                <a:latin typeface="Arial" pitchFamily="34" charset="0"/>
                <a:cs typeface="Arial" pitchFamily="34" charset="0"/>
              </a:rPr>
              <a:t>tranh</a:t>
            </a:r>
            <a:endParaRPr lang="en-US" sz="29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1385228541"/>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Grp="1" noChangeArrowheads="1"/>
          </p:cNvSpPr>
          <p:nvPr>
            <p:ph type="title"/>
          </p:nvPr>
        </p:nvSpPr>
        <p:spPr/>
        <p:txBody>
          <a:bodyPr/>
          <a:lstStyle/>
          <a:p>
            <a:pPr eaLnBrk="1" hangingPunct="1"/>
            <a:endParaRPr lang="vi-VN"/>
          </a:p>
        </p:txBody>
      </p:sp>
      <p:pic>
        <p:nvPicPr>
          <p:cNvPr id="13315" name="Picture 3" descr="k2"/>
          <p:cNvPicPr>
            <a:picLocks noGrp="1" noChangeAspect="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6" name="WordArt 4"/>
          <p:cNvSpPr>
            <a:spLocks noChangeArrowheads="1" noChangeShapeType="1" noTextEdit="1"/>
          </p:cNvSpPr>
          <p:nvPr/>
        </p:nvSpPr>
        <p:spPr bwMode="auto">
          <a:xfrm>
            <a:off x="1828800" y="2667000"/>
            <a:ext cx="5410200" cy="127635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4400" kern="10" dirty="0" err="1">
                <a:ln w="9525">
                  <a:solidFill>
                    <a:srgbClr val="003300"/>
                  </a:solidFill>
                  <a:round/>
                  <a:headEnd/>
                  <a:tailEnd/>
                </a:ln>
                <a:solidFill>
                  <a:srgbClr val="800000"/>
                </a:solidFill>
                <a:effectLst>
                  <a:outerShdw dist="45791" dir="2021404" algn="ctr" rotWithShape="0">
                    <a:srgbClr val="B2B2B2">
                      <a:alpha val="79999"/>
                    </a:srgbClr>
                  </a:outerShdw>
                </a:effectLst>
                <a:latin typeface="Times New Roman"/>
                <a:cs typeface="Times New Roman"/>
              </a:rPr>
              <a:t>Đàm</a:t>
            </a:r>
            <a:r>
              <a:rPr lang="en-US" sz="4400" kern="10" dirty="0">
                <a:ln w="9525">
                  <a:solidFill>
                    <a:srgbClr val="003300"/>
                  </a:solidFill>
                  <a:round/>
                  <a:headEnd/>
                  <a:tailEnd/>
                </a:ln>
                <a:solidFill>
                  <a:srgbClr val="800000"/>
                </a:solidFill>
                <a:effectLst>
                  <a:outerShdw dist="45791" dir="2021404" algn="ctr" rotWithShape="0">
                    <a:srgbClr val="B2B2B2">
                      <a:alpha val="79999"/>
                    </a:srgbClr>
                  </a:outerShdw>
                </a:effectLst>
                <a:latin typeface="Times New Roman"/>
                <a:cs typeface="Times New Roman"/>
              </a:rPr>
              <a:t> </a:t>
            </a:r>
            <a:r>
              <a:rPr lang="en-US" sz="4400" kern="10" dirty="0" err="1">
                <a:ln w="9525">
                  <a:solidFill>
                    <a:srgbClr val="003300"/>
                  </a:solidFill>
                  <a:round/>
                  <a:headEnd/>
                  <a:tailEnd/>
                </a:ln>
                <a:solidFill>
                  <a:srgbClr val="800000"/>
                </a:solidFill>
                <a:effectLst>
                  <a:outerShdw dist="45791" dir="2021404" algn="ctr" rotWithShape="0">
                    <a:srgbClr val="B2B2B2">
                      <a:alpha val="79999"/>
                    </a:srgbClr>
                  </a:outerShdw>
                </a:effectLst>
                <a:latin typeface="Times New Roman"/>
                <a:cs typeface="Times New Roman"/>
              </a:rPr>
              <a:t>thoại</a:t>
            </a:r>
            <a:endParaRPr lang="en-US" sz="4400" kern="10" dirty="0">
              <a:ln w="9525">
                <a:solidFill>
                  <a:srgbClr val="003300"/>
                </a:solidFill>
                <a:round/>
                <a:headEnd/>
                <a:tailEnd/>
              </a:ln>
              <a:solidFill>
                <a:srgbClr val="800000"/>
              </a:solidFill>
              <a:effectLst>
                <a:outerShdw dist="45791" dir="2021404" algn="ctr" rotWithShape="0">
                  <a:srgbClr val="B2B2B2">
                    <a:alpha val="79999"/>
                  </a:srgbClr>
                </a:outerShdw>
              </a:effectLst>
              <a:latin typeface="Times New Roman"/>
              <a:cs typeface="Times New Roman"/>
            </a:endParaRPr>
          </a:p>
        </p:txBody>
      </p:sp>
    </p:spTree>
    <p:extLst>
      <p:ext uri="{BB962C8B-B14F-4D97-AF65-F5344CB8AC3E}">
        <p14:creationId xmlns:p14="http://schemas.microsoft.com/office/powerpoint/2010/main" val="3340046625"/>
      </p:ext>
    </p:extLst>
  </p:cSld>
  <p:clrMapOvr>
    <a:masterClrMapping/>
  </p:clrMapOvr>
  <p:transition spd="slow">
    <p:comb/>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9"/>
          <p:cNvSpPr>
            <a:spLocks noChangeArrowheads="1"/>
          </p:cNvSpPr>
          <p:nvPr/>
        </p:nvSpPr>
        <p:spPr bwMode="auto">
          <a:xfrm>
            <a:off x="838200" y="2667000"/>
            <a:ext cx="7894320" cy="2133600"/>
          </a:xfrm>
          <a:prstGeom prst="wedgeRoundRectCallout">
            <a:avLst>
              <a:gd name="adj1" fmla="val -35894"/>
              <a:gd name="adj2" fmla="val 66667"/>
              <a:gd name="adj3" fmla="val 16667"/>
            </a:avLst>
          </a:prstGeom>
          <a:ln>
            <a:headEnd/>
            <a:tailEnd/>
          </a:ln>
        </p:spPr>
        <p:style>
          <a:lnRef idx="2">
            <a:schemeClr val="accent1"/>
          </a:lnRef>
          <a:fillRef idx="1">
            <a:schemeClr val="lt1"/>
          </a:fillRef>
          <a:effectRef idx="0">
            <a:schemeClr val="accent1"/>
          </a:effectRef>
          <a:fontRef idx="minor">
            <a:schemeClr val="dk1"/>
          </a:fontRef>
        </p:style>
        <p:txBody>
          <a:bodyPr/>
          <a:lstStyle/>
          <a:p>
            <a:r>
              <a:rPr lang="en-US" sz="2800" dirty="0">
                <a:latin typeface="Times New Roman"/>
                <a:ea typeface="Times New Roman"/>
                <a:cs typeface="Times New Roman"/>
              </a:rPr>
              <a:t>- </a:t>
            </a:r>
            <a:r>
              <a:rPr lang="en-US" sz="2800" dirty="0" err="1">
                <a:latin typeface="Times New Roman"/>
                <a:ea typeface="Times New Roman"/>
                <a:cs typeface="Times New Roman"/>
              </a:rPr>
              <a:t>Cô</a:t>
            </a:r>
            <a:r>
              <a:rPr lang="en-US" sz="2800" dirty="0">
                <a:latin typeface="Times New Roman"/>
                <a:ea typeface="Times New Roman"/>
                <a:cs typeface="Times New Roman"/>
              </a:rPr>
              <a:t> con </a:t>
            </a:r>
            <a:r>
              <a:rPr lang="en-US" sz="2800" dirty="0" err="1">
                <a:latin typeface="Times New Roman"/>
                <a:ea typeface="Times New Roman"/>
                <a:cs typeface="Times New Roman"/>
              </a:rPr>
              <a:t>gái</a:t>
            </a:r>
            <a:r>
              <a:rPr lang="en-US" sz="2800" dirty="0">
                <a:latin typeface="Times New Roman"/>
                <a:ea typeface="Times New Roman"/>
                <a:cs typeface="Times New Roman"/>
              </a:rPr>
              <a:t> </a:t>
            </a:r>
            <a:r>
              <a:rPr lang="en-US" sz="2800" dirty="0" err="1">
                <a:latin typeface="Times New Roman"/>
                <a:ea typeface="Times New Roman"/>
                <a:cs typeface="Times New Roman"/>
              </a:rPr>
              <a:t>út</a:t>
            </a:r>
            <a:r>
              <a:rPr lang="en-US" sz="2800" dirty="0">
                <a:latin typeface="Times New Roman"/>
                <a:ea typeface="Times New Roman"/>
                <a:cs typeface="Times New Roman"/>
              </a:rPr>
              <a:t> </a:t>
            </a:r>
            <a:r>
              <a:rPr lang="en-US" sz="2800" dirty="0" err="1">
                <a:latin typeface="Times New Roman"/>
                <a:ea typeface="Times New Roman"/>
                <a:cs typeface="Times New Roman"/>
              </a:rPr>
              <a:t>hiếu</a:t>
            </a:r>
            <a:r>
              <a:rPr lang="en-US" sz="2800" dirty="0">
                <a:latin typeface="Times New Roman"/>
                <a:ea typeface="Times New Roman"/>
                <a:cs typeface="Times New Roman"/>
              </a:rPr>
              <a:t> </a:t>
            </a:r>
            <a:r>
              <a:rPr lang="en-US" sz="2800" dirty="0" err="1">
                <a:latin typeface="Times New Roman"/>
                <a:ea typeface="Times New Roman"/>
                <a:cs typeface="Times New Roman"/>
              </a:rPr>
              <a:t>thảo</a:t>
            </a:r>
            <a:r>
              <a:rPr lang="en-US" sz="2800" dirty="0">
                <a:latin typeface="Times New Roman"/>
                <a:ea typeface="Times New Roman"/>
                <a:cs typeface="Times New Roman"/>
              </a:rPr>
              <a:t> </a:t>
            </a:r>
            <a:r>
              <a:rPr lang="en-US" sz="2800" dirty="0" err="1">
                <a:latin typeface="Times New Roman"/>
                <a:ea typeface="Times New Roman"/>
                <a:cs typeface="Times New Roman"/>
              </a:rPr>
              <a:t>với</a:t>
            </a:r>
            <a:r>
              <a:rPr lang="en-US" sz="2800" dirty="0">
                <a:latin typeface="Times New Roman"/>
                <a:ea typeface="Times New Roman"/>
                <a:cs typeface="Times New Roman"/>
              </a:rPr>
              <a:t> </a:t>
            </a:r>
            <a:r>
              <a:rPr lang="en-US" sz="2800" dirty="0" err="1">
                <a:latin typeface="Times New Roman"/>
                <a:ea typeface="Times New Roman"/>
                <a:cs typeface="Times New Roman"/>
              </a:rPr>
              <a:t>mẹ</a:t>
            </a:r>
            <a:r>
              <a:rPr lang="en-US" sz="2800" dirty="0">
                <a:latin typeface="Times New Roman"/>
                <a:ea typeface="Times New Roman"/>
                <a:cs typeface="Times New Roman"/>
              </a:rPr>
              <a:t> </a:t>
            </a:r>
            <a:r>
              <a:rPr lang="en-US" sz="2800" dirty="0" err="1">
                <a:latin typeface="Times New Roman"/>
                <a:ea typeface="Times New Roman"/>
                <a:cs typeface="Times New Roman"/>
              </a:rPr>
              <a:t>nhất</a:t>
            </a:r>
            <a:r>
              <a:rPr lang="en-US" sz="2800" dirty="0">
                <a:latin typeface="Times New Roman"/>
                <a:ea typeface="Times New Roman"/>
                <a:cs typeface="Times New Roman"/>
              </a:rPr>
              <a:t> </a:t>
            </a:r>
            <a:r>
              <a:rPr lang="en-US" sz="2800" dirty="0" err="1">
                <a:latin typeface="Times New Roman"/>
                <a:ea typeface="Times New Roman"/>
                <a:cs typeface="Times New Roman"/>
              </a:rPr>
              <a:t>nên</a:t>
            </a:r>
            <a:r>
              <a:rPr lang="en-US" sz="2800" dirty="0">
                <a:latin typeface="Times New Roman"/>
                <a:ea typeface="Times New Roman"/>
                <a:cs typeface="Times New Roman"/>
              </a:rPr>
              <a:t> </a:t>
            </a:r>
            <a:r>
              <a:rPr lang="en-US" sz="2800" dirty="0" err="1">
                <a:latin typeface="Times New Roman"/>
                <a:ea typeface="Times New Roman"/>
                <a:cs typeface="Times New Roman"/>
              </a:rPr>
              <a:t>được</a:t>
            </a:r>
            <a:r>
              <a:rPr lang="en-US" sz="2800" dirty="0">
                <a:latin typeface="Times New Roman"/>
                <a:ea typeface="Times New Roman"/>
                <a:cs typeface="Times New Roman"/>
              </a:rPr>
              <a:t> </a:t>
            </a:r>
            <a:r>
              <a:rPr lang="en-US" sz="2800" dirty="0" err="1">
                <a:latin typeface="Times New Roman"/>
                <a:ea typeface="Times New Roman"/>
                <a:cs typeface="Times New Roman"/>
              </a:rPr>
              <a:t>mọi</a:t>
            </a:r>
            <a:r>
              <a:rPr lang="en-US" sz="2800" dirty="0">
                <a:latin typeface="Times New Roman"/>
                <a:ea typeface="Times New Roman"/>
                <a:cs typeface="Times New Roman"/>
              </a:rPr>
              <a:t> </a:t>
            </a:r>
            <a:r>
              <a:rPr lang="en-US" sz="2800" dirty="0" err="1">
                <a:latin typeface="Times New Roman"/>
                <a:ea typeface="Times New Roman"/>
                <a:cs typeface="Times New Roman"/>
              </a:rPr>
              <a:t>người</a:t>
            </a:r>
            <a:r>
              <a:rPr lang="en-US" sz="2800" dirty="0">
                <a:latin typeface="Times New Roman"/>
                <a:ea typeface="Times New Roman"/>
                <a:cs typeface="Times New Roman"/>
              </a:rPr>
              <a:t> </a:t>
            </a:r>
            <a:r>
              <a:rPr lang="en-US" sz="2800" dirty="0" err="1">
                <a:latin typeface="Times New Roman"/>
                <a:ea typeface="Times New Roman"/>
                <a:cs typeface="Times New Roman"/>
              </a:rPr>
              <a:t>yêu</a:t>
            </a:r>
            <a:r>
              <a:rPr lang="en-US" sz="2800" dirty="0">
                <a:latin typeface="Times New Roman"/>
                <a:ea typeface="Times New Roman"/>
                <a:cs typeface="Times New Roman"/>
              </a:rPr>
              <a:t> </a:t>
            </a:r>
            <a:r>
              <a:rPr lang="en-US" sz="2800" dirty="0" err="1">
                <a:latin typeface="Times New Roman"/>
                <a:ea typeface="Times New Roman"/>
                <a:cs typeface="Times New Roman"/>
              </a:rPr>
              <a:t>quý</a:t>
            </a:r>
            <a:r>
              <a:rPr lang="en-US" sz="2800" dirty="0">
                <a:latin typeface="Times New Roman"/>
                <a:ea typeface="Times New Roman"/>
                <a:cs typeface="Times New Roman"/>
              </a:rPr>
              <a:t>, </a:t>
            </a:r>
            <a:r>
              <a:rPr lang="en-US" sz="2800" dirty="0" err="1">
                <a:latin typeface="Times New Roman"/>
                <a:ea typeface="Times New Roman"/>
                <a:cs typeface="Times New Roman"/>
              </a:rPr>
              <a:t>còn</a:t>
            </a:r>
            <a:r>
              <a:rPr lang="en-US" sz="2800" dirty="0">
                <a:latin typeface="Times New Roman"/>
                <a:ea typeface="Times New Roman"/>
                <a:cs typeface="Times New Roman"/>
              </a:rPr>
              <a:t> </a:t>
            </a:r>
            <a:r>
              <a:rPr lang="en-US" sz="2800" dirty="0" err="1">
                <a:latin typeface="Times New Roman"/>
                <a:ea typeface="Times New Roman"/>
                <a:cs typeface="Times New Roman"/>
              </a:rPr>
              <a:t>hai</a:t>
            </a:r>
            <a:r>
              <a:rPr lang="en-US" sz="2800" dirty="0">
                <a:latin typeface="Times New Roman"/>
                <a:ea typeface="Times New Roman"/>
                <a:cs typeface="Times New Roman"/>
              </a:rPr>
              <a:t> </a:t>
            </a:r>
            <a:r>
              <a:rPr lang="en-US" sz="2800" dirty="0" err="1">
                <a:latin typeface="Times New Roman"/>
                <a:ea typeface="Times New Roman"/>
                <a:cs typeface="Times New Roman"/>
              </a:rPr>
              <a:t>cô</a:t>
            </a:r>
            <a:r>
              <a:rPr lang="en-US" sz="2800" dirty="0">
                <a:latin typeface="Times New Roman"/>
                <a:ea typeface="Times New Roman"/>
                <a:cs typeface="Times New Roman"/>
              </a:rPr>
              <a:t> </a:t>
            </a:r>
            <a:r>
              <a:rPr lang="en-US" sz="2800" dirty="0" err="1">
                <a:latin typeface="Times New Roman"/>
                <a:ea typeface="Times New Roman"/>
                <a:cs typeface="Times New Roman"/>
              </a:rPr>
              <a:t>chị</a:t>
            </a:r>
            <a:r>
              <a:rPr lang="en-US" sz="2800" dirty="0">
                <a:latin typeface="Times New Roman"/>
                <a:ea typeface="Times New Roman"/>
                <a:cs typeface="Times New Roman"/>
              </a:rPr>
              <a:t> </a:t>
            </a:r>
            <a:r>
              <a:rPr lang="en-US" sz="2800" dirty="0" err="1">
                <a:latin typeface="Times New Roman"/>
                <a:ea typeface="Times New Roman"/>
                <a:cs typeface="Times New Roman"/>
              </a:rPr>
              <a:t>thì</a:t>
            </a:r>
            <a:r>
              <a:rPr lang="en-US" sz="2800" dirty="0">
                <a:latin typeface="Times New Roman"/>
                <a:ea typeface="Times New Roman"/>
                <a:cs typeface="Times New Roman"/>
              </a:rPr>
              <a:t> </a:t>
            </a:r>
            <a:r>
              <a:rPr lang="en-US" sz="2800" dirty="0" err="1">
                <a:latin typeface="Times New Roman"/>
                <a:ea typeface="Times New Roman"/>
                <a:cs typeface="Times New Roman"/>
              </a:rPr>
              <a:t>không</a:t>
            </a:r>
            <a:r>
              <a:rPr lang="en-US" sz="2800" dirty="0">
                <a:latin typeface="Times New Roman"/>
                <a:ea typeface="Times New Roman"/>
                <a:cs typeface="Times New Roman"/>
              </a:rPr>
              <a:t> </a:t>
            </a:r>
            <a:r>
              <a:rPr lang="en-US" sz="2800" dirty="0" err="1">
                <a:latin typeface="Times New Roman"/>
                <a:ea typeface="Times New Roman"/>
                <a:cs typeface="Times New Roman"/>
              </a:rPr>
              <a:t>thương</a:t>
            </a:r>
            <a:r>
              <a:rPr lang="en-US" sz="2800" dirty="0">
                <a:latin typeface="Times New Roman"/>
                <a:ea typeface="Times New Roman"/>
                <a:cs typeface="Times New Roman"/>
              </a:rPr>
              <a:t> </a:t>
            </a:r>
            <a:r>
              <a:rPr lang="en-US" sz="2800" dirty="0" err="1">
                <a:latin typeface="Times New Roman"/>
                <a:ea typeface="Times New Roman"/>
                <a:cs typeface="Times New Roman"/>
              </a:rPr>
              <a:t>mẹ</a:t>
            </a:r>
            <a:r>
              <a:rPr lang="en-US" sz="2800" dirty="0">
                <a:latin typeface="Times New Roman"/>
                <a:ea typeface="Times New Roman"/>
                <a:cs typeface="Times New Roman"/>
              </a:rPr>
              <a:t> </a:t>
            </a:r>
            <a:r>
              <a:rPr lang="en-US" sz="2800" dirty="0" err="1">
                <a:latin typeface="Times New Roman"/>
                <a:ea typeface="Times New Roman"/>
                <a:cs typeface="Times New Roman"/>
              </a:rPr>
              <a:t>không</a:t>
            </a:r>
            <a:r>
              <a:rPr lang="en-US" sz="2800" dirty="0">
                <a:latin typeface="Times New Roman"/>
                <a:ea typeface="Times New Roman"/>
                <a:cs typeface="Times New Roman"/>
              </a:rPr>
              <a:t> </a:t>
            </a:r>
            <a:r>
              <a:rPr lang="en-US" sz="2800" dirty="0" err="1">
                <a:latin typeface="Times New Roman"/>
                <a:ea typeface="Times New Roman"/>
                <a:cs typeface="Times New Roman"/>
              </a:rPr>
              <a:t>về</a:t>
            </a:r>
            <a:r>
              <a:rPr lang="en-US" sz="2800" dirty="0">
                <a:latin typeface="Times New Roman"/>
                <a:ea typeface="Times New Roman"/>
                <a:cs typeface="Times New Roman"/>
              </a:rPr>
              <a:t> </a:t>
            </a:r>
            <a:r>
              <a:rPr lang="en-US" sz="2800" dirty="0" err="1">
                <a:latin typeface="Times New Roman"/>
                <a:ea typeface="Times New Roman"/>
                <a:cs typeface="Times New Roman"/>
              </a:rPr>
              <a:t>chăm</a:t>
            </a:r>
            <a:r>
              <a:rPr lang="en-US" sz="2800" dirty="0">
                <a:latin typeface="Times New Roman"/>
                <a:ea typeface="Times New Roman"/>
                <a:cs typeface="Times New Roman"/>
              </a:rPr>
              <a:t> </a:t>
            </a:r>
            <a:r>
              <a:rPr lang="en-US" sz="2800" dirty="0" err="1">
                <a:latin typeface="Times New Roman"/>
                <a:ea typeface="Times New Roman"/>
                <a:cs typeface="Times New Roman"/>
              </a:rPr>
              <a:t>sóc</a:t>
            </a:r>
            <a:r>
              <a:rPr lang="en-US" sz="2800" dirty="0">
                <a:latin typeface="Times New Roman"/>
                <a:ea typeface="Times New Roman"/>
                <a:cs typeface="Times New Roman"/>
              </a:rPr>
              <a:t> </a:t>
            </a:r>
            <a:r>
              <a:rPr lang="en-US" sz="2800" dirty="0" err="1">
                <a:latin typeface="Times New Roman"/>
                <a:ea typeface="Times New Roman"/>
                <a:cs typeface="Times New Roman"/>
              </a:rPr>
              <a:t>mẹ</a:t>
            </a:r>
            <a:r>
              <a:rPr lang="en-US" sz="2800" dirty="0">
                <a:latin typeface="Times New Roman"/>
                <a:ea typeface="Times New Roman"/>
                <a:cs typeface="Times New Roman"/>
              </a:rPr>
              <a:t> </a:t>
            </a:r>
            <a:r>
              <a:rPr lang="en-US" sz="2800" dirty="0" err="1">
                <a:latin typeface="Times New Roman"/>
                <a:ea typeface="Times New Roman"/>
                <a:cs typeface="Times New Roman"/>
              </a:rPr>
              <a:t>khi</a:t>
            </a:r>
            <a:r>
              <a:rPr lang="en-US" sz="2800" dirty="0">
                <a:latin typeface="Times New Roman"/>
                <a:ea typeface="Times New Roman"/>
                <a:cs typeface="Times New Roman"/>
              </a:rPr>
              <a:t> </a:t>
            </a:r>
            <a:r>
              <a:rPr lang="en-US" sz="2800" dirty="0" err="1">
                <a:latin typeface="Times New Roman"/>
                <a:ea typeface="Times New Roman"/>
                <a:cs typeface="Times New Roman"/>
              </a:rPr>
              <a:t>mẹ</a:t>
            </a:r>
            <a:r>
              <a:rPr lang="en-US" sz="2800" dirty="0">
                <a:latin typeface="Times New Roman"/>
                <a:ea typeface="Times New Roman"/>
                <a:cs typeface="Times New Roman"/>
              </a:rPr>
              <a:t> </a:t>
            </a:r>
            <a:r>
              <a:rPr lang="en-US" sz="2800" dirty="0" err="1">
                <a:latin typeface="Times New Roman"/>
                <a:ea typeface="Times New Roman"/>
                <a:cs typeface="Times New Roman"/>
              </a:rPr>
              <a:t>ốm</a:t>
            </a:r>
            <a:r>
              <a:rPr lang="en-US" sz="2800" dirty="0">
                <a:latin typeface="Times New Roman"/>
                <a:ea typeface="Times New Roman"/>
                <a:cs typeface="Times New Roman"/>
              </a:rPr>
              <a:t> </a:t>
            </a:r>
            <a:r>
              <a:rPr lang="en-US" sz="2800" dirty="0" err="1">
                <a:latin typeface="Times New Roman"/>
                <a:ea typeface="Times New Roman"/>
                <a:cs typeface="Times New Roman"/>
              </a:rPr>
              <a:t>thì</a:t>
            </a:r>
            <a:r>
              <a:rPr lang="en-US" sz="2800" dirty="0">
                <a:latin typeface="Times New Roman"/>
                <a:ea typeface="Times New Roman"/>
                <a:cs typeface="Times New Roman"/>
              </a:rPr>
              <a:t> </a:t>
            </a:r>
            <a:r>
              <a:rPr lang="en-US" sz="2800" dirty="0" err="1">
                <a:latin typeface="Times New Roman"/>
                <a:ea typeface="Times New Roman"/>
                <a:cs typeface="Times New Roman"/>
              </a:rPr>
              <a:t>bị</a:t>
            </a:r>
            <a:r>
              <a:rPr lang="en-US" sz="2800" dirty="0">
                <a:latin typeface="Times New Roman"/>
                <a:ea typeface="Times New Roman"/>
                <a:cs typeface="Times New Roman"/>
              </a:rPr>
              <a:t> </a:t>
            </a:r>
            <a:r>
              <a:rPr lang="en-US" sz="2800" dirty="0" err="1">
                <a:latin typeface="Times New Roman"/>
                <a:ea typeface="Times New Roman"/>
                <a:cs typeface="Times New Roman"/>
              </a:rPr>
              <a:t>trừng</a:t>
            </a:r>
            <a:r>
              <a:rPr lang="en-US" sz="2800" dirty="0">
                <a:latin typeface="Times New Roman"/>
                <a:ea typeface="Times New Roman"/>
                <a:cs typeface="Times New Roman"/>
              </a:rPr>
              <a:t> </a:t>
            </a:r>
            <a:r>
              <a:rPr lang="en-US" sz="2800" dirty="0" err="1">
                <a:latin typeface="Times New Roman"/>
                <a:ea typeface="Times New Roman"/>
                <a:cs typeface="Times New Roman"/>
              </a:rPr>
              <a:t>trị</a:t>
            </a:r>
            <a:r>
              <a:rPr lang="en-US" sz="2800" dirty="0">
                <a:latin typeface="Times New Roman"/>
                <a:ea typeface="Times New Roman"/>
                <a:cs typeface="Times New Roman"/>
              </a:rPr>
              <a:t>.</a:t>
            </a:r>
            <a:endParaRPr lang="en-US" sz="2400" dirty="0">
              <a:effectLst/>
              <a:latin typeface="VNI-Times"/>
              <a:ea typeface="Times New Roman"/>
              <a:cs typeface="Times New Roman"/>
            </a:endParaRPr>
          </a:p>
        </p:txBody>
      </p:sp>
      <p:sp>
        <p:nvSpPr>
          <p:cNvPr id="3" name="Rectangle 2"/>
          <p:cNvSpPr/>
          <p:nvPr/>
        </p:nvSpPr>
        <p:spPr>
          <a:xfrm>
            <a:off x="1371600" y="1383142"/>
            <a:ext cx="647485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err="1">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Tóm</a:t>
            </a:r>
            <a:r>
              <a:rPr lang="en-US"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en-US" sz="5400" b="1" dirty="0" err="1">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nội</a:t>
            </a:r>
            <a:r>
              <a:rPr lang="en-US"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dung </a:t>
            </a:r>
            <a:r>
              <a:rPr lang="en-US" sz="5400" b="1" dirty="0" err="1">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truyện</a:t>
            </a:r>
            <a:endParaRPr lang="en-US"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946334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p:cNvSpPr txBox="1">
            <a:spLocks noChangeArrowheads="1"/>
          </p:cNvSpPr>
          <p:nvPr/>
        </p:nvSpPr>
        <p:spPr bwMode="auto">
          <a:xfrm>
            <a:off x="3276600" y="3213100"/>
            <a:ext cx="532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endParaRPr lang="en-US"/>
          </a:p>
        </p:txBody>
      </p:sp>
      <p:sp>
        <p:nvSpPr>
          <p:cNvPr id="2" name="Rectangle 1"/>
          <p:cNvSpPr/>
          <p:nvPr/>
        </p:nvSpPr>
        <p:spPr>
          <a:xfrm>
            <a:off x="2438400" y="0"/>
            <a:ext cx="4057021" cy="92333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5400" b="1" dirty="0" err="1">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Ổn</a:t>
            </a:r>
            <a:r>
              <a:rPr lang="en-US" sz="5400" b="1" dirty="0">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 </a:t>
            </a:r>
            <a:r>
              <a:rPr lang="en-US" sz="5400" b="1" dirty="0" err="1">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định</a:t>
            </a:r>
            <a:endParaRPr lang="en-US" sz="5400" b="1" dirty="0">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Rectangle 6"/>
          <p:cNvSpPr/>
          <p:nvPr/>
        </p:nvSpPr>
        <p:spPr>
          <a:xfrm>
            <a:off x="533400" y="728662"/>
            <a:ext cx="8229600" cy="707886"/>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000" b="1" dirty="0" err="1">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Hát</a:t>
            </a:r>
            <a:r>
              <a:rPr lang="en-US" sz="4000" b="1" dirty="0">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 “</a:t>
            </a:r>
            <a:r>
              <a:rPr lang="en-US" sz="4000" b="1" dirty="0" err="1">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Múa</a:t>
            </a:r>
            <a:r>
              <a:rPr lang="en-US" sz="4000" b="1" dirty="0">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 </a:t>
            </a:r>
            <a:r>
              <a:rPr lang="en-US" sz="4000" b="1" dirty="0" err="1">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cho</a:t>
            </a:r>
            <a:r>
              <a:rPr lang="en-US" sz="4000" b="1" dirty="0">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 </a:t>
            </a:r>
            <a:r>
              <a:rPr lang="en-US" sz="4000" b="1" dirty="0" err="1">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mẹ</a:t>
            </a:r>
            <a:r>
              <a:rPr lang="en-US" sz="4000" b="1" dirty="0">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 </a:t>
            </a:r>
            <a:r>
              <a:rPr lang="en-US" sz="4000" b="1" dirty="0" err="1">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xem</a:t>
            </a:r>
            <a:r>
              <a:rPr lang="en-US" sz="4000" b="1" dirty="0">
                <a:ln w="11430"/>
                <a:solidFill>
                  <a:srgbClr val="CC00FF"/>
                </a:solidFill>
                <a:effectLst>
                  <a:outerShdw blurRad="50800" dist="39000" dir="5460000" algn="tl">
                    <a:srgbClr val="000000">
                      <a:alpha val="38000"/>
                    </a:srgbClr>
                  </a:outerShdw>
                </a:effectLst>
                <a:latin typeface="Times New Roman" pitchFamily="18" charset="0"/>
                <a:cs typeface="Times New Roman" pitchFamily="18" charset="0"/>
              </a:rPr>
              <a:t>”</a:t>
            </a:r>
          </a:p>
        </p:txBody>
      </p:sp>
      <p:pic>
        <p:nvPicPr>
          <p:cNvPr id="2050" name="Picture 2" descr="tải xuố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436548"/>
            <a:ext cx="8686800" cy="5421452"/>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 name="MuaChoMeXem NHAC NEN -V.A-416986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895600" y="6248400"/>
            <a:ext cx="609600" cy="609600"/>
          </a:xfrm>
          <a:prstGeom prst="rect">
            <a:avLst/>
          </a:prstGeom>
        </p:spPr>
      </p:pic>
    </p:spTree>
    <p:extLst>
      <p:ext uri="{BB962C8B-B14F-4D97-AF65-F5344CB8AC3E}">
        <p14:creationId xmlns:p14="http://schemas.microsoft.com/office/powerpoint/2010/main" val="38120987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0781"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E:\HÌNH NỀN\Bông ho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8" y="19664"/>
            <a:ext cx="9141542" cy="683833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9"/>
          <p:cNvSpPr txBox="1">
            <a:spLocks noChangeArrowheads="1"/>
          </p:cNvSpPr>
          <p:nvPr/>
        </p:nvSpPr>
        <p:spPr bwMode="auto">
          <a:xfrm>
            <a:off x="1371600" y="2413819"/>
            <a:ext cx="5562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defRPr/>
            </a:pPr>
            <a:r>
              <a:rPr lang="en-US" sz="3600" kern="0" dirty="0">
                <a:solidFill>
                  <a:srgbClr val="FF0000"/>
                </a:solidFill>
              </a:rPr>
              <a:t>      </a:t>
            </a:r>
            <a:r>
              <a:rPr lang="en-US" sz="3600" kern="0" dirty="0">
                <a:solidFill>
                  <a:srgbClr val="FF0000"/>
                </a:solidFill>
                <a:latin typeface="Times New Roman" pitchFamily="18" charset="0"/>
                <a:cs typeface="Times New Roman" pitchFamily="18" charset="0"/>
              </a:rPr>
              <a:t>- </a:t>
            </a:r>
            <a:r>
              <a:rPr lang="en-US" sz="3600" kern="0" dirty="0" err="1">
                <a:solidFill>
                  <a:srgbClr val="FF0000"/>
                </a:solidFill>
                <a:latin typeface="Times New Roman" pitchFamily="18" charset="0"/>
                <a:cs typeface="Times New Roman" pitchFamily="18" charset="0"/>
              </a:rPr>
              <a:t>Trẻ</a:t>
            </a:r>
            <a:r>
              <a:rPr lang="en-US" sz="3600" kern="0" dirty="0">
                <a:solidFill>
                  <a:srgbClr val="FF0000"/>
                </a:solidFill>
                <a:latin typeface="Times New Roman" pitchFamily="18" charset="0"/>
                <a:cs typeface="Times New Roman" pitchFamily="18" charset="0"/>
              </a:rPr>
              <a:t> </a:t>
            </a:r>
            <a:r>
              <a:rPr lang="en-US" sz="3600" kern="0" dirty="0" err="1">
                <a:solidFill>
                  <a:srgbClr val="FF0000"/>
                </a:solidFill>
                <a:latin typeface="Times New Roman" pitchFamily="18" charset="0"/>
                <a:cs typeface="Times New Roman" pitchFamily="18" charset="0"/>
              </a:rPr>
              <a:t>kể</a:t>
            </a:r>
            <a:r>
              <a:rPr lang="en-US" sz="3600" kern="0" dirty="0">
                <a:solidFill>
                  <a:srgbClr val="FF0000"/>
                </a:solidFill>
                <a:latin typeface="Times New Roman" pitchFamily="18" charset="0"/>
                <a:cs typeface="Times New Roman" pitchFamily="18" charset="0"/>
              </a:rPr>
              <a:t> </a:t>
            </a:r>
            <a:r>
              <a:rPr lang="en-US" sz="3600" kern="0" dirty="0" err="1">
                <a:solidFill>
                  <a:srgbClr val="FF0000"/>
                </a:solidFill>
                <a:latin typeface="Times New Roman" pitchFamily="18" charset="0"/>
                <a:cs typeface="Times New Roman" pitchFamily="18" charset="0"/>
              </a:rPr>
              <a:t>lại</a:t>
            </a:r>
            <a:r>
              <a:rPr lang="en-US" sz="3600" kern="0" dirty="0">
                <a:solidFill>
                  <a:srgbClr val="FF0000"/>
                </a:solidFill>
                <a:latin typeface="Times New Roman" pitchFamily="18" charset="0"/>
                <a:cs typeface="Times New Roman" pitchFamily="18" charset="0"/>
              </a:rPr>
              <a:t> </a:t>
            </a:r>
            <a:r>
              <a:rPr lang="en-US" sz="3600" kern="0" dirty="0" err="1">
                <a:solidFill>
                  <a:srgbClr val="FF0000"/>
                </a:solidFill>
                <a:latin typeface="Times New Roman" pitchFamily="18" charset="0"/>
                <a:cs typeface="Times New Roman" pitchFamily="18" charset="0"/>
              </a:rPr>
              <a:t>câu</a:t>
            </a:r>
            <a:r>
              <a:rPr lang="en-US" sz="3600" kern="0" dirty="0">
                <a:solidFill>
                  <a:srgbClr val="FF0000"/>
                </a:solidFill>
                <a:latin typeface="Times New Roman" pitchFamily="18" charset="0"/>
                <a:cs typeface="Times New Roman" pitchFamily="18" charset="0"/>
              </a:rPr>
              <a:t> </a:t>
            </a:r>
            <a:r>
              <a:rPr lang="en-US" sz="3600" kern="0" dirty="0" err="1">
                <a:solidFill>
                  <a:srgbClr val="FF0000"/>
                </a:solidFill>
                <a:latin typeface="Times New Roman" pitchFamily="18" charset="0"/>
                <a:cs typeface="Times New Roman" pitchFamily="18" charset="0"/>
              </a:rPr>
              <a:t>chuyện</a:t>
            </a:r>
            <a:endParaRPr lang="en-US" sz="3600" kern="0" dirty="0">
              <a:solidFill>
                <a:srgbClr val="FF0000"/>
              </a:solidFill>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1612349"/>
            <a:ext cx="2481262" cy="2249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1518793"/>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HÌNH NỀN\Con vậ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143000" y="2057400"/>
            <a:ext cx="4648200" cy="923330"/>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err="1">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Trẻ</a:t>
            </a:r>
            <a:r>
              <a:rPr lang="en-US"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en-US" sz="5400" b="1" dirty="0" err="1">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đóng</a:t>
            </a:r>
            <a:r>
              <a:rPr lang="en-US"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en-US" sz="5400" b="1" dirty="0" err="1">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kịch</a:t>
            </a:r>
            <a:endParaRPr lang="en-US"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42476296"/>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HÌNH NỀN\Hoa 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2" y="19665"/>
            <a:ext cx="9136624"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5"/>
          <p:cNvSpPr txBox="1">
            <a:spLocks noChangeArrowheads="1"/>
          </p:cNvSpPr>
          <p:nvPr/>
        </p:nvSpPr>
        <p:spPr bwMode="auto">
          <a:xfrm>
            <a:off x="398206" y="1494284"/>
            <a:ext cx="64008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dirty="0" err="1">
                <a:solidFill>
                  <a:srgbClr val="FF0000"/>
                </a:solidFill>
                <a:latin typeface="Times New Roman"/>
                <a:ea typeface="Times New Roman"/>
              </a:rPr>
              <a:t>GDTT</a:t>
            </a:r>
            <a:r>
              <a:rPr lang="en-US" sz="2800" dirty="0">
                <a:solidFill>
                  <a:srgbClr val="FF0000"/>
                </a:solidFill>
                <a:latin typeface="Times New Roman"/>
                <a:ea typeface="Times New Roman"/>
              </a:rPr>
              <a:t>: </a:t>
            </a:r>
            <a:r>
              <a:rPr lang="vi-VN" sz="2800" dirty="0">
                <a:solidFill>
                  <a:srgbClr val="FF0000"/>
                </a:solidFill>
                <a:latin typeface="Times New Roman"/>
                <a:ea typeface="Times New Roman"/>
              </a:rPr>
              <a:t>Mọi người trong gia đình phải yêu thương nhau, các con là con cái lúc nào cũng phải vâng lời ba mẹ, phải hiếu thảo chăm sóc ba mẹ và người thân khi bị ốm nghe các con</a:t>
            </a:r>
            <a:endParaRPr lang="en-US" sz="28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2390347665"/>
      </p:ext>
    </p:extLst>
  </p:cSld>
  <p:clrMapOvr>
    <a:masterClrMapping/>
  </p:clrMapOvr>
  <p:transition spd="slow">
    <p:randomBar dir="vert"/>
    <p:sndAc>
      <p:stSnd>
        <p:snd r:embed="rId2" name="chimes.wav"/>
      </p:stSnd>
    </p:sndAc>
  </p:transition>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9698" name="Picture 2" descr="hinh-nen-dien-thoai-pc-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3"/>
          <p:cNvSpPr txBox="1">
            <a:spLocks noChangeArrowheads="1"/>
          </p:cNvSpPr>
          <p:nvPr/>
        </p:nvSpPr>
        <p:spPr bwMode="auto">
          <a:xfrm>
            <a:off x="3124200" y="1600200"/>
            <a:ext cx="3962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fontAlgn="base" hangingPunct="1">
              <a:spcBef>
                <a:spcPct val="50000"/>
              </a:spcBef>
              <a:spcAft>
                <a:spcPct val="0"/>
              </a:spcAft>
            </a:pPr>
            <a:endParaRPr lang="en-US">
              <a:solidFill>
                <a:srgbClr val="000000"/>
              </a:solidFill>
            </a:endParaRPr>
          </a:p>
        </p:txBody>
      </p:sp>
      <p:sp>
        <p:nvSpPr>
          <p:cNvPr id="29700" name="Text Box 4"/>
          <p:cNvSpPr txBox="1">
            <a:spLocks noChangeArrowheads="1"/>
          </p:cNvSpPr>
          <p:nvPr/>
        </p:nvSpPr>
        <p:spPr bwMode="auto">
          <a:xfrm>
            <a:off x="2895600" y="2667000"/>
            <a:ext cx="5486400"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fontAlgn="base" hangingPunct="1">
              <a:spcBef>
                <a:spcPct val="50000"/>
              </a:spcBef>
              <a:spcAft>
                <a:spcPct val="0"/>
              </a:spcAft>
            </a:pPr>
            <a:r>
              <a:rPr lang="en-US">
                <a:solidFill>
                  <a:srgbClr val="FF0000"/>
                </a:solidFill>
              </a:rPr>
              <a:t> </a:t>
            </a:r>
            <a:r>
              <a:rPr lang="en-US" sz="4400" b="1">
                <a:solidFill>
                  <a:srgbClr val="C00000"/>
                </a:solidFill>
              </a:rPr>
              <a:t>* Nhận xét – cắm hoa</a:t>
            </a:r>
            <a:br>
              <a:rPr lang="en-US" sz="4400" b="1">
                <a:solidFill>
                  <a:srgbClr val="C00000"/>
                </a:solidFill>
              </a:rPr>
            </a:br>
            <a:r>
              <a:rPr lang="en-US">
                <a:solidFill>
                  <a:srgbClr val="000000"/>
                </a:solidFill>
              </a:rPr>
              <a:t> </a:t>
            </a:r>
          </a:p>
        </p:txBody>
      </p:sp>
    </p:spTree>
    <p:extLst>
      <p:ext uri="{BB962C8B-B14F-4D97-AF65-F5344CB8AC3E}">
        <p14:creationId xmlns:p14="http://schemas.microsoft.com/office/powerpoint/2010/main" val="1565023397"/>
      </p:ext>
    </p:extLst>
  </p:cSld>
  <p:clrMapOvr>
    <a:masterClrMapping/>
  </p:clrMapOvr>
  <p:transition spd="slow">
    <p:randomBar dir="vert"/>
    <p:sndAc>
      <p:stSnd>
        <p:snd r:embed="rId2" name="chimes.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Content Placeholder 2"/>
          <p:cNvSpPr>
            <a:spLocks noGrp="1"/>
          </p:cNvSpPr>
          <p:nvPr>
            <p:ph idx="4294967295"/>
          </p:nvPr>
        </p:nvSpPr>
        <p:spPr/>
        <p:txBody>
          <a:bodyPr/>
          <a:lstStyle/>
          <a:p>
            <a:endParaRPr lang="en-US" altLang="en-US"/>
          </a:p>
        </p:txBody>
      </p:sp>
      <p:pic>
        <p:nvPicPr>
          <p:cNvPr id="77827" name="Picture 4" descr="EJ14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0650" y="1600201"/>
            <a:ext cx="63627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8" name="Picture 4" descr="EJ145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381000" y="2438400"/>
            <a:ext cx="8229600" cy="1143000"/>
          </a:xfrm>
          <a:prstGeom prst="rect">
            <a:avLst/>
          </a:prstGeom>
        </p:spPr>
        <p:txBody>
          <a:bodyPr anchor="ctr"/>
          <a:lstStyle/>
          <a:p>
            <a:pPr algn="ctr">
              <a:spcBef>
                <a:spcPct val="0"/>
              </a:spcBef>
              <a:defRPr/>
            </a:pPr>
            <a:r>
              <a:rPr lang="en-US" sz="8000">
                <a:solidFill>
                  <a:srgbClr val="FF0000"/>
                </a:solidFill>
                <a:latin typeface="Vini- avo"/>
                <a:cs typeface="Arial" pitchFamily="34" charset="0"/>
              </a:rPr>
              <a:t>Kết  thúc</a:t>
            </a:r>
            <a:endParaRPr lang="en-US" sz="8000" dirty="0">
              <a:solidFill>
                <a:srgbClr val="FF0000"/>
              </a:solidFill>
              <a:latin typeface="Vini- avo"/>
              <a:cs typeface="Arial" pitchFamily="34" charset="0"/>
            </a:endParaRPr>
          </a:p>
        </p:txBody>
      </p:sp>
      <p:pic>
        <p:nvPicPr>
          <p:cNvPr id="77830" name="Picture 4" descr="85"/>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524000" y="2819401"/>
            <a:ext cx="592138" cy="592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1" name="Picture 5" descr="98"/>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267214" y="4724409"/>
            <a:ext cx="714375"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2" name="Picture 6" descr="113"/>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858000" y="3581409"/>
            <a:ext cx="83820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3" name="Picture 7" descr="125"/>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7162800" y="2438409"/>
            <a:ext cx="592138" cy="64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4" name="Picture 8" descr="126"/>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1524000" y="4419600"/>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5" name="Picture 9" descr="128"/>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7239000" y="1143001"/>
            <a:ext cx="850900" cy="592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6" name="Picture 10" descr="8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71600" y="1219201"/>
            <a:ext cx="838200"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7" name="Picture 11" descr="14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895600" y="4572010"/>
            <a:ext cx="60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8" name="Picture 12" descr="14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91200" y="4572010"/>
            <a:ext cx="60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9" name="AutoShape 13">
            <a:hlinkClick r:id="rId14" action="ppaction://hlinksldjump" highlightClick="1"/>
          </p:cNvPr>
          <p:cNvSpPr>
            <a:spLocks noChangeArrowheads="1"/>
          </p:cNvSpPr>
          <p:nvPr/>
        </p:nvSpPr>
        <p:spPr bwMode="auto">
          <a:xfrm>
            <a:off x="8839200" y="6553200"/>
            <a:ext cx="304800" cy="304800"/>
          </a:xfrm>
          <a:prstGeom prst="actionButtonBeginning">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vi-VN" altLang="en-US">
              <a:solidFill>
                <a:prstClr val="black"/>
              </a:solidFill>
              <a:latin typeface="Calibri" pitchFamily="34" charset="0"/>
              <a:cs typeface="Arial" pitchFamily="34" charset="0"/>
            </a:endParaRPr>
          </a:p>
        </p:txBody>
      </p:sp>
      <p:pic>
        <p:nvPicPr>
          <p:cNvPr id="17" name="em qua nga 4 duong pho 1L casio.mp3">
            <a:hlinkClick r:id="" action="ppaction://media"/>
          </p:cNvPr>
          <p:cNvPicPr>
            <a:picLocks noRot="1" noChangeAspect="1" noChangeArrowheads="1"/>
          </p:cNvPicPr>
          <p:nvPr>
            <a:audioFile r:link="rId1"/>
          </p:nvPr>
        </p:nvPicPr>
        <p:blipFill>
          <a:blip r:embed="rId15">
            <a:extLst>
              <a:ext uri="{28A0092B-C50C-407E-A947-70E740481C1C}">
                <a14:useLocalDpi xmlns:a14="http://schemas.microsoft.com/office/drawing/2010/main" val="0"/>
              </a:ext>
            </a:extLst>
          </a:blip>
          <a:srcRect/>
          <a:stretch>
            <a:fillRect/>
          </a:stretch>
        </p:blipFill>
        <p:spPr bwMode="auto">
          <a:xfrm>
            <a:off x="7162800" y="6324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85957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Prev" delay="0">
                      <p:tgtEl>
                        <p:sldTgt/>
                      </p:tgtEl>
                    </p:cond>
                    <p:cond evt="onStopAudio" delay="0">
                      <p:tgtEl>
                        <p:sldTgt/>
                      </p:tgtEl>
                    </p:cond>
                  </p:endCondLst>
                </p:cTn>
                <p:tgtEl>
                  <p:spTgt spid="17"/>
                </p:tgtEl>
              </p:cMediaNode>
            </p:audio>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2" descr="fruit_068"/>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
            <a:ext cx="19812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2" descr="fruit_068"/>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590800"/>
            <a:ext cx="19812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22" descr="fruit_068"/>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2400" y="5486400"/>
            <a:ext cx="19812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7" name="AutoShape 9"/>
          <p:cNvSpPr>
            <a:spLocks noChangeArrowheads="1"/>
          </p:cNvSpPr>
          <p:nvPr/>
        </p:nvSpPr>
        <p:spPr bwMode="auto">
          <a:xfrm>
            <a:off x="2362200" y="914400"/>
            <a:ext cx="5638800" cy="1371600"/>
          </a:xfrm>
          <a:prstGeom prst="wedgeRoundRectCallout">
            <a:avLst>
              <a:gd name="adj1" fmla="val -35894"/>
              <a:gd name="adj2" fmla="val 66667"/>
              <a:gd name="adj3" fmla="val 16667"/>
            </a:avLst>
          </a:prstGeom>
          <a:solidFill>
            <a:schemeClr val="accent1"/>
          </a:solidFill>
          <a:ln w="9525">
            <a:solidFill>
              <a:schemeClr val="tx1"/>
            </a:solidFill>
            <a:miter lim="800000"/>
            <a:headEnd/>
            <a:tailEnd/>
          </a:ln>
        </p:spPr>
        <p:txBody>
          <a:bodyPr/>
          <a:lstStyle/>
          <a:p>
            <a:pPr algn="ctr"/>
            <a:r>
              <a:rPr lang="vi-VN" sz="3600" dirty="0">
                <a:latin typeface="Arial" pitchFamily="34" charset="0"/>
              </a:rPr>
              <a:t>- </a:t>
            </a:r>
            <a:r>
              <a:rPr lang="en-US" sz="3600" dirty="0" err="1">
                <a:latin typeface="Times New Roman" pitchFamily="18" charset="0"/>
                <a:cs typeface="Times New Roman" pitchFamily="18" charset="0"/>
              </a:rPr>
              <a:t>Bài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hát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nói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về</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gì</a:t>
            </a:r>
            <a:r>
              <a:rPr lang="vi-VN" sz="3600" dirty="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58381" name="AutoShape 13"/>
          <p:cNvSpPr>
            <a:spLocks noChangeArrowheads="1"/>
          </p:cNvSpPr>
          <p:nvPr/>
        </p:nvSpPr>
        <p:spPr bwMode="auto">
          <a:xfrm>
            <a:off x="2209800" y="3159919"/>
            <a:ext cx="5791200" cy="2478881"/>
          </a:xfrm>
          <a:prstGeom prst="wedgeRoundRectCallout">
            <a:avLst>
              <a:gd name="adj1" fmla="val -38032"/>
              <a:gd name="adj2" fmla="val 70019"/>
              <a:gd name="adj3" fmla="val 16667"/>
            </a:avLst>
          </a:prstGeom>
          <a:solidFill>
            <a:schemeClr val="accent1"/>
          </a:solidFill>
          <a:ln w="9525">
            <a:solidFill>
              <a:schemeClr val="tx1"/>
            </a:solidFill>
            <a:miter lim="800000"/>
            <a:headEnd/>
            <a:tailEnd/>
          </a:ln>
        </p:spPr>
        <p:txBody>
          <a:bodyPr/>
          <a:lstStyle/>
          <a:p>
            <a:pPr algn="ct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con </a:t>
            </a:r>
            <a:r>
              <a:rPr lang="en-US" sz="3600" dirty="0" err="1">
                <a:latin typeface="Times New Roman" pitchFamily="18" charset="0"/>
                <a:cs typeface="Times New Roman" pitchFamily="18" charset="0"/>
              </a:rPr>
              <a:t>thể</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hiện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tình</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cảm</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với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mọi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ngươi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trong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gia</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đình</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thì</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như</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thế</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nào</a:t>
            </a:r>
            <a:r>
              <a:rPr lang="en-US" sz="3600" dirty="0">
                <a:latin typeface="Times New Roman" pitchFamily="18" charset="0"/>
                <a:cs typeface="Times New Roman" pitchFamily="18" charset="0"/>
              </a:rPr>
              <a:t>? </a:t>
            </a:r>
          </a:p>
        </p:txBody>
      </p:sp>
    </p:spTree>
    <p:extLst>
      <p:ext uri="{BB962C8B-B14F-4D97-AF65-F5344CB8AC3E}">
        <p14:creationId xmlns:p14="http://schemas.microsoft.com/office/powerpoint/2010/main" val="20870616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7"/>
                                        </p:tgtEl>
                                        <p:attrNameLst>
                                          <p:attrName>style.visibility</p:attrName>
                                        </p:attrNameLst>
                                      </p:cBhvr>
                                      <p:to>
                                        <p:strVal val="visible"/>
                                      </p:to>
                                    </p:set>
                                    <p:anim calcmode="lin" valueType="num">
                                      <p:cBhvr additive="base">
                                        <p:cTn id="7" dur="2000" fill="hold"/>
                                        <p:tgtEl>
                                          <p:spTgt spid="58377"/>
                                        </p:tgtEl>
                                        <p:attrNameLst>
                                          <p:attrName>ppt_x</p:attrName>
                                        </p:attrNameLst>
                                      </p:cBhvr>
                                      <p:tavLst>
                                        <p:tav tm="0">
                                          <p:val>
                                            <p:strVal val="#ppt_x"/>
                                          </p:val>
                                        </p:tav>
                                        <p:tav tm="100000">
                                          <p:val>
                                            <p:strVal val="#ppt_x"/>
                                          </p:val>
                                        </p:tav>
                                      </p:tavLst>
                                    </p:anim>
                                    <p:anim calcmode="lin" valueType="num">
                                      <p:cBhvr additive="base">
                                        <p:cTn id="8" dur="2000" fill="hold"/>
                                        <p:tgtEl>
                                          <p:spTgt spid="5837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8381"/>
                                        </p:tgtEl>
                                        <p:attrNameLst>
                                          <p:attrName>style.visibility</p:attrName>
                                        </p:attrNameLst>
                                      </p:cBhvr>
                                      <p:to>
                                        <p:strVal val="visible"/>
                                      </p:to>
                                    </p:set>
                                    <p:animEffect transition="in" filter="blinds(horizontal)">
                                      <p:cBhvr>
                                        <p:cTn id="13" dur="3000"/>
                                        <p:tgtEl>
                                          <p:spTgt spid="58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7" grpId="0" animBg="1"/>
      <p:bldP spid="5838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2" descr="fruit_068"/>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
            <a:ext cx="19812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2" descr="fruit_068"/>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590800"/>
            <a:ext cx="19812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22" descr="fruit_068"/>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2400" y="5486400"/>
            <a:ext cx="19812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7" name="AutoShape 9"/>
          <p:cNvSpPr>
            <a:spLocks noChangeArrowheads="1"/>
          </p:cNvSpPr>
          <p:nvPr/>
        </p:nvSpPr>
        <p:spPr bwMode="auto">
          <a:xfrm>
            <a:off x="2362200" y="914400"/>
            <a:ext cx="6629400" cy="4572000"/>
          </a:xfrm>
          <a:prstGeom prst="wedgeRoundRectCallout">
            <a:avLst>
              <a:gd name="adj1" fmla="val -35894"/>
              <a:gd name="adj2" fmla="val 66667"/>
              <a:gd name="adj3" fmla="val 16667"/>
            </a:avLst>
          </a:prstGeom>
          <a:solidFill>
            <a:srgbClr val="FFFF00"/>
          </a:solidFill>
          <a:ln w="9525">
            <a:solidFill>
              <a:schemeClr val="tx1"/>
            </a:solidFill>
            <a:miter lim="800000"/>
            <a:headEnd/>
            <a:tailEnd/>
          </a:ln>
        </p:spPr>
        <p:txBody>
          <a:bodyPr/>
          <a:lstStyle/>
          <a:p>
            <a:pPr algn="ctr"/>
            <a:endParaRPr lang="en-US" sz="3600" dirty="0">
              <a:latin typeface="Arial" pitchFamily="34" charset="0"/>
            </a:endParaRPr>
          </a:p>
          <a:p>
            <a:pPr marL="571500" indent="-571500" algn="ctr">
              <a:buFontTx/>
              <a:buChar char="-"/>
            </a:pPr>
            <a:r>
              <a:rPr lang="en-US" sz="3600" dirty="0" err="1">
                <a:latin typeface="Times New Roman" pitchFamily="18" charset="0"/>
                <a:cs typeface="Times New Roman" pitchFamily="18" charset="0"/>
              </a:rPr>
              <a:t>Có</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nhiều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bài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thơ</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bài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hát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câu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chuyện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nói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về</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bạn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nhỏ</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Vậy</a:t>
            </a:r>
            <a:r>
              <a:rPr lang="en-US" sz="3600" dirty="0">
                <a:latin typeface="Times New Roman" pitchFamily="18" charset="0"/>
                <a:cs typeface="Times New Roman" pitchFamily="18" charset="0"/>
              </a:rPr>
              <a:t> con </a:t>
            </a:r>
            <a:r>
              <a:rPr lang="en-US" sz="3600" dirty="0" err="1">
                <a:latin typeface="Times New Roman" pitchFamily="18" charset="0"/>
                <a:cs typeface="Times New Roman" pitchFamily="18" charset="0"/>
              </a:rPr>
              <a:t>có</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biết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câu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chuyện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nào</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nói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về</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gia</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đình</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không</a:t>
            </a:r>
            <a:r>
              <a:rPr lang="en-US" sz="3600" dirty="0">
                <a:latin typeface="Times New Roman" pitchFamily="18" charset="0"/>
                <a:cs typeface="Times New Roman" pitchFamily="18" charset="0"/>
              </a:rPr>
              <a:t> ?</a:t>
            </a:r>
          </a:p>
          <a:p>
            <a:pPr marL="571500" indent="-571500" algn="ctr">
              <a:buFontTx/>
              <a:buChar char="-"/>
            </a:pP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20530976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7"/>
                                        </p:tgtEl>
                                        <p:attrNameLst>
                                          <p:attrName>style.visibility</p:attrName>
                                        </p:attrNameLst>
                                      </p:cBhvr>
                                      <p:to>
                                        <p:strVal val="visible"/>
                                      </p:to>
                                    </p:set>
                                    <p:anim calcmode="lin" valueType="num">
                                      <p:cBhvr additive="base">
                                        <p:cTn id="7" dur="2000" fill="hold"/>
                                        <p:tgtEl>
                                          <p:spTgt spid="58377"/>
                                        </p:tgtEl>
                                        <p:attrNameLst>
                                          <p:attrName>ppt_x</p:attrName>
                                        </p:attrNameLst>
                                      </p:cBhvr>
                                      <p:tavLst>
                                        <p:tav tm="0">
                                          <p:val>
                                            <p:strVal val="#ppt_x"/>
                                          </p:val>
                                        </p:tav>
                                        <p:tav tm="100000">
                                          <p:val>
                                            <p:strVal val="#ppt_x"/>
                                          </p:val>
                                        </p:tav>
                                      </p:tavLst>
                                    </p:anim>
                                    <p:anim calcmode="lin" valueType="num">
                                      <p:cBhvr additive="base">
                                        <p:cTn id="8" dur="2000" fill="hold"/>
                                        <p:tgtEl>
                                          <p:spTgt spid="583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pPr eaLnBrk="1" hangingPunct="1"/>
            <a:endParaRPr lang="vi-VN"/>
          </a:p>
        </p:txBody>
      </p:sp>
      <p:sp>
        <p:nvSpPr>
          <p:cNvPr id="6147" name="Rectangle 3"/>
          <p:cNvSpPr>
            <a:spLocks noGrp="1" noChangeArrowheads="1"/>
          </p:cNvSpPr>
          <p:nvPr>
            <p:ph type="subTitle" idx="1"/>
          </p:nvPr>
        </p:nvSpPr>
        <p:spPr/>
        <p:txBody>
          <a:bodyPr/>
          <a:lstStyle/>
          <a:p>
            <a:pPr eaLnBrk="1" hangingPunct="1"/>
            <a:endParaRPr lang="vi-VN"/>
          </a:p>
        </p:txBody>
      </p:sp>
      <p:pic>
        <p:nvPicPr>
          <p:cNvPr id="144388" name="Picture 4"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2339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44388"/>
                                        </p:tgtEl>
                                        <p:attrNameLst>
                                          <p:attrName>style.visibility</p:attrName>
                                        </p:attrNameLst>
                                      </p:cBhvr>
                                      <p:to>
                                        <p:strVal val="visible"/>
                                      </p:to>
                                    </p:set>
                                    <p:animEffect transition="in" filter="wipe(down)">
                                      <p:cBhvr>
                                        <p:cTn id="7" dur="2000"/>
                                        <p:tgtEl>
                                          <p:spTgt spid="144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5"/>
          <p:cNvSpPr>
            <a:spLocks noGrp="1" noChangeArrowheads="1"/>
          </p:cNvSpPr>
          <p:nvPr>
            <p:ph type="title"/>
          </p:nvPr>
        </p:nvSpPr>
        <p:spPr/>
        <p:txBody>
          <a:bodyPr/>
          <a:lstStyle/>
          <a:p>
            <a:pPr eaLnBrk="1" hangingPunct="1"/>
            <a:endParaRPr lang="vi-VN"/>
          </a:p>
        </p:txBody>
      </p:sp>
      <p:pic>
        <p:nvPicPr>
          <p:cNvPr id="4100" name="Picture 4" descr="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574236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strips(downLeft)">
                                      <p:cBhvr>
                                        <p:cTn id="7" dur="2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p:txBody>
          <a:bodyPr/>
          <a:lstStyle/>
          <a:p>
            <a:pPr eaLnBrk="1" hangingPunct="1"/>
            <a:endParaRPr lang="vi-VN"/>
          </a:p>
        </p:txBody>
      </p:sp>
      <p:pic>
        <p:nvPicPr>
          <p:cNvPr id="6148" name="Picture 4" descr="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25400"/>
            <a:ext cx="9144000" cy="683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89591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2000" fill="hold"/>
                                        <p:tgtEl>
                                          <p:spTgt spid="6148"/>
                                        </p:tgtEl>
                                        <p:attrNameLst>
                                          <p:attrName>ppt_w</p:attrName>
                                        </p:attrNameLst>
                                      </p:cBhvr>
                                      <p:tavLst>
                                        <p:tav tm="0">
                                          <p:val>
                                            <p:fltVal val="0"/>
                                          </p:val>
                                        </p:tav>
                                        <p:tav tm="100000">
                                          <p:val>
                                            <p:strVal val="#ppt_w"/>
                                          </p:val>
                                        </p:tav>
                                      </p:tavLst>
                                    </p:anim>
                                    <p:anim calcmode="lin" valueType="num">
                                      <p:cBhvr>
                                        <p:cTn id="8" dur="2000" fill="hold"/>
                                        <p:tgtEl>
                                          <p:spTgt spid="61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Grp="1" noChangeArrowheads="1"/>
          </p:cNvSpPr>
          <p:nvPr>
            <p:ph type="title"/>
          </p:nvPr>
        </p:nvSpPr>
        <p:spPr/>
        <p:txBody>
          <a:bodyPr/>
          <a:lstStyle/>
          <a:p>
            <a:pPr eaLnBrk="1" hangingPunct="1"/>
            <a:endParaRPr lang="vi-VN"/>
          </a:p>
        </p:txBody>
      </p:sp>
      <p:pic>
        <p:nvPicPr>
          <p:cNvPr id="7172" name="Picture 4" descr="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7415657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2000" fill="hold"/>
                                        <p:tgtEl>
                                          <p:spTgt spid="7172"/>
                                        </p:tgtEl>
                                        <p:attrNameLst>
                                          <p:attrName>ppt_x</p:attrName>
                                        </p:attrNameLst>
                                      </p:cBhvr>
                                      <p:tavLst>
                                        <p:tav tm="0">
                                          <p:val>
                                            <p:strVal val="#ppt_x-.2"/>
                                          </p:val>
                                        </p:tav>
                                        <p:tav tm="100000">
                                          <p:val>
                                            <p:strVal val="#ppt_x"/>
                                          </p:val>
                                        </p:tav>
                                      </p:tavLst>
                                    </p:anim>
                                    <p:anim calcmode="lin" valueType="num">
                                      <p:cBhvr>
                                        <p:cTn id="8" dur="2000" fill="hold"/>
                                        <p:tgtEl>
                                          <p:spTgt spid="7172"/>
                                        </p:tgtEl>
                                        <p:attrNameLst>
                                          <p:attrName>ppt_y</p:attrName>
                                        </p:attrNameLst>
                                      </p:cBhvr>
                                      <p:tavLst>
                                        <p:tav tm="0">
                                          <p:val>
                                            <p:strVal val="#ppt_y"/>
                                          </p:val>
                                        </p:tav>
                                        <p:tav tm="100000">
                                          <p:val>
                                            <p:strVal val="#ppt_y"/>
                                          </p:val>
                                        </p:tav>
                                      </p:tavLst>
                                    </p:anim>
                                    <p:animEffect transition="in" filter="wipe(right)" prLst="gradientSize: 0.1">
                                      <p:cBhvr>
                                        <p:cTn id="9" dur="2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title"/>
          </p:nvPr>
        </p:nvSpPr>
        <p:spPr/>
        <p:txBody>
          <a:bodyPr/>
          <a:lstStyle/>
          <a:p>
            <a:pPr eaLnBrk="1" hangingPunct="1"/>
            <a:endParaRPr lang="vi-VN"/>
          </a:p>
        </p:txBody>
      </p:sp>
      <p:pic>
        <p:nvPicPr>
          <p:cNvPr id="9220" name="Picture 4" descr="9"/>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3703654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4" presetClass="entr" presetSubtype="0" accel="100000"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2000" fill="hold"/>
                                        <p:tgtEl>
                                          <p:spTgt spid="9220"/>
                                        </p:tgtEl>
                                        <p:attrNameLst>
                                          <p:attrName>ppt_w</p:attrName>
                                        </p:attrNameLst>
                                      </p:cBhvr>
                                      <p:tavLst>
                                        <p:tav tm="0">
                                          <p:val>
                                            <p:strVal val="#ppt_w*0.05"/>
                                          </p:val>
                                        </p:tav>
                                        <p:tav tm="100000">
                                          <p:val>
                                            <p:strVal val="#ppt_w"/>
                                          </p:val>
                                        </p:tav>
                                      </p:tavLst>
                                    </p:anim>
                                    <p:anim calcmode="lin" valueType="num">
                                      <p:cBhvr>
                                        <p:cTn id="8" dur="2000" fill="hold"/>
                                        <p:tgtEl>
                                          <p:spTgt spid="9220"/>
                                        </p:tgtEl>
                                        <p:attrNameLst>
                                          <p:attrName>ppt_h</p:attrName>
                                        </p:attrNameLst>
                                      </p:cBhvr>
                                      <p:tavLst>
                                        <p:tav tm="0">
                                          <p:val>
                                            <p:strVal val="#ppt_h"/>
                                          </p:val>
                                        </p:tav>
                                        <p:tav tm="100000">
                                          <p:val>
                                            <p:strVal val="#ppt_h"/>
                                          </p:val>
                                        </p:tav>
                                      </p:tavLst>
                                    </p:anim>
                                    <p:anim calcmode="lin" valueType="num">
                                      <p:cBhvr>
                                        <p:cTn id="9" dur="2000" fill="hold"/>
                                        <p:tgtEl>
                                          <p:spTgt spid="9220"/>
                                        </p:tgtEl>
                                        <p:attrNameLst>
                                          <p:attrName>ppt_x</p:attrName>
                                        </p:attrNameLst>
                                      </p:cBhvr>
                                      <p:tavLst>
                                        <p:tav tm="0">
                                          <p:val>
                                            <p:strVal val="#ppt_x-.2"/>
                                          </p:val>
                                        </p:tav>
                                        <p:tav tm="100000">
                                          <p:val>
                                            <p:strVal val="#ppt_x"/>
                                          </p:val>
                                        </p:tav>
                                      </p:tavLst>
                                    </p:anim>
                                    <p:anim calcmode="lin" valueType="num">
                                      <p:cBhvr>
                                        <p:cTn id="10" dur="2000" fill="hold"/>
                                        <p:tgtEl>
                                          <p:spTgt spid="9220"/>
                                        </p:tgtEl>
                                        <p:attrNameLst>
                                          <p:attrName>ppt_y</p:attrName>
                                        </p:attrNameLst>
                                      </p:cBhvr>
                                      <p:tavLst>
                                        <p:tav tm="0">
                                          <p:val>
                                            <p:strVal val="#ppt_y"/>
                                          </p:val>
                                        </p:tav>
                                        <p:tav tm="100000">
                                          <p:val>
                                            <p:strVal val="#ppt_y"/>
                                          </p:val>
                                        </p:tav>
                                      </p:tavLst>
                                    </p:anim>
                                    <p:animEffect transition="in" filter="fade">
                                      <p:cBhvr>
                                        <p:cTn id="11" dur="20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0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2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0000"/>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rgbClr val="FF0000"/>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rgbClr val="FF0000"/>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rgbClr val="FF0000"/>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8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9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693</TotalTime>
  <Words>204</Words>
  <Application>Microsoft Office PowerPoint</Application>
  <PresentationFormat>On-screen Show (4:3)</PresentationFormat>
  <Paragraphs>23</Paragraphs>
  <Slides>24</Slides>
  <Notes>1</Notes>
  <HiddenSlides>0</HiddenSlides>
  <MMClips>2</MMClips>
  <ScaleCrop>false</ScaleCrop>
  <HeadingPairs>
    <vt:vector size="4" baseType="variant">
      <vt:variant>
        <vt:lpstr>Theme</vt:lpstr>
      </vt:variant>
      <vt:variant>
        <vt:i4>17</vt:i4>
      </vt:variant>
      <vt:variant>
        <vt:lpstr>Slide Titles</vt:lpstr>
      </vt:variant>
      <vt:variant>
        <vt:i4>24</vt:i4>
      </vt:variant>
    </vt:vector>
  </HeadingPairs>
  <TitlesOfParts>
    <vt:vector size="41" baseType="lpstr">
      <vt:lpstr>Office Theme</vt:lpstr>
      <vt:lpstr>1_Default Design</vt:lpstr>
      <vt:lpstr>3_Default Design</vt:lpstr>
      <vt:lpstr>4_Default Design</vt:lpstr>
      <vt:lpstr>5_Default Design</vt:lpstr>
      <vt:lpstr>6_Default Design</vt:lpstr>
      <vt:lpstr>7_Default Design</vt:lpstr>
      <vt:lpstr>8_Default Design</vt:lpstr>
      <vt:lpstr>9_Default Design</vt:lpstr>
      <vt:lpstr>10_Default Design</vt:lpstr>
      <vt:lpstr>11_Default Design</vt:lpstr>
      <vt:lpstr>12_Default Design</vt:lpstr>
      <vt:lpstr>1_Office Theme</vt:lpstr>
      <vt:lpstr>13_Default Design</vt:lpstr>
      <vt:lpstr>2_Office Theme</vt:lpstr>
      <vt:lpstr>Default Design</vt:lpstr>
      <vt:lpstr>6_Office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laptop dell</dc:creator>
  <cp:lastModifiedBy>Windows User</cp:lastModifiedBy>
  <cp:revision>108</cp:revision>
  <dcterms:created xsi:type="dcterms:W3CDTF">2006-08-16T00:00:00Z</dcterms:created>
  <dcterms:modified xsi:type="dcterms:W3CDTF">2024-04-11T04:42:44Z</dcterms:modified>
</cp:coreProperties>
</file>