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84" r:id="rId2"/>
    <p:sldId id="256" r:id="rId3"/>
    <p:sldId id="257" r:id="rId4"/>
    <p:sldId id="258" r:id="rId5"/>
    <p:sldId id="261" r:id="rId6"/>
    <p:sldId id="260" r:id="rId7"/>
    <p:sldId id="263" r:id="rId8"/>
    <p:sldId id="264" r:id="rId9"/>
    <p:sldId id="265" r:id="rId10"/>
    <p:sldId id="266" r:id="rId11"/>
    <p:sldId id="276" r:id="rId12"/>
    <p:sldId id="274" r:id="rId13"/>
    <p:sldId id="275" r:id="rId14"/>
    <p:sldId id="278" r:id="rId15"/>
    <p:sldId id="279" r:id="rId16"/>
    <p:sldId id="280" r:id="rId17"/>
    <p:sldId id="28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79" d="100"/>
          <a:sy n="79" d="100"/>
        </p:scale>
        <p:origin x="-384" y="-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4/11/2024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4/11/2024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4/11/2024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4/11/2024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4/11/2024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4/11/2024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4/11/2024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4/11/2024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4/11/2024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4/11/2024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4/11/2024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4/11/2024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4/11/2024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4/11/2024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4/11/2024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4/11/2024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4/11/2024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4/11/2024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44DEFB-6B1F-71F5-0DCA-8046635EE8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4AC36B2-317C-44DD-C9EB-3267EB895D4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0529EFE3-D2BA-A967-15EB-1383297CE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8503583-C147-E359-D5C3-E404CD6D64F6}"/>
              </a:ext>
            </a:extLst>
          </p:cNvPr>
          <p:cNvSpPr txBox="1"/>
          <p:nvPr/>
        </p:nvSpPr>
        <p:spPr>
          <a:xfrm>
            <a:off x="2896493" y="409278"/>
            <a:ext cx="6208294" cy="7130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80000"/>
              </a:lnSpc>
              <a:spcBef>
                <a:spcPts val="100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LONG BIÊN</a:t>
            </a:r>
          </a:p>
          <a:p>
            <a:pPr algn="ctr" eaLnBrk="1" hangingPunct="1">
              <a:lnSpc>
                <a:spcPct val="80000"/>
              </a:lnSpc>
              <a:spcBef>
                <a:spcPts val="100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</a:t>
            </a:r>
            <a:r>
              <a:rPr lang="en-US" altLang="en-US" sz="2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 QUẤT</a:t>
            </a: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CABEEFB-B672-3CB0-2E74-BCFE70F2D025}"/>
              </a:ext>
            </a:extLst>
          </p:cNvPr>
          <p:cNvSpPr txBox="1"/>
          <p:nvPr/>
        </p:nvSpPr>
        <p:spPr>
          <a:xfrm>
            <a:off x="1991235" y="2303188"/>
            <a:ext cx="8434119" cy="486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80000"/>
              </a:lnSpc>
              <a:spcBef>
                <a:spcPts val="1000"/>
              </a:spcBef>
              <a:buFontTx/>
              <a:buNone/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A9D3863-5213-E7CE-680B-1FEB03FCEBF0}"/>
              </a:ext>
            </a:extLst>
          </p:cNvPr>
          <p:cNvSpPr txBox="1"/>
          <p:nvPr/>
        </p:nvSpPr>
        <p:spPr>
          <a:xfrm>
            <a:off x="2664647" y="2882343"/>
            <a:ext cx="6208294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Đè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tài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cháy</a:t>
            </a:r>
            <a:r>
              <a:rPr lang="en-US" altLang="en-US" sz="1800" b="1" dirty="0">
                <a:solidFill>
                  <a:srgbClr val="C00000"/>
                </a:solidFill>
                <a:latin typeface=".VnTimeH" panose="020B7200000000000000" pitchFamily="34" charset="0"/>
              </a:rPr>
              <a:t/>
            </a:r>
            <a:br>
              <a:rPr lang="en-US" altLang="en-US" sz="1800" b="1" dirty="0">
                <a:solidFill>
                  <a:srgbClr val="C00000"/>
                </a:solidFill>
                <a:latin typeface=".VnTimeH" panose="020B7200000000000000" pitchFamily="34" charset="0"/>
              </a:rPr>
            </a:br>
            <a:endParaRPr lang="en-US" altLang="en-US" sz="1800" b="1" dirty="0">
              <a:solidFill>
                <a:srgbClr val="C00000"/>
              </a:solidFill>
              <a:latin typeface=".VnTimeH" panose="020B7200000000000000" pitchFamily="34" charset="0"/>
            </a:endParaRPr>
          </a:p>
          <a:p>
            <a:pPr algn="ctr" eaLnBrk="1" hangingPunct="1"/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Đối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tượng</a:t>
            </a:r>
            <a:r>
              <a:rPr lang="en-US" altLang="en-US" sz="2800" b="1" dirty="0">
                <a:solidFill>
                  <a:srgbClr val="002060"/>
                </a:solidFill>
                <a:latin typeface=".VnTeknical" pitchFamily="34" charset="0"/>
              </a:rPr>
              <a:t>: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/>
            </a:r>
            <a:b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</a:b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 b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Lê </a:t>
            </a:r>
            <a:r>
              <a:rPr lang="en-US" altLang="en-US" sz="2800" b="1" err="1">
                <a:solidFill>
                  <a:srgbClr val="002060"/>
                </a:solidFill>
                <a:latin typeface="Times New Roman" panose="02020603050405020304" pitchFamily="18" charset="0"/>
              </a:rPr>
              <a:t>Thị</a:t>
            </a: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Huyền Trang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/>
            </a:r>
            <a:b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</a:br>
            <a:endParaRPr lang="en-US" altLang="en-US" sz="32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8138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3909" y="263733"/>
            <a:ext cx="7123612" cy="52981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246" y="1420194"/>
            <a:ext cx="2213040" cy="40176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9528" y="550319"/>
            <a:ext cx="1798476" cy="142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001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ạy trẻ kỹ năng thoát hiểm khi hỏa hoạn - Báo Phụ Nữ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342" y="3598954"/>
            <a:ext cx="4132291" cy="2748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mnphucuong.edu.vn/upload/21716/fck/hanoi-mnphucuong/image(989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341" y="169581"/>
            <a:ext cx="4132291" cy="309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60776" y="11345091"/>
            <a:ext cx="4470118" cy="3349085"/>
          </a:xfrm>
          <a:prstGeom prst="rect">
            <a:avLst/>
          </a:prstGeom>
        </p:spPr>
      </p:pic>
      <p:pic>
        <p:nvPicPr>
          <p:cNvPr id="1030" name="Picture 6" descr="http://mndaikim.edu.vn/upload/29351/fck/dkchuyenmon/2023_10_09_02_49_56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3" r="6281" b="24384"/>
          <a:stretch/>
        </p:blipFill>
        <p:spPr bwMode="auto">
          <a:xfrm>
            <a:off x="5916923" y="3598954"/>
            <a:ext cx="4182036" cy="267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t="3896"/>
          <a:stretch/>
        </p:blipFill>
        <p:spPr>
          <a:xfrm>
            <a:off x="5916923" y="174812"/>
            <a:ext cx="3942164" cy="321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16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65" y="0"/>
            <a:ext cx="11536753" cy="56303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190786"/>
            <a:ext cx="1135162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3: Chung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endParaRPr lang="en-US" sz="5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424257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15867" y="232983"/>
            <a:ext cx="1034289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ĐỒNG HỒ ĐẾM NGƯỢC 5 GIÂY + CHUÔNG BÁO HẾT GIỜ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29911" y="817758"/>
            <a:ext cx="1837764" cy="144453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4874" r="4932" b="12835"/>
          <a:stretch/>
        </p:blipFill>
        <p:spPr>
          <a:xfrm>
            <a:off x="361242" y="1416712"/>
            <a:ext cx="2757075" cy="35115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14081" r="10662"/>
          <a:stretch/>
        </p:blipFill>
        <p:spPr>
          <a:xfrm>
            <a:off x="3669571" y="2495949"/>
            <a:ext cx="3331029" cy="24786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8890" y="2964936"/>
            <a:ext cx="2402043" cy="20096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l="4959" r="16061"/>
          <a:stretch/>
        </p:blipFill>
        <p:spPr>
          <a:xfrm>
            <a:off x="9973527" y="2964936"/>
            <a:ext cx="1972491" cy="199917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915685" y="4866373"/>
            <a:ext cx="83392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H" panose="020B7200000000000000" pitchFamily="34" charset="0"/>
              </a:rPr>
              <a:t>c</a:t>
            </a:r>
            <a:endParaRPr lang="en-US" sz="8800" b="1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H" panose="020B72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609401" y="4862440"/>
            <a:ext cx="83392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H" panose="020B7200000000000000" pitchFamily="34" charset="0"/>
              </a:rPr>
              <a:t>b</a:t>
            </a:r>
            <a:endParaRPr lang="en-US" sz="8800" b="1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H" panose="020B72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22817" y="4928250"/>
            <a:ext cx="83392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H" panose="020B7200000000000000" pitchFamily="34" charset="0"/>
              </a:rPr>
              <a:t>A</a:t>
            </a:r>
            <a:endParaRPr lang="en-US" sz="8800" b="1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H" panose="020B72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915684" y="4862440"/>
            <a:ext cx="83392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H" panose="020B7200000000000000" pitchFamily="34" charset="0"/>
              </a:rPr>
              <a:t>c</a:t>
            </a:r>
            <a:endParaRPr lang="en-US" sz="88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867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761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4" grpId="0"/>
      <p:bldP spid="12" grpId="0"/>
      <p:bldP spid="13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3562" y="225877"/>
            <a:ext cx="1082379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bén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ĐỒNG HỒ ĐẾM NGƯỢC 5 GIÂY + CHUÔNG BÁO HẾT GIỜ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56578" y="1925351"/>
            <a:ext cx="1837764" cy="144453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39094"/>
          <a:stretch/>
        </p:blipFill>
        <p:spPr>
          <a:xfrm>
            <a:off x="753702" y="1190102"/>
            <a:ext cx="2948060" cy="36302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1545" y="1015037"/>
            <a:ext cx="3043872" cy="380531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925399" y="4820352"/>
            <a:ext cx="83392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H" panose="020B7200000000000000" pitchFamily="34" charset="0"/>
              </a:rPr>
              <a:t>b</a:t>
            </a:r>
            <a:endParaRPr lang="en-US" sz="8800" b="1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H" panose="020B72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53594" y="4820352"/>
            <a:ext cx="83392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H" panose="020B7200000000000000" pitchFamily="34" charset="0"/>
              </a:rPr>
              <a:t>A</a:t>
            </a:r>
            <a:endParaRPr lang="en-US" sz="8800" b="1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H" panose="020B72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925399" y="4820352"/>
            <a:ext cx="83392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H" panose="020B7200000000000000" pitchFamily="34" charset="0"/>
              </a:rPr>
              <a:t>b</a:t>
            </a:r>
            <a:endParaRPr lang="en-US" sz="88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085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61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4" grpId="0"/>
      <p:bldP spid="11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36023" y="108310"/>
            <a:ext cx="752420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bịt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10" name="ĐỒNG HỒ ĐẾM NGƯỢC 5 GIÂY + CHUÔNG BÁO HẾT GIỜ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71268" y="108310"/>
            <a:ext cx="1837764" cy="14445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24379" t="9503" r="30173" b="-294"/>
          <a:stretch/>
        </p:blipFill>
        <p:spPr>
          <a:xfrm>
            <a:off x="5899717" y="1667375"/>
            <a:ext cx="2431004" cy="32413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023" y="2159179"/>
            <a:ext cx="4133446" cy="274953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167882" y="4908713"/>
            <a:ext cx="83392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H" panose="020B7200000000000000" pitchFamily="34" charset="0"/>
              </a:rPr>
              <a:t>A</a:t>
            </a:r>
            <a:endParaRPr lang="en-US" sz="8800" b="1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H" panose="020B72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67882" y="4908713"/>
            <a:ext cx="83392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H" panose="020B7200000000000000" pitchFamily="34" charset="0"/>
              </a:rPr>
              <a:t>A</a:t>
            </a:r>
            <a:endParaRPr lang="en-US" sz="88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H" panose="020B72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97321" y="4908713"/>
            <a:ext cx="83392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H" panose="020B7200000000000000" pitchFamily="34" charset="0"/>
              </a:rPr>
              <a:t>b</a:t>
            </a:r>
            <a:endParaRPr lang="en-US" sz="8800" b="1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716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61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4" grpId="0"/>
      <p:bldP spid="12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56340" y="415421"/>
            <a:ext cx="8691185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ĐỒNG HỒ ĐẾM NGƯỢC 5 GIÂY + CHUÔNG BÁO HẾT GIỜ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54236" y="305848"/>
            <a:ext cx="1837764" cy="144453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13778" t="4436" r="12770" b="2823"/>
          <a:stretch/>
        </p:blipFill>
        <p:spPr>
          <a:xfrm>
            <a:off x="0" y="1750379"/>
            <a:ext cx="3108960" cy="31225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7048" t="11213" r="13877" b="4111"/>
          <a:stretch/>
        </p:blipFill>
        <p:spPr>
          <a:xfrm>
            <a:off x="3226527" y="2181967"/>
            <a:ext cx="4467497" cy="26909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l="25470" t="24941" r="21512" b="17210"/>
          <a:stretch/>
        </p:blipFill>
        <p:spPr>
          <a:xfrm>
            <a:off x="7694024" y="1999085"/>
            <a:ext cx="4140926" cy="303058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309754" y="5081120"/>
            <a:ext cx="83392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H" panose="020B7200000000000000" pitchFamily="34" charset="0"/>
              </a:rPr>
              <a:t>A</a:t>
            </a:r>
            <a:endParaRPr lang="en-US" sz="8800" b="1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H" panose="020B72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43313" y="5080650"/>
            <a:ext cx="83392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H" panose="020B7200000000000000" pitchFamily="34" charset="0"/>
              </a:rPr>
              <a:t>b</a:t>
            </a:r>
            <a:endParaRPr lang="en-US" sz="8800" b="1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H" panose="020B72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347525" y="5080650"/>
            <a:ext cx="83392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H" panose="020B7200000000000000" pitchFamily="34" charset="0"/>
              </a:rPr>
              <a:t>c</a:t>
            </a:r>
            <a:endParaRPr lang="en-US" sz="8800" b="1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H" panose="020B72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09753" y="5080650"/>
            <a:ext cx="83392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H" panose="020B7200000000000000" pitchFamily="34" charset="0"/>
              </a:rPr>
              <a:t>A</a:t>
            </a:r>
            <a:endParaRPr lang="en-US" sz="88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32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761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4" grpId="0"/>
      <p:bldP spid="11" grpId="0"/>
      <p:bldP spid="12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1766175" cy="554018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499958" y="2474766"/>
            <a:ext cx="463190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</a:t>
            </a:r>
            <a:r>
              <a:rPr lang="en-US" sz="3600" b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 CHĂM 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NGOAN HỌC GIỎI</a:t>
            </a:r>
            <a:endParaRPr lang="en-US" sz="3600" b="1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77228" y="1097741"/>
            <a:ext cx="5492512" cy="115644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BGK MẠNH KHỎE VÀ LUÔN VUI VẺ </a:t>
            </a:r>
            <a:endParaRPr lang="en-US" sz="5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398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73897" y="663109"/>
            <a:ext cx="9755187" cy="2105256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6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6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6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r>
              <a:rPr lang="en-US" sz="6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6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6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6700" b="1" dirty="0"/>
              <a:t> </a:t>
            </a:r>
          </a:p>
        </p:txBody>
      </p:sp>
      <p:sp>
        <p:nvSpPr>
          <p:cNvPr id="4" name="Rectangle 3"/>
          <p:cNvSpPr/>
          <p:nvPr/>
        </p:nvSpPr>
        <p:spPr>
          <a:xfrm rot="21442674">
            <a:off x="405602" y="3077296"/>
            <a:ext cx="10850247" cy="138499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2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 </a:t>
            </a:r>
            <a:r>
              <a:rPr lang="en-US" sz="2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lang="en-US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3: Chung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endParaRPr lang="en-US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33987">
            <a:off x="9023069" y="2556406"/>
            <a:ext cx="2060076" cy="1716730"/>
          </a:xfrm>
          <a:prstGeom prst="rect">
            <a:avLst/>
          </a:prstGeom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447744">
            <a:off x="39414" y="389216"/>
            <a:ext cx="1861180" cy="1821646"/>
          </a:xfrm>
          <a:prstGeom prst="rect">
            <a:avLst/>
          </a:prstGeom>
        </p:spPr>
      </p:pic>
      <p:pic>
        <p:nvPicPr>
          <p:cNvPr id="7" name="Nhạc nền chương trì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21431277">
            <a:off x="10063426" y="6128644"/>
            <a:ext cx="1046148" cy="58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72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1717383" cy="5715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48725" y="289449"/>
            <a:ext cx="52981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Xin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6895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053" y="222477"/>
            <a:ext cx="5120096" cy="3840072"/>
          </a:xfrm>
          <a:prstGeom prst="rect">
            <a:avLst/>
          </a:prstGeom>
        </p:spPr>
      </p:pic>
      <p:pic>
        <p:nvPicPr>
          <p:cNvPr id="1026" name="Picture 2" descr="Bà và bếp lử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671" y="1920647"/>
            <a:ext cx="5363827" cy="359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2836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65" y="0"/>
            <a:ext cx="11536753" cy="56303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4855" y="994844"/>
            <a:ext cx="10528663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4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endParaRPr lang="en-US" sz="4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thiệt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en-US" sz="4800" b="1" cap="none" spc="0" dirty="0">
              <a:ln w="0">
                <a:solidFill>
                  <a:schemeClr val="accent1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96259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iệt hại gần 1.060 tỷ đồng vì hỏa hoạ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356" y="120179"/>
            <a:ext cx="4804353" cy="297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541" y="3367763"/>
            <a:ext cx="4573170" cy="29028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5694" y="3330827"/>
            <a:ext cx="4530472" cy="29767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5824" y="120179"/>
            <a:ext cx="4678382" cy="29239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000454">
            <a:off x="10188086" y="4678342"/>
            <a:ext cx="1401616" cy="16067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192904">
            <a:off x="-157154" y="-25336"/>
            <a:ext cx="1528671" cy="152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50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65" y="0"/>
            <a:ext cx="11536753" cy="56303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18903" y="903403"/>
            <a:ext cx="9392193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lang="en-US" sz="5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en-US" sz="5400" b="1" cap="none" spc="0" dirty="0">
              <a:ln w="0">
                <a:solidFill>
                  <a:schemeClr val="accent1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811317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0032" r="25068"/>
          <a:stretch/>
        </p:blipFill>
        <p:spPr>
          <a:xfrm>
            <a:off x="130628" y="1491342"/>
            <a:ext cx="2207623" cy="40211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8030" t="23222" r="17208" b="25462"/>
          <a:stretch/>
        </p:blipFill>
        <p:spPr>
          <a:xfrm>
            <a:off x="541339" y="656407"/>
            <a:ext cx="1796912" cy="14238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9510" y="559713"/>
            <a:ext cx="6528707" cy="495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503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0504" y="901336"/>
            <a:ext cx="3982751" cy="33310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5611" y="120732"/>
            <a:ext cx="4033509" cy="32265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50519" t="-327" r="16070"/>
          <a:stretch/>
        </p:blipFill>
        <p:spPr>
          <a:xfrm>
            <a:off x="235527" y="1733994"/>
            <a:ext cx="2912621" cy="358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678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TM04033927[[fn=Main Event]]</Template>
  <TotalTime>829</TotalTime>
  <Words>207</Words>
  <Application>Microsoft Office PowerPoint</Application>
  <PresentationFormat>Custom</PresentationFormat>
  <Paragraphs>37</Paragraphs>
  <Slides>17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Main Event</vt:lpstr>
      <vt:lpstr>PowerPoint Presentation</vt:lpstr>
      <vt:lpstr>cuộc thi “lính cứu hỏa tài ba”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cuộc thi: “lính cứu hỏa tài ba”</dc:title>
  <dc:creator>Administrator</dc:creator>
  <cp:lastModifiedBy>Windows User</cp:lastModifiedBy>
  <cp:revision>52</cp:revision>
  <dcterms:created xsi:type="dcterms:W3CDTF">2023-12-11T12:04:53Z</dcterms:created>
  <dcterms:modified xsi:type="dcterms:W3CDTF">2024-04-11T04:45:40Z</dcterms:modified>
</cp:coreProperties>
</file>