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gif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jpg"/><Relationship Id="rId1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microsoft.com/office/2007/relationships/hdphoto" Target="../media/hdphoto14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../media/image26.jpg"/><Relationship Id="rId3" Type="http://schemas.microsoft.com/office/2007/relationships/media" Target="../media/media4.mp3"/><Relationship Id="rId21" Type="http://schemas.microsoft.com/office/2007/relationships/hdphoto" Target="../media/hdphoto14.wdp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17" Type="http://schemas.openxmlformats.org/officeDocument/2006/relationships/image" Target="../media/image25.jp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microsoft.com/office/2007/relationships/hdphoto" Target="../media/hdphoto10.wdp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microsoft.com/office/2007/relationships/hdphoto" Target="../media/hdphoto12.wdp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7.wdp"/><Relationship Id="rId7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AD08CB-566B-4D8C-A190-1070FF76BCA8}"/>
              </a:ext>
            </a:extLst>
          </p:cNvPr>
          <p:cNvSpPr/>
          <p:nvPr/>
        </p:nvSpPr>
        <p:spPr>
          <a:xfrm>
            <a:off x="1132542" y="955655"/>
            <a:ext cx="5565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dirty="0">
                <a:ln/>
                <a:solidFill>
                  <a:schemeClr val="bg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ỦY BAN NHÂN DÂN THÀNH PHỐ BẮC NINH</a:t>
            </a:r>
          </a:p>
          <a:p>
            <a:pPr algn="ctr"/>
            <a:r>
              <a:rPr lang="en-US" sz="2000" b="1" cap="none" spc="0" dirty="0">
                <a:ln/>
                <a:solidFill>
                  <a:schemeClr val="bg1">
                    <a:lumMod val="50000"/>
                  </a:schemeClr>
                </a:solidFill>
                <a:effectLst/>
                <a:latin typeface="Baskerville Old Face" panose="02020602080505020303" pitchFamily="18" charset="0"/>
                <a:cs typeface="Times New Roman" panose="02020603050405020304" pitchFamily="18" charset="0"/>
              </a:rPr>
              <a:t>TRƯỜNG MẦM NON VŨ NINH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C4743-5B63-4B70-A3AB-F26EB40EF983}"/>
              </a:ext>
            </a:extLst>
          </p:cNvPr>
          <p:cNvSpPr/>
          <p:nvPr/>
        </p:nvSpPr>
        <p:spPr>
          <a:xfrm>
            <a:off x="3055867" y="2533487"/>
            <a:ext cx="6080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Kỹ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CED72-CA7E-4A50-9789-9C36E3241062}"/>
              </a:ext>
            </a:extLst>
          </p:cNvPr>
          <p:cNvSpPr/>
          <p:nvPr/>
        </p:nvSpPr>
        <p:spPr>
          <a:xfrm>
            <a:off x="1800208" y="3439551"/>
            <a:ext cx="8591583" cy="861774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Kỹ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năng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phòng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tránh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bị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r>
              <a:rPr lang="en-US" sz="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giật</a:t>
            </a:r>
            <a:endParaRPr lang="en-US" sz="5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70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162</Words>
  <Application>Microsoft Office PowerPoint</Application>
  <PresentationFormat>Widescreen</PresentationFormat>
  <Paragraphs>40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Baskerville Old Face</vt:lpstr>
      <vt:lpstr>Calibri</vt:lpstr>
      <vt:lpstr>Calibri Light</vt:lpstr>
      <vt:lpstr>Times New Roman</vt:lpstr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vinhgiang</cp:lastModifiedBy>
  <cp:revision>9</cp:revision>
  <dcterms:created xsi:type="dcterms:W3CDTF">2021-10-29T06:50:55Z</dcterms:created>
  <dcterms:modified xsi:type="dcterms:W3CDTF">2021-10-31T11:26:03Z</dcterms:modified>
</cp:coreProperties>
</file>