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C4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LƯƠNG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THỦY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</Words>
  <Application>Microsoft Office PowerPoint</Application>
  <PresentationFormat>On-screen Show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10</cp:revision>
  <dcterms:created xsi:type="dcterms:W3CDTF">2022-05-11T01:52:44Z</dcterms:created>
  <dcterms:modified xsi:type="dcterms:W3CDTF">2023-03-15T02:41:01Z</dcterms:modified>
</cp:coreProperties>
</file>