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24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56776" y="304800"/>
            <a:ext cx="60658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52076" y="3230960"/>
            <a:ext cx="6614319" cy="427037"/>
          </a:xfrm>
          <a:prstGeom prst="rect">
            <a:avLst/>
          </a:prstGeom>
          <a:noFill/>
        </p:spPr>
      </p:pic>
      <p:pic>
        <p:nvPicPr>
          <p:cNvPr id="7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10214" y="3276202"/>
            <a:ext cx="6614319" cy="274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09800" y="1996223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HOẠT ĐỘNG PHÁT TRIỂN NGÔN NGỮ</a:t>
            </a:r>
          </a:p>
          <a:p>
            <a:pPr algn="ctr"/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516" y="3211514"/>
            <a:ext cx="7086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sáng </a:t>
            </a:r>
            <a:r>
              <a:rPr lang="vi-V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en-US" sz="3600" b="1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845" y="5337911"/>
            <a:ext cx="2807555" cy="14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46787" y="141586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622102" y="507344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62600" y="54864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828800" y="36576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124198" y="653257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677400" y="38862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132167" y="5205762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147429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43601" y="28194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0501452" y="177006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6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" y="5396262"/>
            <a:ext cx="2551294" cy="13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94</Words>
  <Application>Microsoft Office PowerPoint</Application>
  <PresentationFormat>Custom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Windows User</cp:lastModifiedBy>
  <cp:revision>100</cp:revision>
  <dcterms:created xsi:type="dcterms:W3CDTF">2021-03-21T20:41:19Z</dcterms:created>
  <dcterms:modified xsi:type="dcterms:W3CDTF">2024-03-09T02:46:06Z</dcterms:modified>
</cp:coreProperties>
</file>