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82" r:id="rId7"/>
    <p:sldId id="284" r:id="rId8"/>
    <p:sldId id="283" r:id="rId9"/>
    <p:sldId id="285" r:id="rId10"/>
    <p:sldId id="287" r:id="rId11"/>
    <p:sldId id="288" r:id="rId12"/>
    <p:sldId id="289" r:id="rId13"/>
    <p:sldId id="290" r:id="rId14"/>
    <p:sldId id="293" r:id="rId15"/>
    <p:sldId id="294" r:id="rId16"/>
    <p:sldId id="297" r:id="rId17"/>
    <p:sldId id="298" r:id="rId18"/>
    <p:sldId id="301" r:id="rId19"/>
    <p:sldId id="29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33" d="100"/>
          <a:sy n="133" d="100"/>
        </p:scale>
        <p:origin x="-162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0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2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7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7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1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5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0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7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7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0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5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45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5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0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6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3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5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2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4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0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88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6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08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69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52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07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17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2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7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1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773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88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7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0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5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24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73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8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69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0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55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84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94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33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33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0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7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27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2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952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62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14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6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7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27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5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1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2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7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0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Thi&#234;n%20Nhi&#234;n%20&#8211;%20&#194;m%20Thanh%20M&#432;a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My\Downloads\&#272;ang%20c&#7853;p%20nh&#7853;t%20&#8211;%20Ti&#7871;ng%20gi&#243;%20th&#7893;i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hông có tiêu đề (Bài thuyết trình (169)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6" name="Rectangle 5"/>
          <p:cNvSpPr/>
          <p:nvPr/>
        </p:nvSpPr>
        <p:spPr>
          <a:xfrm>
            <a:off x="2487880" y="9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2099" y="1679845"/>
            <a:ext cx="6583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727" y="2371728"/>
            <a:ext cx="4190571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nắng,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Phương Hiếu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268D93-4474-4A3D-B981-6F6F2B2D14F2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7347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433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1371600" y="800100"/>
            <a:ext cx="457200" cy="25146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2" name="AutoShape 23"/>
          <p:cNvSpPr>
            <a:spLocks noChangeArrowheads="1"/>
          </p:cNvSpPr>
          <p:nvPr/>
        </p:nvSpPr>
        <p:spPr bwMode="auto">
          <a:xfrm>
            <a:off x="4195763" y="1132285"/>
            <a:ext cx="381000" cy="16002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34163" y="1185863"/>
            <a:ext cx="304800" cy="19431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663700" y="37981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4819521" y="265510"/>
            <a:ext cx="3310202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E2633B5-225B-4B9E-8D1F-82EC41DE1463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5059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7145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4" name="Group 18"/>
          <p:cNvGrpSpPr>
            <a:grpSpLocks/>
          </p:cNvGrpSpPr>
          <p:nvPr/>
        </p:nvGrpSpPr>
        <p:grpSpPr bwMode="auto">
          <a:xfrm rot="744371">
            <a:off x="6172200" y="1543050"/>
            <a:ext cx="381000" cy="1885950"/>
            <a:chOff x="576" y="2688"/>
            <a:chExt cx="1632" cy="1344"/>
          </a:xfrm>
        </p:grpSpPr>
        <p:pic>
          <p:nvPicPr>
            <p:cNvPr id="45075" name="Picture 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6" name="Picture 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7" name="Picture 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8" name="Picture 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9" name="Picture 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0" name="Picture 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1" name="Picture 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2" name="Picture 2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83" name="Group 27"/>
          <p:cNvGrpSpPr>
            <a:grpSpLocks/>
          </p:cNvGrpSpPr>
          <p:nvPr/>
        </p:nvGrpSpPr>
        <p:grpSpPr bwMode="auto">
          <a:xfrm rot="744371">
            <a:off x="3505200" y="400050"/>
            <a:ext cx="381000" cy="1885950"/>
            <a:chOff x="576" y="2688"/>
            <a:chExt cx="1632" cy="1344"/>
          </a:xfrm>
        </p:grpSpPr>
        <p:pic>
          <p:nvPicPr>
            <p:cNvPr id="45084" name="Picture 2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5" name="Picture 2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6" name="Picture 3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7" name="Picture 3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8" name="Picture 3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9" name="Picture 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0" name="Picture 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1" name="Picture 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92" name="Group 36"/>
          <p:cNvGrpSpPr>
            <a:grpSpLocks/>
          </p:cNvGrpSpPr>
          <p:nvPr/>
        </p:nvGrpSpPr>
        <p:grpSpPr bwMode="auto">
          <a:xfrm rot="744371">
            <a:off x="2667000" y="457200"/>
            <a:ext cx="381000" cy="1885950"/>
            <a:chOff x="576" y="2688"/>
            <a:chExt cx="1632" cy="1344"/>
          </a:xfrm>
        </p:grpSpPr>
        <p:pic>
          <p:nvPicPr>
            <p:cNvPr id="45093" name="Picture 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4" name="Picture 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5" name="Picture 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6" name="Picture 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7" name="Picture 4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8" name="Picture 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9" name="Picture 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0" name="Picture 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01" name="Group 45"/>
          <p:cNvGrpSpPr>
            <a:grpSpLocks/>
          </p:cNvGrpSpPr>
          <p:nvPr/>
        </p:nvGrpSpPr>
        <p:grpSpPr bwMode="auto">
          <a:xfrm rot="744371">
            <a:off x="1524000" y="285750"/>
            <a:ext cx="381000" cy="1885950"/>
            <a:chOff x="576" y="2688"/>
            <a:chExt cx="1632" cy="1344"/>
          </a:xfrm>
        </p:grpSpPr>
        <p:pic>
          <p:nvPicPr>
            <p:cNvPr id="45102" name="Picture 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3" name="Picture 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4" name="Picture 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5" name="Picture 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6" name="Picture 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7" name="Picture 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8" name="Picture 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9" name="Picture 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0" name="Group 54"/>
          <p:cNvGrpSpPr>
            <a:grpSpLocks/>
          </p:cNvGrpSpPr>
          <p:nvPr/>
        </p:nvGrpSpPr>
        <p:grpSpPr bwMode="auto">
          <a:xfrm rot="744371">
            <a:off x="6248400" y="228600"/>
            <a:ext cx="381000" cy="1885950"/>
            <a:chOff x="576" y="2688"/>
            <a:chExt cx="1632" cy="1344"/>
          </a:xfrm>
        </p:grpSpPr>
        <p:pic>
          <p:nvPicPr>
            <p:cNvPr id="45111" name="Picture 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2" name="Picture 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3" name="Picture 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4" name="Picture 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5" name="Picture 5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6" name="Picture 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7" name="Picture 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8" name="Picture 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9" name="Group 63"/>
          <p:cNvGrpSpPr>
            <a:grpSpLocks/>
          </p:cNvGrpSpPr>
          <p:nvPr/>
        </p:nvGrpSpPr>
        <p:grpSpPr bwMode="auto">
          <a:xfrm rot="744371">
            <a:off x="7315200" y="171450"/>
            <a:ext cx="381000" cy="1885950"/>
            <a:chOff x="576" y="2688"/>
            <a:chExt cx="1632" cy="1344"/>
          </a:xfrm>
        </p:grpSpPr>
        <p:pic>
          <p:nvPicPr>
            <p:cNvPr id="45120" name="Picture 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1" name="Picture 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2" name="Picture 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3" name="Picture 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4" name="Picture 6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5" name="Picture 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6" name="Picture 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7" name="Picture 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28" name="Group 72"/>
          <p:cNvGrpSpPr>
            <a:grpSpLocks/>
          </p:cNvGrpSpPr>
          <p:nvPr/>
        </p:nvGrpSpPr>
        <p:grpSpPr bwMode="auto">
          <a:xfrm rot="744371">
            <a:off x="5410200" y="228600"/>
            <a:ext cx="381000" cy="1885950"/>
            <a:chOff x="576" y="2688"/>
            <a:chExt cx="1632" cy="1344"/>
          </a:xfrm>
        </p:grpSpPr>
        <p:pic>
          <p:nvPicPr>
            <p:cNvPr id="45129" name="Picture 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0" name="Picture 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1" name="Picture 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2" name="Picture 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3" name="Picture 7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4" name="Picture 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5" name="Picture 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6" name="Picture 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37" name="Group 81"/>
          <p:cNvGrpSpPr>
            <a:grpSpLocks/>
          </p:cNvGrpSpPr>
          <p:nvPr/>
        </p:nvGrpSpPr>
        <p:grpSpPr bwMode="auto">
          <a:xfrm rot="744371">
            <a:off x="1143000" y="1714500"/>
            <a:ext cx="381000" cy="1885950"/>
            <a:chOff x="576" y="2688"/>
            <a:chExt cx="1632" cy="1344"/>
          </a:xfrm>
        </p:grpSpPr>
        <p:pic>
          <p:nvPicPr>
            <p:cNvPr id="45138" name="Picture 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9" name="Picture 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0" name="Picture 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1" name="Picture 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2" name="Picture 8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3" name="Picture 8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4" name="Picture 8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5" name="Picture 8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46" name="Group 90"/>
          <p:cNvGrpSpPr>
            <a:grpSpLocks/>
          </p:cNvGrpSpPr>
          <p:nvPr/>
        </p:nvGrpSpPr>
        <p:grpSpPr bwMode="auto">
          <a:xfrm rot="744371">
            <a:off x="2743200" y="1943100"/>
            <a:ext cx="381000" cy="1885950"/>
            <a:chOff x="576" y="2688"/>
            <a:chExt cx="1632" cy="1344"/>
          </a:xfrm>
        </p:grpSpPr>
        <p:pic>
          <p:nvPicPr>
            <p:cNvPr id="45147" name="Picture 9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8" name="Picture 9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9" name="Picture 9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0" name="Picture 9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1" name="Picture 9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2" name="Picture 9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3" name="Picture 9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4" name="Picture 9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55" name="Group 99"/>
          <p:cNvGrpSpPr>
            <a:grpSpLocks/>
          </p:cNvGrpSpPr>
          <p:nvPr/>
        </p:nvGrpSpPr>
        <p:grpSpPr bwMode="auto">
          <a:xfrm rot="744371">
            <a:off x="3962400" y="1771650"/>
            <a:ext cx="381000" cy="1885950"/>
            <a:chOff x="576" y="2688"/>
            <a:chExt cx="1632" cy="1344"/>
          </a:xfrm>
        </p:grpSpPr>
        <p:pic>
          <p:nvPicPr>
            <p:cNvPr id="45156" name="Picture 10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7" name="Picture 10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8" name="Picture 10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9" name="Picture 10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0" name="Picture 10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1" name="Picture 10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2" name="Picture 10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3" name="Picture 10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64" name="Group 108"/>
          <p:cNvGrpSpPr>
            <a:grpSpLocks/>
          </p:cNvGrpSpPr>
          <p:nvPr/>
        </p:nvGrpSpPr>
        <p:grpSpPr bwMode="auto">
          <a:xfrm rot="744371">
            <a:off x="4800600" y="342900"/>
            <a:ext cx="381000" cy="1885950"/>
            <a:chOff x="576" y="2688"/>
            <a:chExt cx="1632" cy="1344"/>
          </a:xfrm>
        </p:grpSpPr>
        <p:pic>
          <p:nvPicPr>
            <p:cNvPr id="45165" name="Picture 10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6" name="Picture 11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7" name="Picture 11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8" name="Picture 11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9" name="Picture 11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0" name="Picture 11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1" name="Picture 11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2" name="Picture 11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73" name="Group 117"/>
          <p:cNvGrpSpPr>
            <a:grpSpLocks/>
          </p:cNvGrpSpPr>
          <p:nvPr/>
        </p:nvGrpSpPr>
        <p:grpSpPr bwMode="auto">
          <a:xfrm rot="744371">
            <a:off x="4953000" y="1771650"/>
            <a:ext cx="381000" cy="1885950"/>
            <a:chOff x="576" y="2688"/>
            <a:chExt cx="1632" cy="1344"/>
          </a:xfrm>
        </p:grpSpPr>
        <p:pic>
          <p:nvPicPr>
            <p:cNvPr id="45174" name="Picture 11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5" name="Picture 1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6" name="Picture 1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7" name="Picture 1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8" name="Picture 1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9" name="Picture 1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0" name="Picture 1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1" name="Picture 1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182" name="Picture 126" descr="mac-ao-mu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857500"/>
            <a:ext cx="426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83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5765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4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5765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5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91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6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7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88" name="Group 132"/>
          <p:cNvGrpSpPr>
            <a:grpSpLocks/>
          </p:cNvGrpSpPr>
          <p:nvPr/>
        </p:nvGrpSpPr>
        <p:grpSpPr bwMode="auto">
          <a:xfrm rot="744371">
            <a:off x="1128713" y="1939554"/>
            <a:ext cx="1062037" cy="2844403"/>
            <a:chOff x="576" y="2688"/>
            <a:chExt cx="1632" cy="1344"/>
          </a:xfrm>
        </p:grpSpPr>
        <p:pic>
          <p:nvPicPr>
            <p:cNvPr id="45189" name="Picture 1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0" name="Picture 1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1" name="Picture 1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2" name="Picture 13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3" name="Picture 1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4" name="Picture 1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5" name="Picture 1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6" name="Picture 1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97" name="Group 141"/>
          <p:cNvGrpSpPr>
            <a:grpSpLocks/>
          </p:cNvGrpSpPr>
          <p:nvPr/>
        </p:nvGrpSpPr>
        <p:grpSpPr bwMode="auto">
          <a:xfrm rot="744371">
            <a:off x="1982839" y="448867"/>
            <a:ext cx="604837" cy="2393156"/>
            <a:chOff x="576" y="2688"/>
            <a:chExt cx="1632" cy="1344"/>
          </a:xfrm>
        </p:grpSpPr>
        <p:pic>
          <p:nvPicPr>
            <p:cNvPr id="45198" name="Picture 1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9" name="Picture 1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0" name="Picture 1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1" name="Picture 14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2" name="Picture 1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3" name="Picture 1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4" name="Picture 1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5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06" name="Group 150"/>
          <p:cNvGrpSpPr>
            <a:grpSpLocks/>
          </p:cNvGrpSpPr>
          <p:nvPr/>
        </p:nvGrpSpPr>
        <p:grpSpPr bwMode="auto">
          <a:xfrm rot="744371">
            <a:off x="2438429" y="2375322"/>
            <a:ext cx="835025" cy="2768203"/>
            <a:chOff x="576" y="2688"/>
            <a:chExt cx="1632" cy="1344"/>
          </a:xfrm>
        </p:grpSpPr>
        <p:pic>
          <p:nvPicPr>
            <p:cNvPr id="45207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8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9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0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1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2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3" name="Picture 1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4" name="Picture 1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15" name="Group 159"/>
          <p:cNvGrpSpPr>
            <a:grpSpLocks/>
          </p:cNvGrpSpPr>
          <p:nvPr/>
        </p:nvGrpSpPr>
        <p:grpSpPr bwMode="auto">
          <a:xfrm rot="744371">
            <a:off x="6834188" y="1834778"/>
            <a:ext cx="704850" cy="3109913"/>
            <a:chOff x="576" y="2688"/>
            <a:chExt cx="1632" cy="1344"/>
          </a:xfrm>
        </p:grpSpPr>
        <p:pic>
          <p:nvPicPr>
            <p:cNvPr id="45216" name="Picture 1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7" name="Picture 1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8" name="Picture 1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9" name="Picture 16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0" name="Picture 1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1" name="Picture 1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2" name="Picture 1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3" name="Picture 1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24" name="Group 168"/>
          <p:cNvGrpSpPr>
            <a:grpSpLocks/>
          </p:cNvGrpSpPr>
          <p:nvPr/>
        </p:nvGrpSpPr>
        <p:grpSpPr bwMode="auto">
          <a:xfrm rot="744371">
            <a:off x="633413" y="797719"/>
            <a:ext cx="481012" cy="2286000"/>
            <a:chOff x="576" y="2688"/>
            <a:chExt cx="1632" cy="1344"/>
          </a:xfrm>
        </p:grpSpPr>
        <p:pic>
          <p:nvPicPr>
            <p:cNvPr id="45225" name="Picture 1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6" name="Picture 1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7" name="Picture 1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8" name="Picture 17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9" name="Picture 1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0" name="Picture 1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1" name="Picture 1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2" name="Picture 1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33" name="Group 177"/>
          <p:cNvGrpSpPr>
            <a:grpSpLocks/>
          </p:cNvGrpSpPr>
          <p:nvPr/>
        </p:nvGrpSpPr>
        <p:grpSpPr bwMode="auto">
          <a:xfrm rot="744371">
            <a:off x="7696202" y="560810"/>
            <a:ext cx="760413" cy="3655219"/>
            <a:chOff x="576" y="2688"/>
            <a:chExt cx="1632" cy="1344"/>
          </a:xfrm>
        </p:grpSpPr>
        <p:pic>
          <p:nvPicPr>
            <p:cNvPr id="45234" name="Picture 1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5" name="Picture 1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6" name="Picture 1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7" name="Picture 18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8" name="Picture 1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9" name="Picture 1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0" name="Picture 1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1" name="Picture 1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242" name="Thiên Nhiên – Âm Thanh Mư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4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289050" y="22817"/>
            <a:ext cx="2209800" cy="7332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117850" y="24421"/>
            <a:ext cx="2209800" cy="78567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794250" y="27701"/>
            <a:ext cx="2209800" cy="8904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4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4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4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4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4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4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4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4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9251" fill="hold"/>
                                        <p:tgtEl>
                                          <p:spTgt spid="4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1251"/>
                            </p:stCondLst>
                            <p:childTnLst>
                              <p:par>
                                <p:cTn id="7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3251"/>
                            </p:stCondLst>
                            <p:childTnLst>
                              <p:par>
                                <p:cTn id="8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5251"/>
                            </p:stCondLst>
                            <p:childTnLst>
                              <p:par>
                                <p:cTn id="8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24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28601"/>
            <a:ext cx="3733800" cy="4366022"/>
          </a:xfrm>
        </p:spPr>
        <p:txBody>
          <a:bodyPr/>
          <a:lstStyle/>
          <a:p>
            <a:endParaRPr lang="en-US"/>
          </a:p>
        </p:txBody>
      </p:sp>
      <p:pic>
        <p:nvPicPr>
          <p:cNvPr id="59396" name="Picture 4" descr="ruộng ngô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4550"/>
            <a:ext cx="4495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hoa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4958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Dan b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7338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1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2055597" y="1360114"/>
            <a:ext cx="47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0"/>
            <a:ext cx="9144000" cy="5143349"/>
          </a:xfrm>
        </p:spPr>
      </p:pic>
      <p:sp>
        <p:nvSpPr>
          <p:cNvPr id="5" name="Rectangle 4"/>
          <p:cNvSpPr/>
          <p:nvPr/>
        </p:nvSpPr>
        <p:spPr>
          <a:xfrm>
            <a:off x="1900053" y="939973"/>
            <a:ext cx="515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784829" y="657783"/>
            <a:ext cx="3568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1907511" y="1153745"/>
            <a:ext cx="54136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8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286000" y="5975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504" y="10615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trời ná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71450"/>
            <a:ext cx="12192000" cy="56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gfgdb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85850"/>
            <a:ext cx="441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72200" y="-171450"/>
            <a:ext cx="2971800" cy="1714500"/>
            <a:chOff x="3696" y="-336"/>
            <a:chExt cx="1440" cy="1392"/>
          </a:xfrm>
        </p:grpSpPr>
        <p:grpSp>
          <p:nvGrpSpPr>
            <p:cNvPr id="39959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39960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39961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2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3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4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9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0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1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972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973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2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ownloads\SB3240-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000"/>
            <a:ext cx="9144001" cy="51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02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ownloads\co-nen-phoi-quan-ao-qua-dem-hay-khong-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688"/>
            <a:ext cx="9144001" cy="51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84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3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3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3249478" y="1027605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2C8551-F6A9-4471-9EF3-28A55CB4260D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8371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603250" y="377428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643187" y="255985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495800" y="342901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629400" y="28575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838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43350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Đang cập nhật – Tiếng gió thổ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93" fill="hold"/>
                                        <p:tgtEl>
                                          <p:spTgt spid="5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88</Words>
  <Application>Microsoft Office PowerPoint</Application>
  <PresentationFormat>On-screen Show (16:9)</PresentationFormat>
  <Paragraphs>19</Paragraphs>
  <Slides>14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SKY</cp:lastModifiedBy>
  <cp:revision>127</cp:revision>
  <dcterms:created xsi:type="dcterms:W3CDTF">2022-05-01T06:34:40Z</dcterms:created>
  <dcterms:modified xsi:type="dcterms:W3CDTF">2024-03-02T02:33:55Z</dcterms:modified>
</cp:coreProperties>
</file>