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97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18-Mar-24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183623" y="787401"/>
            <a:ext cx="44428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</a:t>
            </a:r>
            <a:r>
              <a:rPr lang="en-US" sz="2800" noProof="1" smtClean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138</Words>
  <Application>Microsoft Office PowerPoint</Application>
  <PresentationFormat>Custom</PresentationFormat>
  <Paragraphs>21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23</cp:revision>
  <dcterms:created xsi:type="dcterms:W3CDTF">2021-03-30T06:21:04Z</dcterms:created>
  <dcterms:modified xsi:type="dcterms:W3CDTF">2024-03-18T02:51:59Z</dcterms:modified>
</cp:coreProperties>
</file>