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0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9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8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4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6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65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0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4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2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6010D-6529-483E-9760-B660F2F55AD3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C49-DC29-4E1E-A1D2-F1D13BFA7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5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1640" y="3226415"/>
            <a:ext cx="80772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80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Vật chìm vật nổi</a:t>
            </a:r>
            <a:endParaRPr lang="en-US" sz="80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722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840" y="0"/>
            <a:ext cx="11567160" cy="857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44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4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27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54" y="1"/>
            <a:ext cx="120343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963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2023-03-18T13:27:30Z</dcterms:created>
  <dcterms:modified xsi:type="dcterms:W3CDTF">2023-03-18T13:28:02Z</dcterms:modified>
</cp:coreProperties>
</file>