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6"/>
  </p:notesMasterIdLst>
  <p:sldIdLst>
    <p:sldId id="275" r:id="rId2"/>
    <p:sldId id="256" r:id="rId3"/>
    <p:sldId id="285" r:id="rId4"/>
    <p:sldId id="286" r:id="rId5"/>
    <p:sldId id="265" r:id="rId6"/>
    <p:sldId id="277" r:id="rId7"/>
    <p:sldId id="278" r:id="rId8"/>
    <p:sldId id="268" r:id="rId9"/>
    <p:sldId id="269" r:id="rId10"/>
    <p:sldId id="292" r:id="rId11"/>
    <p:sldId id="288" r:id="rId12"/>
    <p:sldId id="293" r:id="rId13"/>
    <p:sldId id="294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9A5"/>
    <a:srgbClr val="C8B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>
      <p:cViewPr>
        <p:scale>
          <a:sx n="76" d="100"/>
          <a:sy n="76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ADBA-37BA-4A88-9A8C-C7EF6523EF2D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0902-BDFF-4C9A-A3F5-C9CB61DD5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9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D0902-BDFF-4C9A-A3F5-C9CB61DD51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6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D990-8396-4F05-A262-005D1A08C946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CED9-4936-4850-B0A2-70CD4146C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8.png"/><Relationship Id="rId7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0.png"/><Relationship Id="rId10" Type="http://schemas.openxmlformats.org/officeDocument/2006/relationships/image" Target="../media/image16.gif"/><Relationship Id="rId4" Type="http://schemas.openxmlformats.org/officeDocument/2006/relationships/image" Target="../media/image19.png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8.png"/><Relationship Id="rId7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7.gif"/><Relationship Id="rId3" Type="http://schemas.openxmlformats.org/officeDocument/2006/relationships/image" Target="../media/image11.png"/><Relationship Id="rId7" Type="http://schemas.openxmlformats.org/officeDocument/2006/relationships/image" Target="../media/image3.gif"/><Relationship Id="rId12" Type="http://schemas.openxmlformats.org/officeDocument/2006/relationships/image" Target="../media/image1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22.png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12.gif"/><Relationship Id="rId9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7.gif"/><Relationship Id="rId3" Type="http://schemas.openxmlformats.org/officeDocument/2006/relationships/image" Target="../media/image11.png"/><Relationship Id="rId7" Type="http://schemas.openxmlformats.org/officeDocument/2006/relationships/image" Target="../media/image3.gif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22.png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12.gif"/><Relationship Id="rId9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1.png"/><Relationship Id="rId7" Type="http://schemas.openxmlformats.org/officeDocument/2006/relationships/image" Target="../media/image3.gif"/><Relationship Id="rId12" Type="http://schemas.openxmlformats.org/officeDocument/2006/relationships/image" Target="../media/image1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12.gif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10.png"/><Relationship Id="rId7" Type="http://schemas.openxmlformats.org/officeDocument/2006/relationships/image" Target="../media/image5.gif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4.gif"/><Relationship Id="rId4" Type="http://schemas.openxmlformats.org/officeDocument/2006/relationships/image" Target="../media/image11.png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8.png"/><Relationship Id="rId7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0.png"/><Relationship Id="rId10" Type="http://schemas.openxmlformats.org/officeDocument/2006/relationships/image" Target="../media/image16.gif"/><Relationship Id="rId4" Type="http://schemas.openxmlformats.org/officeDocument/2006/relationships/image" Target="../media/image19.png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8.png"/><Relationship Id="rId7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7.gif"/><Relationship Id="rId3" Type="http://schemas.openxmlformats.org/officeDocument/2006/relationships/image" Target="../media/image11.png"/><Relationship Id="rId7" Type="http://schemas.openxmlformats.org/officeDocument/2006/relationships/image" Target="../media/image3.gif"/><Relationship Id="rId12" Type="http://schemas.openxmlformats.org/officeDocument/2006/relationships/image" Target="../media/image1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22.png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12.gif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7.gif"/><Relationship Id="rId3" Type="http://schemas.openxmlformats.org/officeDocument/2006/relationships/image" Target="../media/image11.png"/><Relationship Id="rId7" Type="http://schemas.openxmlformats.org/officeDocument/2006/relationships/image" Target="../media/image3.gif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22.png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12.gif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1.png"/><Relationship Id="rId7" Type="http://schemas.openxmlformats.org/officeDocument/2006/relationships/image" Target="../media/image3.gif"/><Relationship Id="rId12" Type="http://schemas.openxmlformats.org/officeDocument/2006/relationships/image" Target="../media/image1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12.gif"/><Relationship Id="rId9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nhà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95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724400"/>
            <a:ext cx="609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40154">
            <a:off x="2590800" y="5486400"/>
            <a:ext cx="53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597202">
            <a:off x="1788319" y="4841081"/>
            <a:ext cx="6858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Picture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114800"/>
            <a:ext cx="368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Picture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038600"/>
            <a:ext cx="368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Picture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038600"/>
            <a:ext cx="368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Pictur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126831">
            <a:off x="48768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Pictur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126831">
            <a:off x="8001000" y="60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Pictur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126831">
            <a:off x="7924800" y="685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Pictur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126831">
            <a:off x="85344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WordArt 16"/>
          <p:cNvSpPr>
            <a:spLocks noChangeArrowheads="1" noChangeShapeType="1"/>
          </p:cNvSpPr>
          <p:nvPr/>
        </p:nvSpPr>
        <p:spPr bwMode="auto">
          <a:xfrm rot="60000">
            <a:off x="2410935" y="1187283"/>
            <a:ext cx="6742112" cy="928688"/>
          </a:xfrm>
          <a:prstGeom prst="rect">
            <a:avLst/>
          </a:prstGeom>
          <a:solidFill>
            <a:srgbClr val="BDF9A5"/>
          </a:solidFill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smtClean="0"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 LU VÀ XE CA</a:t>
            </a:r>
          </a:p>
        </p:txBody>
      </p:sp>
      <p:pic>
        <p:nvPicPr>
          <p:cNvPr id="3090" name="Picture 18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4925" y="5526088"/>
            <a:ext cx="12414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5524500"/>
            <a:ext cx="1312863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413" y="5526088"/>
            <a:ext cx="1330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 descr="D:\Ngo quyen\MN Song Khê\xe lu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34" r="12500" b="5985"/>
          <a:stretch>
            <a:fillRect/>
          </a:stretch>
        </p:blipFill>
        <p:spPr bwMode="auto">
          <a:xfrm>
            <a:off x="4800600" y="2133600"/>
            <a:ext cx="3352800" cy="2634342"/>
          </a:xfrm>
          <a:prstGeom prst="rect">
            <a:avLst/>
          </a:prstGeom>
          <a:noFill/>
        </p:spPr>
      </p:pic>
      <p:pic>
        <p:nvPicPr>
          <p:cNvPr id="24" name="Picture 2" descr="D:\Ngo quyen\MN Song Khê\xeca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3"/>
          <a:stretch>
            <a:fillRect/>
          </a:stretch>
        </p:blipFill>
        <p:spPr bwMode="auto">
          <a:xfrm>
            <a:off x="4038600" y="4800600"/>
            <a:ext cx="4114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003" cy="6858000"/>
          </a:xfrm>
          <a:prstGeom prst="rect">
            <a:avLst/>
          </a:prstGeom>
          <a:noFill/>
        </p:spPr>
      </p:pic>
      <p:pic>
        <p:nvPicPr>
          <p:cNvPr id="4099" name="Picture 3" descr="C:\Users\Hi\Desktop\truyện chuyến du lịch của gà trống\mây 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28600"/>
            <a:ext cx="914400" cy="526558"/>
          </a:xfrm>
          <a:prstGeom prst="rect">
            <a:avLst/>
          </a:prstGeom>
          <a:noFill/>
        </p:spPr>
      </p:pic>
      <p:pic>
        <p:nvPicPr>
          <p:cNvPr id="4100" name="Picture 4" descr="C:\Users\Hi\Desktop\truyện chuyến du lịch của gà trống\mây 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0"/>
            <a:ext cx="1070429" cy="561975"/>
          </a:xfrm>
          <a:prstGeom prst="rect">
            <a:avLst/>
          </a:prstGeom>
          <a:noFill/>
        </p:spPr>
      </p:pic>
      <p:pic>
        <p:nvPicPr>
          <p:cNvPr id="4101" name="Picture 5" descr="C:\Users\Hi\Desktop\truyện chuyến du lịch của gà trống\mây 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0"/>
            <a:ext cx="990600" cy="535361"/>
          </a:xfrm>
          <a:prstGeom prst="rect">
            <a:avLst/>
          </a:prstGeom>
          <a:noFill/>
        </p:spPr>
      </p:pic>
      <p:pic>
        <p:nvPicPr>
          <p:cNvPr id="7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484115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636515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143000" y="533400"/>
            <a:ext cx="609600" cy="1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838200"/>
            <a:ext cx="6163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478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1600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886200" y="497085"/>
            <a:ext cx="609600" cy="1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62000"/>
            <a:ext cx="6163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5146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5146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362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1336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0574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9812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343400" y="762000"/>
            <a:ext cx="4038600" cy="3315682"/>
          </a:xfrm>
          <a:prstGeom prst="rect">
            <a:avLst/>
          </a:prstGeom>
          <a:noFill/>
        </p:spPr>
      </p:pic>
      <p:pic>
        <p:nvPicPr>
          <p:cNvPr id="30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0" y="4648200"/>
            <a:ext cx="4800600" cy="2438400"/>
          </a:xfrm>
          <a:prstGeom prst="rect">
            <a:avLst/>
          </a:prstGeom>
          <a:noFill/>
        </p:spPr>
      </p:pic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0" y="0"/>
            <a:ext cx="4132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+ </a:t>
            </a:r>
            <a:r>
              <a:rPr lang="en-US" sz="1400" dirty="0" err="1"/>
              <a:t>Xe</a:t>
            </a:r>
            <a:r>
              <a:rPr lang="en-US" sz="1400" dirty="0"/>
              <a:t> </a:t>
            </a:r>
            <a:r>
              <a:rPr lang="en-US" sz="1400" dirty="0" err="1"/>
              <a:t>lu</a:t>
            </a:r>
            <a:r>
              <a:rPr lang="en-US" sz="1400" dirty="0"/>
              <a:t> </a:t>
            </a:r>
            <a:r>
              <a:rPr lang="en-US" sz="1400" dirty="0" err="1"/>
              <a:t>đi</a:t>
            </a:r>
            <a:r>
              <a:rPr lang="en-US" sz="1400" dirty="0"/>
              <a:t> </a:t>
            </a:r>
            <a:r>
              <a:rPr lang="en-US" sz="1400" dirty="0" err="1"/>
              <a:t>như</a:t>
            </a:r>
            <a:r>
              <a:rPr lang="en-US" sz="1400" dirty="0"/>
              <a:t> </a:t>
            </a:r>
            <a:r>
              <a:rPr lang="en-US" sz="1400" dirty="0" err="1"/>
              <a:t>thế</a:t>
            </a:r>
            <a:r>
              <a:rPr lang="en-US" sz="1400" dirty="0"/>
              <a:t> </a:t>
            </a:r>
            <a:r>
              <a:rPr lang="en-US" sz="1400" dirty="0" err="1"/>
              <a:t>nào</a:t>
            </a:r>
            <a:r>
              <a:rPr lang="en-US" sz="1400" dirty="0"/>
              <a:t>?</a:t>
            </a:r>
          </a:p>
          <a:p>
            <a:r>
              <a:rPr lang="en-US" sz="1400" dirty="0"/>
              <a:t>+ </a:t>
            </a:r>
            <a:r>
              <a:rPr lang="en-US" sz="1400" dirty="0" err="1" smtClean="0"/>
              <a:t>Xe</a:t>
            </a:r>
            <a:r>
              <a:rPr lang="en-US" sz="1400" dirty="0" smtClean="0"/>
              <a:t> </a:t>
            </a:r>
            <a:r>
              <a:rPr lang="en-US" sz="1400" dirty="0" err="1" smtClean="0"/>
              <a:t>nào</a:t>
            </a:r>
            <a:r>
              <a:rPr lang="en-US" sz="1400" dirty="0" smtClean="0"/>
              <a:t> </a:t>
            </a:r>
            <a:r>
              <a:rPr lang="en-US" sz="1400" dirty="0" err="1" smtClean="0"/>
              <a:t>đi</a:t>
            </a:r>
            <a:r>
              <a:rPr lang="en-US" sz="1400" dirty="0" smtClean="0"/>
              <a:t> </a:t>
            </a:r>
            <a:r>
              <a:rPr lang="en-US" sz="1400" dirty="0" err="1" smtClean="0"/>
              <a:t>nhanh</a:t>
            </a:r>
            <a:r>
              <a:rPr lang="en-US" sz="1400" dirty="0" smtClean="0"/>
              <a:t>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72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279 C 0.06736 0.04186 0.13386 0.04117 0.18664 0.04279 C 0.23941 0.0444 0.27327 0.05828 0.31598 0.05319 C 0.3592 0.04834 0.39827 0.00948 0.44566 0.00948 C 0.49289 0.00948 0.54532 0.04926 0.60105 0.05319 C 0.65643 0.05736 0.74914 0.037 0.77917 0.03469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58" y="-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601E-6 L 0.60417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003" cy="6858000"/>
          </a:xfrm>
          <a:prstGeom prst="rect">
            <a:avLst/>
          </a:prstGeom>
          <a:noFill/>
        </p:spPr>
      </p:pic>
      <p:pic>
        <p:nvPicPr>
          <p:cNvPr id="4099" name="Picture 3" descr="C:\Users\Hi\Desktop\truyện chuyến du lịch của gà trống\mây 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28600"/>
            <a:ext cx="914400" cy="526558"/>
          </a:xfrm>
          <a:prstGeom prst="rect">
            <a:avLst/>
          </a:prstGeom>
          <a:noFill/>
        </p:spPr>
      </p:pic>
      <p:pic>
        <p:nvPicPr>
          <p:cNvPr id="4100" name="Picture 4" descr="C:\Users\Hi\Desktop\truyện chuyến du lịch của gà trống\mây 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0"/>
            <a:ext cx="1070429" cy="561975"/>
          </a:xfrm>
          <a:prstGeom prst="rect">
            <a:avLst/>
          </a:prstGeom>
          <a:noFill/>
        </p:spPr>
      </p:pic>
      <p:pic>
        <p:nvPicPr>
          <p:cNvPr id="4101" name="Picture 5" descr="C:\Users\Hi\Desktop\truyện chuyến du lịch của gà trống\mây 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0"/>
            <a:ext cx="990600" cy="535361"/>
          </a:xfrm>
          <a:prstGeom prst="rect">
            <a:avLst/>
          </a:prstGeom>
          <a:noFill/>
        </p:spPr>
      </p:pic>
      <p:pic>
        <p:nvPicPr>
          <p:cNvPr id="7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484115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636515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143000" y="533400"/>
            <a:ext cx="609600" cy="1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838200"/>
            <a:ext cx="6163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478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1600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886200" y="497085"/>
            <a:ext cx="609600" cy="1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62000"/>
            <a:ext cx="6163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5146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5146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362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1336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0574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9812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419600"/>
            <a:ext cx="4800600" cy="2438400"/>
          </a:xfrm>
          <a:prstGeom prst="rect">
            <a:avLst/>
          </a:prstGeom>
          <a:noFill/>
        </p:spPr>
      </p:pic>
      <p:pic>
        <p:nvPicPr>
          <p:cNvPr id="32" name="Picture 3" descr="D:\Ngo quyen\MN Song Khê\xe lu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34" r="12500" b="5985"/>
          <a:stretch>
            <a:fillRect/>
          </a:stretch>
        </p:blipFill>
        <p:spPr bwMode="auto">
          <a:xfrm>
            <a:off x="990600" y="1600200"/>
            <a:ext cx="3740727" cy="293914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209800" y="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Vì</a:t>
            </a:r>
            <a:r>
              <a:rPr lang="en-US" sz="1400" dirty="0" smtClean="0"/>
              <a:t> </a:t>
            </a:r>
            <a:r>
              <a:rPr lang="en-US" sz="1400" dirty="0" err="1" smtClean="0"/>
              <a:t>sao</a:t>
            </a:r>
            <a:r>
              <a:rPr lang="en-US" sz="1400" dirty="0" smtClean="0"/>
              <a:t> </a:t>
            </a:r>
            <a:r>
              <a:rPr lang="en-US" sz="1400" dirty="0" err="1" smtClean="0"/>
              <a:t>xe</a:t>
            </a:r>
            <a:r>
              <a:rPr lang="en-US" sz="1400" dirty="0" smtClean="0"/>
              <a:t> ca </a:t>
            </a:r>
            <a:r>
              <a:rPr lang="en-US" sz="1400" dirty="0" err="1" smtClean="0"/>
              <a:t>chế</a:t>
            </a:r>
            <a:r>
              <a:rPr lang="en-US" sz="1400" dirty="0" smtClean="0"/>
              <a:t> </a:t>
            </a:r>
            <a:r>
              <a:rPr lang="en-US" sz="1400" dirty="0" err="1" smtClean="0"/>
              <a:t>nhạo</a:t>
            </a:r>
            <a:r>
              <a:rPr lang="en-US" sz="1400" dirty="0" smtClean="0"/>
              <a:t> </a:t>
            </a:r>
            <a:r>
              <a:rPr lang="en-US" sz="1400" dirty="0" err="1" smtClean="0"/>
              <a:t>xe</a:t>
            </a:r>
            <a:r>
              <a:rPr lang="en-US" sz="1400" dirty="0" smtClean="0"/>
              <a:t> </a:t>
            </a:r>
            <a:r>
              <a:rPr lang="en-US" sz="1400" dirty="0" err="1" smtClean="0"/>
              <a:t>lu</a:t>
            </a:r>
            <a:r>
              <a:rPr lang="en-US" sz="1400" dirty="0" smtClean="0"/>
              <a:t>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962E-6 L 0.67917 -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Ngo quyen\MN Song Khê\Zalo_ScreenShot_9_3_2017_913380.png"/>
          <p:cNvPicPr>
            <a:picLocks noChangeAspect="1" noChangeArrowheads="1"/>
          </p:cNvPicPr>
          <p:nvPr/>
        </p:nvPicPr>
        <p:blipFill>
          <a:blip r:embed="rId2"/>
          <a:srcRect t="9259"/>
          <a:stretch>
            <a:fillRect/>
          </a:stretch>
        </p:blipFill>
        <p:spPr bwMode="auto">
          <a:xfrm>
            <a:off x="1" y="0"/>
            <a:ext cx="9144000" cy="3810000"/>
          </a:xfrm>
          <a:prstGeom prst="rect">
            <a:avLst/>
          </a:prstGeom>
          <a:noFill/>
        </p:spPr>
      </p:pic>
      <p:pic>
        <p:nvPicPr>
          <p:cNvPr id="9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971800"/>
            <a:ext cx="2209800" cy="493638"/>
          </a:xfrm>
          <a:prstGeom prst="rect">
            <a:avLst/>
          </a:prstGeom>
          <a:noFill/>
        </p:spPr>
      </p:pic>
      <p:pic>
        <p:nvPicPr>
          <p:cNvPr id="10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971800"/>
            <a:ext cx="2209800" cy="493638"/>
          </a:xfrm>
          <a:prstGeom prst="rect">
            <a:avLst/>
          </a:prstGeom>
          <a:noFill/>
        </p:spPr>
      </p:pic>
      <p:pic>
        <p:nvPicPr>
          <p:cNvPr id="11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971800"/>
            <a:ext cx="2209800" cy="493638"/>
          </a:xfrm>
          <a:prstGeom prst="rect">
            <a:avLst/>
          </a:prstGeom>
          <a:noFill/>
        </p:spPr>
      </p:pic>
      <p:pic>
        <p:nvPicPr>
          <p:cNvPr id="12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7381"/>
          <a:stretch>
            <a:fillRect/>
          </a:stretch>
        </p:blipFill>
        <p:spPr bwMode="auto">
          <a:xfrm>
            <a:off x="8039100" y="2994076"/>
            <a:ext cx="1104900" cy="457200"/>
          </a:xfrm>
          <a:prstGeom prst="rect">
            <a:avLst/>
          </a:prstGeom>
          <a:noFill/>
        </p:spPr>
      </p:pic>
      <p:pic>
        <p:nvPicPr>
          <p:cNvPr id="13" name="Picture 21" descr="spring-smiley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67594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590800" y="1219200"/>
            <a:ext cx="408214" cy="238125"/>
          </a:xfrm>
          <a:prstGeom prst="rect">
            <a:avLst/>
          </a:prstGeom>
          <a:noFill/>
        </p:spPr>
      </p:pic>
      <p:pic>
        <p:nvPicPr>
          <p:cNvPr id="15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629400" y="1752600"/>
            <a:ext cx="457200" cy="266700"/>
          </a:xfrm>
          <a:prstGeom prst="rect">
            <a:avLst/>
          </a:prstGeom>
          <a:noFill/>
        </p:spPr>
      </p:pic>
      <p:pic>
        <p:nvPicPr>
          <p:cNvPr id="16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1600200"/>
            <a:ext cx="538843" cy="314325"/>
          </a:xfrm>
          <a:prstGeom prst="rect">
            <a:avLst/>
          </a:prstGeom>
          <a:noFill/>
        </p:spPr>
      </p:pic>
      <p:pic>
        <p:nvPicPr>
          <p:cNvPr id="17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605157" y="1981200"/>
            <a:ext cx="538843" cy="314325"/>
          </a:xfrm>
          <a:prstGeom prst="rect">
            <a:avLst/>
          </a:prstGeom>
          <a:noFill/>
        </p:spPr>
      </p:pic>
      <p:pic>
        <p:nvPicPr>
          <p:cNvPr id="18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810904" cy="393700"/>
          </a:xfrm>
          <a:prstGeom prst="rect">
            <a:avLst/>
          </a:prstGeom>
          <a:noFill/>
        </p:spPr>
      </p:pic>
      <p:pic>
        <p:nvPicPr>
          <p:cNvPr id="19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52400"/>
            <a:ext cx="810904" cy="393700"/>
          </a:xfrm>
          <a:prstGeom prst="rect">
            <a:avLst/>
          </a:prstGeom>
          <a:noFill/>
        </p:spPr>
      </p:pic>
      <p:pic>
        <p:nvPicPr>
          <p:cNvPr id="20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52400"/>
            <a:ext cx="810904" cy="393700"/>
          </a:xfrm>
          <a:prstGeom prst="rect">
            <a:avLst/>
          </a:prstGeom>
          <a:noFill/>
        </p:spPr>
      </p:pic>
      <p:pic>
        <p:nvPicPr>
          <p:cNvPr id="21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0"/>
            <a:ext cx="810904" cy="393700"/>
          </a:xfrm>
          <a:prstGeom prst="rect">
            <a:avLst/>
          </a:prstGeom>
          <a:noFill/>
        </p:spPr>
      </p:pic>
      <p:pic>
        <p:nvPicPr>
          <p:cNvPr id="22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62200"/>
            <a:ext cx="9144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2209800"/>
            <a:ext cx="8127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1774928"/>
            <a:ext cx="9144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1800"/>
            <a:ext cx="2209800" cy="493638"/>
          </a:xfrm>
          <a:prstGeom prst="rect">
            <a:avLst/>
          </a:prstGeom>
          <a:noFill/>
        </p:spPr>
      </p:pic>
      <p:pic>
        <p:nvPicPr>
          <p:cNvPr id="26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15200" y="1981200"/>
            <a:ext cx="6858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924800" y="1828800"/>
            <a:ext cx="6095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8229600" y="1447800"/>
            <a:ext cx="6858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loud Callout 28"/>
          <p:cNvSpPr/>
          <p:nvPr/>
        </p:nvSpPr>
        <p:spPr>
          <a:xfrm>
            <a:off x="5638800" y="228600"/>
            <a:ext cx="762000" cy="2286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3352800" y="0"/>
            <a:ext cx="685800" cy="3048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7620000" y="533400"/>
            <a:ext cx="914400" cy="228600"/>
          </a:xfrm>
          <a:prstGeom prst="cloudCallou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10"/>
          <a:srcRect t="47778"/>
          <a:stretch>
            <a:fillRect/>
          </a:stretch>
        </p:blipFill>
        <p:spPr bwMode="auto">
          <a:xfrm>
            <a:off x="0" y="3446344"/>
            <a:ext cx="9144000" cy="3411656"/>
          </a:xfrm>
          <a:prstGeom prst="rect">
            <a:avLst/>
          </a:prstGeom>
          <a:noFill/>
        </p:spPr>
      </p:pic>
      <p:pic>
        <p:nvPicPr>
          <p:cNvPr id="38" name="Picture 2" descr="D:\Ngo quyen\MN Song Khê\sỏi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62195">
            <a:off x="7111781" y="4833869"/>
            <a:ext cx="1092638" cy="2097393"/>
          </a:xfrm>
          <a:prstGeom prst="rect">
            <a:avLst/>
          </a:prstGeom>
          <a:noFill/>
        </p:spPr>
      </p:pic>
      <p:pic>
        <p:nvPicPr>
          <p:cNvPr id="39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352800" y="2209800"/>
            <a:ext cx="4800600" cy="2438400"/>
          </a:xfrm>
          <a:prstGeom prst="rect">
            <a:avLst/>
          </a:prstGeom>
          <a:noFill/>
        </p:spPr>
      </p:pic>
      <p:pic>
        <p:nvPicPr>
          <p:cNvPr id="40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38600" y="3292078"/>
            <a:ext cx="4343400" cy="3565922"/>
          </a:xfrm>
          <a:prstGeom prst="rect">
            <a:avLst/>
          </a:prstGeom>
          <a:noFill/>
        </p:spPr>
      </p:pic>
      <p:pic>
        <p:nvPicPr>
          <p:cNvPr id="32" name="Picture 2" descr="D:\Ngo quyen\MN Song Khê\sỏi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62195">
            <a:off x="6796848" y="3661059"/>
            <a:ext cx="843531" cy="1619215"/>
          </a:xfrm>
          <a:prstGeom prst="rect">
            <a:avLst/>
          </a:prstGeom>
          <a:noFill/>
        </p:spPr>
      </p:pic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0" y="609600"/>
            <a:ext cx="4495800" cy="523220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+ Con </a:t>
            </a:r>
            <a:r>
              <a:rPr lang="en-US" sz="1400" dirty="0" err="1" smtClean="0">
                <a:solidFill>
                  <a:srgbClr val="000066"/>
                </a:solidFill>
              </a:rPr>
              <a:t>có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</a:rPr>
              <a:t>biết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v</a:t>
            </a:r>
            <a:r>
              <a:rPr lang="en-US" sz="1400" dirty="0" err="1" smtClean="0">
                <a:solidFill>
                  <a:srgbClr val="000066"/>
                </a:solidFill>
              </a:rPr>
              <a:t>ì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sao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xe</a:t>
            </a:r>
            <a:r>
              <a:rPr lang="en-US" sz="1400" dirty="0">
                <a:solidFill>
                  <a:srgbClr val="000066"/>
                </a:solidFill>
              </a:rPr>
              <a:t> ca </a:t>
            </a:r>
            <a:r>
              <a:rPr lang="en-US" sz="1400" dirty="0" err="1">
                <a:solidFill>
                  <a:srgbClr val="000066"/>
                </a:solidFill>
              </a:rPr>
              <a:t>phải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dừng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lại</a:t>
            </a:r>
            <a:r>
              <a:rPr lang="en-US" sz="1400" dirty="0">
                <a:solidFill>
                  <a:srgbClr val="000066"/>
                </a:solidFill>
              </a:rPr>
              <a:t>?</a:t>
            </a:r>
          </a:p>
          <a:p>
            <a:r>
              <a:rPr lang="en-US" sz="1400" dirty="0" smtClean="0">
                <a:solidFill>
                  <a:srgbClr val="000066"/>
                </a:solidFill>
              </a:rPr>
              <a:t>+ Ai </a:t>
            </a:r>
            <a:r>
              <a:rPr lang="en-US" sz="1400" dirty="0" err="1" smtClean="0">
                <a:solidFill>
                  <a:srgbClr val="000066"/>
                </a:solidFill>
              </a:rPr>
              <a:t>đã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</a:rPr>
              <a:t>giúp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</a:rPr>
              <a:t>để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</a:rPr>
              <a:t>xe</a:t>
            </a:r>
            <a:r>
              <a:rPr lang="en-US" sz="1400" dirty="0" smtClean="0">
                <a:solidFill>
                  <a:srgbClr val="000066"/>
                </a:solidFill>
              </a:rPr>
              <a:t> ca </a:t>
            </a:r>
            <a:r>
              <a:rPr lang="en-US" sz="1400" dirty="0" err="1" smtClean="0">
                <a:solidFill>
                  <a:srgbClr val="000066"/>
                </a:solidFill>
              </a:rPr>
              <a:t>đi</a:t>
            </a:r>
            <a:r>
              <a:rPr lang="en-US" sz="1400" dirty="0" smtClean="0">
                <a:solidFill>
                  <a:srgbClr val="000066"/>
                </a:solidFill>
              </a:rPr>
              <a:t> qua </a:t>
            </a:r>
            <a:r>
              <a:rPr lang="en-US" sz="1400" dirty="0" err="1" smtClean="0">
                <a:solidFill>
                  <a:srgbClr val="000066"/>
                </a:solidFill>
              </a:rPr>
              <a:t>được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</a:rPr>
              <a:t>quãng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</a:rPr>
              <a:t>đường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</a:rPr>
              <a:t>đó</a:t>
            </a:r>
            <a:r>
              <a:rPr lang="en-US" sz="1400" dirty="0" smtClean="0">
                <a:solidFill>
                  <a:srgbClr val="000066"/>
                </a:solidFill>
              </a:rPr>
              <a:t>.?</a:t>
            </a:r>
            <a:endParaRPr lang="en-US" alt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9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763E-6 L 0.4125 -1.67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51445E-7 L 0.74584 -0.006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Ngo quyen\MN Song Khê\Zalo_ScreenShot_9_3_2017_913380.png"/>
          <p:cNvPicPr>
            <a:picLocks noChangeAspect="1" noChangeArrowheads="1"/>
          </p:cNvPicPr>
          <p:nvPr/>
        </p:nvPicPr>
        <p:blipFill>
          <a:blip r:embed="rId2"/>
          <a:srcRect t="9259"/>
          <a:stretch>
            <a:fillRect/>
          </a:stretch>
        </p:blipFill>
        <p:spPr bwMode="auto">
          <a:xfrm>
            <a:off x="1" y="0"/>
            <a:ext cx="9144000" cy="3810000"/>
          </a:xfrm>
          <a:prstGeom prst="rect">
            <a:avLst/>
          </a:prstGeom>
          <a:noFill/>
        </p:spPr>
      </p:pic>
      <p:pic>
        <p:nvPicPr>
          <p:cNvPr id="9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971800"/>
            <a:ext cx="2209800" cy="493638"/>
          </a:xfrm>
          <a:prstGeom prst="rect">
            <a:avLst/>
          </a:prstGeom>
          <a:noFill/>
        </p:spPr>
      </p:pic>
      <p:pic>
        <p:nvPicPr>
          <p:cNvPr id="10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971800"/>
            <a:ext cx="2209800" cy="493638"/>
          </a:xfrm>
          <a:prstGeom prst="rect">
            <a:avLst/>
          </a:prstGeom>
          <a:noFill/>
        </p:spPr>
      </p:pic>
      <p:pic>
        <p:nvPicPr>
          <p:cNvPr id="11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971800"/>
            <a:ext cx="2209800" cy="493638"/>
          </a:xfrm>
          <a:prstGeom prst="rect">
            <a:avLst/>
          </a:prstGeom>
          <a:noFill/>
        </p:spPr>
      </p:pic>
      <p:pic>
        <p:nvPicPr>
          <p:cNvPr id="12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7381"/>
          <a:stretch>
            <a:fillRect/>
          </a:stretch>
        </p:blipFill>
        <p:spPr bwMode="auto">
          <a:xfrm>
            <a:off x="8039100" y="2994076"/>
            <a:ext cx="1104900" cy="457200"/>
          </a:xfrm>
          <a:prstGeom prst="rect">
            <a:avLst/>
          </a:prstGeom>
          <a:noFill/>
        </p:spPr>
      </p:pic>
      <p:pic>
        <p:nvPicPr>
          <p:cNvPr id="13" name="Picture 21" descr="spring-smiley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67594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590800" y="1219200"/>
            <a:ext cx="408214" cy="238125"/>
          </a:xfrm>
          <a:prstGeom prst="rect">
            <a:avLst/>
          </a:prstGeom>
          <a:noFill/>
        </p:spPr>
      </p:pic>
      <p:pic>
        <p:nvPicPr>
          <p:cNvPr id="15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629400" y="1752600"/>
            <a:ext cx="457200" cy="266700"/>
          </a:xfrm>
          <a:prstGeom prst="rect">
            <a:avLst/>
          </a:prstGeom>
          <a:noFill/>
        </p:spPr>
      </p:pic>
      <p:pic>
        <p:nvPicPr>
          <p:cNvPr id="16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1600200"/>
            <a:ext cx="538843" cy="314325"/>
          </a:xfrm>
          <a:prstGeom prst="rect">
            <a:avLst/>
          </a:prstGeom>
          <a:noFill/>
        </p:spPr>
      </p:pic>
      <p:pic>
        <p:nvPicPr>
          <p:cNvPr id="17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605157" y="1981200"/>
            <a:ext cx="538843" cy="314325"/>
          </a:xfrm>
          <a:prstGeom prst="rect">
            <a:avLst/>
          </a:prstGeom>
          <a:noFill/>
        </p:spPr>
      </p:pic>
      <p:pic>
        <p:nvPicPr>
          <p:cNvPr id="18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810904" cy="393700"/>
          </a:xfrm>
          <a:prstGeom prst="rect">
            <a:avLst/>
          </a:prstGeom>
          <a:noFill/>
        </p:spPr>
      </p:pic>
      <p:pic>
        <p:nvPicPr>
          <p:cNvPr id="19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52400"/>
            <a:ext cx="810904" cy="393700"/>
          </a:xfrm>
          <a:prstGeom prst="rect">
            <a:avLst/>
          </a:prstGeom>
          <a:noFill/>
        </p:spPr>
      </p:pic>
      <p:pic>
        <p:nvPicPr>
          <p:cNvPr id="20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52400"/>
            <a:ext cx="810904" cy="393700"/>
          </a:xfrm>
          <a:prstGeom prst="rect">
            <a:avLst/>
          </a:prstGeom>
          <a:noFill/>
        </p:spPr>
      </p:pic>
      <p:pic>
        <p:nvPicPr>
          <p:cNvPr id="21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0"/>
            <a:ext cx="810904" cy="393700"/>
          </a:xfrm>
          <a:prstGeom prst="rect">
            <a:avLst/>
          </a:prstGeom>
          <a:noFill/>
        </p:spPr>
      </p:pic>
      <p:pic>
        <p:nvPicPr>
          <p:cNvPr id="22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62200"/>
            <a:ext cx="9144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2209800"/>
            <a:ext cx="8127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1774928"/>
            <a:ext cx="9144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1800"/>
            <a:ext cx="2209800" cy="493638"/>
          </a:xfrm>
          <a:prstGeom prst="rect">
            <a:avLst/>
          </a:prstGeom>
          <a:noFill/>
        </p:spPr>
      </p:pic>
      <p:pic>
        <p:nvPicPr>
          <p:cNvPr id="26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15200" y="1981200"/>
            <a:ext cx="6858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924800" y="1828800"/>
            <a:ext cx="6095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8229600" y="1447800"/>
            <a:ext cx="6858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loud Callout 28"/>
          <p:cNvSpPr/>
          <p:nvPr/>
        </p:nvSpPr>
        <p:spPr>
          <a:xfrm>
            <a:off x="5638800" y="228600"/>
            <a:ext cx="762000" cy="2286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3352800" y="0"/>
            <a:ext cx="685800" cy="3048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7620000" y="533400"/>
            <a:ext cx="914400" cy="228600"/>
          </a:xfrm>
          <a:prstGeom prst="cloudCallou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10"/>
          <a:srcRect t="47778"/>
          <a:stretch>
            <a:fillRect/>
          </a:stretch>
        </p:blipFill>
        <p:spPr bwMode="auto">
          <a:xfrm>
            <a:off x="0" y="3429000"/>
            <a:ext cx="9143999" cy="3428999"/>
          </a:xfrm>
          <a:prstGeom prst="rect">
            <a:avLst/>
          </a:prstGeom>
          <a:noFill/>
        </p:spPr>
      </p:pic>
      <p:pic>
        <p:nvPicPr>
          <p:cNvPr id="38" name="Picture 2" descr="D:\Ngo quyen\MN Song Khê\sỏi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15838">
            <a:off x="6932984" y="4703975"/>
            <a:ext cx="1290533" cy="2089447"/>
          </a:xfrm>
          <a:prstGeom prst="rect">
            <a:avLst/>
          </a:prstGeom>
          <a:noFill/>
        </p:spPr>
      </p:pic>
      <p:pic>
        <p:nvPicPr>
          <p:cNvPr id="39" name="Picture 2" descr="D:\Ngo quyen\MN Song Khê\xeca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3"/>
          <a:stretch>
            <a:fillRect/>
          </a:stretch>
        </p:blipFill>
        <p:spPr bwMode="auto">
          <a:xfrm>
            <a:off x="1371600" y="2438400"/>
            <a:ext cx="4419600" cy="2209800"/>
          </a:xfrm>
          <a:prstGeom prst="rect">
            <a:avLst/>
          </a:prstGeom>
          <a:noFill/>
        </p:spPr>
      </p:pic>
      <p:pic>
        <p:nvPicPr>
          <p:cNvPr id="33" name="Picture 2" descr="D:\Ngo quyen\MN Song Khê\sỏi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15838">
            <a:off x="6880502" y="3237341"/>
            <a:ext cx="1127371" cy="1825278"/>
          </a:xfrm>
          <a:prstGeom prst="rect">
            <a:avLst/>
          </a:prstGeom>
          <a:noFill/>
        </p:spPr>
      </p:pic>
      <p:pic>
        <p:nvPicPr>
          <p:cNvPr id="40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124200"/>
            <a:ext cx="4343400" cy="3565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7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3645E-6 C 3.33333E-6 2.63645E-6 0.02621 -0.034 0.02621 -0.03377 C 0.0526 -0.06152 0.09444 -0.07262 0.15486 -0.07262 C 0.18593 -0.07262 0.21389 -0.06846 0.23559 -0.06152 C 0.25104 -0.05689 0.26961 -0.05435 0.28975 -0.05435 C 0.32847 -0.05435 0.36111 -0.0636 0.37343 -0.07725 C 0.37343 -0.07701 0.3875 -0.0932 0.3875 -0.0932 C 0.3875 -0.0932 0.35937 -0.05898 0.35937 -0.05898 C 0.33298 -0.03192 0.29132 -0.02082 0.23246 -0.02082 C 0.20139 -0.02082 0.17187 -0.02498 0.14878 -0.03238 C 0.13472 -0.03654 0.11614 -0.03909 0.09757 -0.03909 C 0.05885 -0.03909 0.02621 -0.02984 0.01389 -0.01619 C 0.01389 -0.01619 3.33333E-6 2.63645E-6 3.33333E-6 2.63645E-6 Z " pathEditMode="relative" rAng="0" ptsTypes="fffffffffffff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C 3.33333E-6 0.00023 0.02743 -0.03377 0.02743 -0.03354 C 0.05486 -0.06129 0.09843 -0.07239 0.16163 -0.07239 C 0.19392 -0.07239 0.22309 -0.06823 0.24583 -0.06129 C 0.2618 -0.05666 0.28107 -0.05412 0.30225 -0.05412 C 0.34253 -0.05412 0.37656 -0.06337 0.38941 -0.07702 C 0.38941 -0.07678 0.40416 -0.09297 0.40416 -0.09297 C 0.40416 -0.09297 0.37482 -0.05875 0.37482 -0.05875 C 0.34739 -0.03169 0.30382 -0.02059 0.24236 -0.02059 C 0.21007 -0.02059 0.17934 -0.02475 0.15521 -0.03215 C 0.14045 -0.03631 0.12118 -0.03886 0.10173 -0.03886 C 0.06146 -0.03886 0.02743 -0.02961 0.01458 -0.01596 C 0.01458 -0.01596 3.33333E-6 0.00023 3.33333E-6 0.00023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Ngo quyen\MN Song Khê\Zalo_ScreenShot_9_3_2017_913380.png"/>
          <p:cNvPicPr>
            <a:picLocks noChangeAspect="1" noChangeArrowheads="1"/>
          </p:cNvPicPr>
          <p:nvPr/>
        </p:nvPicPr>
        <p:blipFill>
          <a:blip r:embed="rId2"/>
          <a:srcRect t="9259"/>
          <a:stretch>
            <a:fillRect/>
          </a:stretch>
        </p:blipFill>
        <p:spPr bwMode="auto">
          <a:xfrm>
            <a:off x="1" y="0"/>
            <a:ext cx="9144000" cy="3810000"/>
          </a:xfrm>
          <a:prstGeom prst="rect">
            <a:avLst/>
          </a:prstGeom>
          <a:noFill/>
        </p:spPr>
      </p:pic>
      <p:pic>
        <p:nvPicPr>
          <p:cNvPr id="9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971800"/>
            <a:ext cx="2209800" cy="493638"/>
          </a:xfrm>
          <a:prstGeom prst="rect">
            <a:avLst/>
          </a:prstGeom>
          <a:noFill/>
        </p:spPr>
      </p:pic>
      <p:pic>
        <p:nvPicPr>
          <p:cNvPr id="10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971800"/>
            <a:ext cx="2209800" cy="493638"/>
          </a:xfrm>
          <a:prstGeom prst="rect">
            <a:avLst/>
          </a:prstGeom>
          <a:noFill/>
        </p:spPr>
      </p:pic>
      <p:pic>
        <p:nvPicPr>
          <p:cNvPr id="11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971800"/>
            <a:ext cx="2209800" cy="493638"/>
          </a:xfrm>
          <a:prstGeom prst="rect">
            <a:avLst/>
          </a:prstGeom>
          <a:noFill/>
        </p:spPr>
      </p:pic>
      <p:pic>
        <p:nvPicPr>
          <p:cNvPr id="12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7381"/>
          <a:stretch>
            <a:fillRect/>
          </a:stretch>
        </p:blipFill>
        <p:spPr bwMode="auto">
          <a:xfrm>
            <a:off x="8039100" y="2994076"/>
            <a:ext cx="1104900" cy="457200"/>
          </a:xfrm>
          <a:prstGeom prst="rect">
            <a:avLst/>
          </a:prstGeom>
          <a:noFill/>
        </p:spPr>
      </p:pic>
      <p:pic>
        <p:nvPicPr>
          <p:cNvPr id="13" name="Picture 21" descr="spring-smiley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67594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219200" y="1828800"/>
            <a:ext cx="408214" cy="238125"/>
          </a:xfrm>
          <a:prstGeom prst="rect">
            <a:avLst/>
          </a:prstGeom>
          <a:noFill/>
        </p:spPr>
      </p:pic>
      <p:pic>
        <p:nvPicPr>
          <p:cNvPr id="15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629400" y="1752600"/>
            <a:ext cx="457200" cy="266700"/>
          </a:xfrm>
          <a:prstGeom prst="rect">
            <a:avLst/>
          </a:prstGeom>
          <a:noFill/>
        </p:spPr>
      </p:pic>
      <p:pic>
        <p:nvPicPr>
          <p:cNvPr id="18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810904" cy="393700"/>
          </a:xfrm>
          <a:prstGeom prst="rect">
            <a:avLst/>
          </a:prstGeom>
          <a:noFill/>
        </p:spPr>
      </p:pic>
      <p:pic>
        <p:nvPicPr>
          <p:cNvPr id="19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8600"/>
            <a:ext cx="810904" cy="393700"/>
          </a:xfrm>
          <a:prstGeom prst="rect">
            <a:avLst/>
          </a:prstGeom>
          <a:noFill/>
        </p:spPr>
      </p:pic>
      <p:pic>
        <p:nvPicPr>
          <p:cNvPr id="21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0"/>
            <a:ext cx="810904" cy="393700"/>
          </a:xfrm>
          <a:prstGeom prst="rect">
            <a:avLst/>
          </a:prstGeom>
          <a:noFill/>
        </p:spPr>
      </p:pic>
      <p:pic>
        <p:nvPicPr>
          <p:cNvPr id="22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62200"/>
            <a:ext cx="9144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2209800"/>
            <a:ext cx="8127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1774928"/>
            <a:ext cx="9144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1800"/>
            <a:ext cx="2209800" cy="493638"/>
          </a:xfrm>
          <a:prstGeom prst="rect">
            <a:avLst/>
          </a:prstGeom>
          <a:noFill/>
        </p:spPr>
      </p:pic>
      <p:pic>
        <p:nvPicPr>
          <p:cNvPr id="26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15200" y="1981200"/>
            <a:ext cx="6858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924800" y="1828800"/>
            <a:ext cx="6095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8229600" y="1447800"/>
            <a:ext cx="6858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loud Callout 28"/>
          <p:cNvSpPr/>
          <p:nvPr/>
        </p:nvSpPr>
        <p:spPr>
          <a:xfrm>
            <a:off x="5638800" y="228600"/>
            <a:ext cx="762000" cy="2286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3352800" y="0"/>
            <a:ext cx="685800" cy="3048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7620000" y="533400"/>
            <a:ext cx="914400" cy="228600"/>
          </a:xfrm>
          <a:prstGeom prst="cloudCallou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C:\Users\Hi\Desktop\truyện chuyến du lịch của gà trống\Zalo_ScreenShot_2_4_2017_1514829.png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 t="47778"/>
          <a:stretch>
            <a:fillRect/>
          </a:stretch>
        </p:blipFill>
        <p:spPr bwMode="auto">
          <a:xfrm>
            <a:off x="0" y="3429001"/>
            <a:ext cx="9144001" cy="3440532"/>
          </a:xfrm>
          <a:prstGeom prst="rect">
            <a:avLst/>
          </a:prstGeom>
          <a:noFill/>
        </p:spPr>
      </p:pic>
      <p:pic>
        <p:nvPicPr>
          <p:cNvPr id="36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209800"/>
            <a:ext cx="4800600" cy="2438400"/>
          </a:xfrm>
          <a:prstGeom prst="rect">
            <a:avLst/>
          </a:prstGeom>
          <a:noFill/>
        </p:spPr>
      </p:pic>
      <p:pic>
        <p:nvPicPr>
          <p:cNvPr id="37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292078"/>
            <a:ext cx="4343400" cy="356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Ngo quyen\MN Song Khê\Zalo_ScreenShot_6_3_2017_20188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" y="0"/>
            <a:ext cx="4592687" cy="2819400"/>
          </a:xfrm>
          <a:prstGeom prst="rect">
            <a:avLst/>
          </a:prstGeom>
          <a:noFill/>
        </p:spPr>
      </p:pic>
      <p:pic>
        <p:nvPicPr>
          <p:cNvPr id="6" name="Picture 2" descr="D:\Ngo quyen\MN Song Khê\Zalo_ScreenShot_6_3_2017_20188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51314" y="0"/>
            <a:ext cx="4592686" cy="2819400"/>
          </a:xfrm>
          <a:prstGeom prst="rect">
            <a:avLst/>
          </a:prstGeom>
          <a:noFill/>
        </p:spPr>
      </p:pic>
      <p:pic>
        <p:nvPicPr>
          <p:cNvPr id="9" name="Picture 3" descr="D:\Ngo quyen\MN Song Khê\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6272" y="2354058"/>
            <a:ext cx="2209800" cy="493638"/>
          </a:xfrm>
          <a:prstGeom prst="rect">
            <a:avLst/>
          </a:prstGeom>
          <a:noFill/>
        </p:spPr>
      </p:pic>
      <p:pic>
        <p:nvPicPr>
          <p:cNvPr id="10" name="Picture 3" descr="D:\Ngo quyen\MN Song Khê\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8924" y="2353992"/>
            <a:ext cx="2209800" cy="493638"/>
          </a:xfrm>
          <a:prstGeom prst="rect">
            <a:avLst/>
          </a:prstGeom>
          <a:noFill/>
        </p:spPr>
      </p:pic>
      <p:pic>
        <p:nvPicPr>
          <p:cNvPr id="11" name="Picture 3" descr="D:\Ngo quyen\MN Song Khê\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2328" y="2359852"/>
            <a:ext cx="2209800" cy="493638"/>
          </a:xfrm>
          <a:prstGeom prst="rect">
            <a:avLst/>
          </a:prstGeom>
          <a:noFill/>
        </p:spPr>
      </p:pic>
      <p:pic>
        <p:nvPicPr>
          <p:cNvPr id="12" name="Picture 3" descr="D:\Ngo quyen\MN Song Khê\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7524" y="2359852"/>
            <a:ext cx="2209800" cy="493638"/>
          </a:xfrm>
          <a:prstGeom prst="rect">
            <a:avLst/>
          </a:prstGeom>
          <a:noFill/>
        </p:spPr>
      </p:pic>
      <p:pic>
        <p:nvPicPr>
          <p:cNvPr id="13" name="Picture 3" descr="D:\Ngo quyen\MN Song Khê\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637"/>
          <a:stretch>
            <a:fillRect/>
          </a:stretch>
        </p:blipFill>
        <p:spPr bwMode="auto">
          <a:xfrm>
            <a:off x="7996896" y="2368060"/>
            <a:ext cx="1090832" cy="493638"/>
          </a:xfrm>
          <a:prstGeom prst="rect">
            <a:avLst/>
          </a:prstGeom>
          <a:noFill/>
        </p:spPr>
      </p:pic>
      <p:pic>
        <p:nvPicPr>
          <p:cNvPr id="16" name="Picture 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1" y="1617885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828800"/>
            <a:ext cx="464802" cy="48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399" y="1476814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4478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1" y="1676400"/>
            <a:ext cx="453326" cy="6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1" y="14478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3716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00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600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16764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loud Callout 25"/>
          <p:cNvSpPr/>
          <p:nvPr/>
        </p:nvSpPr>
        <p:spPr>
          <a:xfrm rot="514193">
            <a:off x="3619748" y="120141"/>
            <a:ext cx="838200" cy="381000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Callout 26"/>
          <p:cNvSpPr/>
          <p:nvPr/>
        </p:nvSpPr>
        <p:spPr>
          <a:xfrm rot="20789200">
            <a:off x="4765625" y="-57925"/>
            <a:ext cx="1524000" cy="533400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7" descr="Picture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219200"/>
            <a:ext cx="468231" cy="10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3" descr="Picture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7300" y="1219200"/>
            <a:ext cx="468231" cy="10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" descr="Picture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143000"/>
            <a:ext cx="468231" cy="10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3" descr="Picture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219200"/>
            <a:ext cx="468231" cy="10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1" descr="spring-smiley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0"/>
            <a:ext cx="67594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2819400" y="762000"/>
            <a:ext cx="408214" cy="238125"/>
          </a:xfrm>
          <a:prstGeom prst="rect">
            <a:avLst/>
          </a:prstGeom>
          <a:noFill/>
        </p:spPr>
      </p:pic>
      <p:pic>
        <p:nvPicPr>
          <p:cNvPr id="40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410200" y="1371600"/>
            <a:ext cx="538843" cy="314325"/>
          </a:xfrm>
          <a:prstGeom prst="rect">
            <a:avLst/>
          </a:prstGeom>
          <a:noFill/>
        </p:spPr>
      </p:pic>
      <p:pic>
        <p:nvPicPr>
          <p:cNvPr id="41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010400" y="685800"/>
            <a:ext cx="457200" cy="266700"/>
          </a:xfrm>
          <a:prstGeom prst="rect">
            <a:avLst/>
          </a:prstGeom>
          <a:noFill/>
        </p:spPr>
      </p:pic>
      <p:pic>
        <p:nvPicPr>
          <p:cNvPr id="42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-1" y="838200"/>
            <a:ext cx="538843" cy="314325"/>
          </a:xfrm>
          <a:prstGeom prst="rect">
            <a:avLst/>
          </a:prstGeom>
          <a:noFill/>
        </p:spPr>
      </p:pic>
      <p:pic>
        <p:nvPicPr>
          <p:cNvPr id="43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8605157" y="1219200"/>
            <a:ext cx="538843" cy="314325"/>
          </a:xfrm>
          <a:prstGeom prst="rect">
            <a:avLst/>
          </a:prstGeom>
          <a:noFill/>
        </p:spPr>
      </p:pic>
      <p:pic>
        <p:nvPicPr>
          <p:cNvPr id="46" name="Picture 78" descr="comicbird-animate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0"/>
            <a:ext cx="810904" cy="393700"/>
          </a:xfrm>
          <a:prstGeom prst="rect">
            <a:avLst/>
          </a:prstGeom>
          <a:noFill/>
        </p:spPr>
      </p:pic>
      <p:pic>
        <p:nvPicPr>
          <p:cNvPr id="48" name="Picture 78" descr="comicbird-animate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0"/>
            <a:ext cx="810904" cy="393700"/>
          </a:xfrm>
          <a:prstGeom prst="rect">
            <a:avLst/>
          </a:prstGeom>
          <a:noFill/>
        </p:spPr>
      </p:pic>
      <p:pic>
        <p:nvPicPr>
          <p:cNvPr id="49" name="Picture 78" descr="comicbird-animate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152400"/>
            <a:ext cx="810904" cy="393700"/>
          </a:xfrm>
          <a:prstGeom prst="rect">
            <a:avLst/>
          </a:prstGeom>
          <a:noFill/>
        </p:spPr>
      </p:pic>
      <p:pic>
        <p:nvPicPr>
          <p:cNvPr id="50" name="Picture 78" descr="comicbird-animate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34400" y="0"/>
            <a:ext cx="810904" cy="393700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" descr="D:\Ngo quyen\MN Song Khê\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680" b="10815"/>
          <a:stretch>
            <a:fillRect/>
          </a:stretch>
        </p:blipFill>
        <p:spPr bwMode="auto">
          <a:xfrm rot="5400000">
            <a:off x="4543862" y="3553264"/>
            <a:ext cx="2362201" cy="742072"/>
          </a:xfrm>
          <a:prstGeom prst="rect">
            <a:avLst/>
          </a:prstGeom>
          <a:noFill/>
        </p:spPr>
      </p:pic>
      <p:pic>
        <p:nvPicPr>
          <p:cNvPr id="52" name="Picture 3" descr="D:\Ngo quyen\MN Song Khê\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680" r="16129" b="8818"/>
          <a:stretch>
            <a:fillRect/>
          </a:stretch>
        </p:blipFill>
        <p:spPr bwMode="auto">
          <a:xfrm rot="5400000">
            <a:off x="4731458" y="5513338"/>
            <a:ext cx="1981200" cy="708124"/>
          </a:xfrm>
          <a:prstGeom prst="rect">
            <a:avLst/>
          </a:prstGeom>
          <a:noFill/>
        </p:spPr>
      </p:pic>
      <p:pic>
        <p:nvPicPr>
          <p:cNvPr id="4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11"/>
          <a:srcRect t="47778"/>
          <a:stretch>
            <a:fillRect/>
          </a:stretch>
        </p:blipFill>
        <p:spPr bwMode="auto">
          <a:xfrm>
            <a:off x="24997" y="2819400"/>
            <a:ext cx="9119003" cy="4038600"/>
          </a:xfrm>
          <a:prstGeom prst="rect">
            <a:avLst/>
          </a:prstGeom>
          <a:noFill/>
        </p:spPr>
      </p:pic>
      <p:pic>
        <p:nvPicPr>
          <p:cNvPr id="47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86378"/>
            <a:ext cx="4800600" cy="2438400"/>
          </a:xfrm>
          <a:prstGeom prst="rect">
            <a:avLst/>
          </a:prstGeom>
          <a:noFill/>
        </p:spPr>
      </p:pic>
      <p:pic>
        <p:nvPicPr>
          <p:cNvPr id="53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8200"/>
            <a:ext cx="4343400" cy="356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8668E-6 L 0.4625 -0.00439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5125 -1.60962E-6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003" cy="6858000"/>
          </a:xfrm>
          <a:prstGeom prst="rect">
            <a:avLst/>
          </a:prstGeom>
          <a:noFill/>
        </p:spPr>
      </p:pic>
      <p:pic>
        <p:nvPicPr>
          <p:cNvPr id="4099" name="Picture 3" descr="C:\Users\Hi\Desktop\truyện chuyến du lịch của gà trống\mây 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28600"/>
            <a:ext cx="914400" cy="526558"/>
          </a:xfrm>
          <a:prstGeom prst="rect">
            <a:avLst/>
          </a:prstGeom>
          <a:noFill/>
        </p:spPr>
      </p:pic>
      <p:pic>
        <p:nvPicPr>
          <p:cNvPr id="4100" name="Picture 4" descr="C:\Users\Hi\Desktop\truyện chuyến du lịch của gà trống\mây 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0"/>
            <a:ext cx="1070429" cy="561975"/>
          </a:xfrm>
          <a:prstGeom prst="rect">
            <a:avLst/>
          </a:prstGeom>
          <a:noFill/>
        </p:spPr>
      </p:pic>
      <p:pic>
        <p:nvPicPr>
          <p:cNvPr id="4101" name="Picture 5" descr="C:\Users\Hi\Desktop\truyện chuyến du lịch của gà trống\mây 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0"/>
            <a:ext cx="990600" cy="535361"/>
          </a:xfrm>
          <a:prstGeom prst="rect">
            <a:avLst/>
          </a:prstGeom>
          <a:noFill/>
        </p:spPr>
      </p:pic>
      <p:pic>
        <p:nvPicPr>
          <p:cNvPr id="7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484115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636515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143000" y="533400"/>
            <a:ext cx="609600" cy="1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838200"/>
            <a:ext cx="6163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478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1600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886200" y="497085"/>
            <a:ext cx="609600" cy="1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62000"/>
            <a:ext cx="6163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5146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5146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362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1336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0574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9812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343400" y="762000"/>
            <a:ext cx="4038600" cy="3315682"/>
          </a:xfrm>
          <a:prstGeom prst="rect">
            <a:avLst/>
          </a:prstGeom>
          <a:noFill/>
        </p:spPr>
      </p:pic>
      <p:pic>
        <p:nvPicPr>
          <p:cNvPr id="30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0" y="4648200"/>
            <a:ext cx="4800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279 C 0.06736 0.04186 0.13386 0.04117 0.18664 0.04279 C 0.23941 0.0444 0.27327 0.05828 0.31598 0.05319 C 0.3592 0.04834 0.39827 0.00948 0.44566 0.00948 C 0.49289 0.00948 0.54532 0.04926 0.60105 0.05319 C 0.65643 0.05736 0.74914 0.037 0.77917 0.03469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58" y="-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601E-6 L 0.60417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003" cy="6858000"/>
          </a:xfrm>
          <a:prstGeom prst="rect">
            <a:avLst/>
          </a:prstGeom>
          <a:noFill/>
        </p:spPr>
      </p:pic>
      <p:pic>
        <p:nvPicPr>
          <p:cNvPr id="4099" name="Picture 3" descr="C:\Users\Hi\Desktop\truyện chuyến du lịch của gà trống\mây 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28600"/>
            <a:ext cx="914400" cy="526558"/>
          </a:xfrm>
          <a:prstGeom prst="rect">
            <a:avLst/>
          </a:prstGeom>
          <a:noFill/>
        </p:spPr>
      </p:pic>
      <p:pic>
        <p:nvPicPr>
          <p:cNvPr id="4100" name="Picture 4" descr="C:\Users\Hi\Desktop\truyện chuyến du lịch của gà trống\mây 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0"/>
            <a:ext cx="1070429" cy="561975"/>
          </a:xfrm>
          <a:prstGeom prst="rect">
            <a:avLst/>
          </a:prstGeom>
          <a:noFill/>
        </p:spPr>
      </p:pic>
      <p:pic>
        <p:nvPicPr>
          <p:cNvPr id="4101" name="Picture 5" descr="C:\Users\Hi\Desktop\truyện chuyến du lịch của gà trống\mây 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0"/>
            <a:ext cx="990600" cy="535361"/>
          </a:xfrm>
          <a:prstGeom prst="rect">
            <a:avLst/>
          </a:prstGeom>
          <a:noFill/>
        </p:spPr>
      </p:pic>
      <p:pic>
        <p:nvPicPr>
          <p:cNvPr id="7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484115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636515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143000" y="533400"/>
            <a:ext cx="609600" cy="1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838200"/>
            <a:ext cx="6163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478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1600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886200" y="497085"/>
            <a:ext cx="609600" cy="1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 descr="Pictu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62000"/>
            <a:ext cx="6163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26670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5908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5146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514600"/>
            <a:ext cx="533400" cy="5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362200"/>
            <a:ext cx="685800" cy="7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1336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0574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981200"/>
            <a:ext cx="609599" cy="8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419600"/>
            <a:ext cx="4800600" cy="2438400"/>
          </a:xfrm>
          <a:prstGeom prst="rect">
            <a:avLst/>
          </a:prstGeom>
          <a:noFill/>
        </p:spPr>
      </p:pic>
      <p:pic>
        <p:nvPicPr>
          <p:cNvPr id="32" name="Picture 3" descr="D:\Ngo quyen\MN Song Khê\xe lu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34" r="12500" b="5985"/>
          <a:stretch>
            <a:fillRect/>
          </a:stretch>
        </p:blipFill>
        <p:spPr bwMode="auto">
          <a:xfrm>
            <a:off x="990600" y="1600200"/>
            <a:ext cx="3740727" cy="293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962E-6 L 0.67917 -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Ngo quyen\MN Song Khê\Zalo_ScreenShot_9_3_2017_913380.png"/>
          <p:cNvPicPr>
            <a:picLocks noChangeAspect="1" noChangeArrowheads="1"/>
          </p:cNvPicPr>
          <p:nvPr/>
        </p:nvPicPr>
        <p:blipFill>
          <a:blip r:embed="rId2"/>
          <a:srcRect t="9259"/>
          <a:stretch>
            <a:fillRect/>
          </a:stretch>
        </p:blipFill>
        <p:spPr bwMode="auto">
          <a:xfrm>
            <a:off x="1" y="0"/>
            <a:ext cx="9144000" cy="3810000"/>
          </a:xfrm>
          <a:prstGeom prst="rect">
            <a:avLst/>
          </a:prstGeom>
          <a:noFill/>
        </p:spPr>
      </p:pic>
      <p:pic>
        <p:nvPicPr>
          <p:cNvPr id="9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971800"/>
            <a:ext cx="2209800" cy="493638"/>
          </a:xfrm>
          <a:prstGeom prst="rect">
            <a:avLst/>
          </a:prstGeom>
          <a:noFill/>
        </p:spPr>
      </p:pic>
      <p:pic>
        <p:nvPicPr>
          <p:cNvPr id="10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971800"/>
            <a:ext cx="2209800" cy="493638"/>
          </a:xfrm>
          <a:prstGeom prst="rect">
            <a:avLst/>
          </a:prstGeom>
          <a:noFill/>
        </p:spPr>
      </p:pic>
      <p:pic>
        <p:nvPicPr>
          <p:cNvPr id="11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971800"/>
            <a:ext cx="2209800" cy="493638"/>
          </a:xfrm>
          <a:prstGeom prst="rect">
            <a:avLst/>
          </a:prstGeom>
          <a:noFill/>
        </p:spPr>
      </p:pic>
      <p:pic>
        <p:nvPicPr>
          <p:cNvPr id="12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7381"/>
          <a:stretch>
            <a:fillRect/>
          </a:stretch>
        </p:blipFill>
        <p:spPr bwMode="auto">
          <a:xfrm>
            <a:off x="8039100" y="2994076"/>
            <a:ext cx="1104900" cy="457200"/>
          </a:xfrm>
          <a:prstGeom prst="rect">
            <a:avLst/>
          </a:prstGeom>
          <a:noFill/>
        </p:spPr>
      </p:pic>
      <p:pic>
        <p:nvPicPr>
          <p:cNvPr id="13" name="Picture 21" descr="spring-smiley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67594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590800" y="1219200"/>
            <a:ext cx="408214" cy="238125"/>
          </a:xfrm>
          <a:prstGeom prst="rect">
            <a:avLst/>
          </a:prstGeom>
          <a:noFill/>
        </p:spPr>
      </p:pic>
      <p:pic>
        <p:nvPicPr>
          <p:cNvPr id="15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629400" y="1752600"/>
            <a:ext cx="457200" cy="266700"/>
          </a:xfrm>
          <a:prstGeom prst="rect">
            <a:avLst/>
          </a:prstGeom>
          <a:noFill/>
        </p:spPr>
      </p:pic>
      <p:pic>
        <p:nvPicPr>
          <p:cNvPr id="16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1600200"/>
            <a:ext cx="538843" cy="314325"/>
          </a:xfrm>
          <a:prstGeom prst="rect">
            <a:avLst/>
          </a:prstGeom>
          <a:noFill/>
        </p:spPr>
      </p:pic>
      <p:pic>
        <p:nvPicPr>
          <p:cNvPr id="17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605157" y="1981200"/>
            <a:ext cx="538843" cy="314325"/>
          </a:xfrm>
          <a:prstGeom prst="rect">
            <a:avLst/>
          </a:prstGeom>
          <a:noFill/>
        </p:spPr>
      </p:pic>
      <p:pic>
        <p:nvPicPr>
          <p:cNvPr id="18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810904" cy="393700"/>
          </a:xfrm>
          <a:prstGeom prst="rect">
            <a:avLst/>
          </a:prstGeom>
          <a:noFill/>
        </p:spPr>
      </p:pic>
      <p:pic>
        <p:nvPicPr>
          <p:cNvPr id="19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52400"/>
            <a:ext cx="810904" cy="393700"/>
          </a:xfrm>
          <a:prstGeom prst="rect">
            <a:avLst/>
          </a:prstGeom>
          <a:noFill/>
        </p:spPr>
      </p:pic>
      <p:pic>
        <p:nvPicPr>
          <p:cNvPr id="20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52400"/>
            <a:ext cx="810904" cy="393700"/>
          </a:xfrm>
          <a:prstGeom prst="rect">
            <a:avLst/>
          </a:prstGeom>
          <a:noFill/>
        </p:spPr>
      </p:pic>
      <p:pic>
        <p:nvPicPr>
          <p:cNvPr id="21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0"/>
            <a:ext cx="810904" cy="393700"/>
          </a:xfrm>
          <a:prstGeom prst="rect">
            <a:avLst/>
          </a:prstGeom>
          <a:noFill/>
        </p:spPr>
      </p:pic>
      <p:pic>
        <p:nvPicPr>
          <p:cNvPr id="22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62200"/>
            <a:ext cx="9144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2209800"/>
            <a:ext cx="8127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1774928"/>
            <a:ext cx="9144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1800"/>
            <a:ext cx="2209800" cy="493638"/>
          </a:xfrm>
          <a:prstGeom prst="rect">
            <a:avLst/>
          </a:prstGeom>
          <a:noFill/>
        </p:spPr>
      </p:pic>
      <p:pic>
        <p:nvPicPr>
          <p:cNvPr id="26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15200" y="1981200"/>
            <a:ext cx="6858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924800" y="1828800"/>
            <a:ext cx="6095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8229600" y="1447800"/>
            <a:ext cx="6858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loud Callout 28"/>
          <p:cNvSpPr/>
          <p:nvPr/>
        </p:nvSpPr>
        <p:spPr>
          <a:xfrm>
            <a:off x="5638800" y="228600"/>
            <a:ext cx="762000" cy="2286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3352800" y="0"/>
            <a:ext cx="685800" cy="3048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7620000" y="533400"/>
            <a:ext cx="914400" cy="228600"/>
          </a:xfrm>
          <a:prstGeom prst="cloudCallou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10"/>
          <a:srcRect t="47778"/>
          <a:stretch>
            <a:fillRect/>
          </a:stretch>
        </p:blipFill>
        <p:spPr bwMode="auto">
          <a:xfrm>
            <a:off x="0" y="3446344"/>
            <a:ext cx="9144000" cy="3411656"/>
          </a:xfrm>
          <a:prstGeom prst="rect">
            <a:avLst/>
          </a:prstGeom>
          <a:noFill/>
        </p:spPr>
      </p:pic>
      <p:pic>
        <p:nvPicPr>
          <p:cNvPr id="38" name="Picture 2" descr="D:\Ngo quyen\MN Song Khê\sỏi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62195">
            <a:off x="7111781" y="4833869"/>
            <a:ext cx="1092638" cy="2097393"/>
          </a:xfrm>
          <a:prstGeom prst="rect">
            <a:avLst/>
          </a:prstGeom>
          <a:noFill/>
        </p:spPr>
      </p:pic>
      <p:pic>
        <p:nvPicPr>
          <p:cNvPr id="39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352800" y="2209800"/>
            <a:ext cx="4800600" cy="2438400"/>
          </a:xfrm>
          <a:prstGeom prst="rect">
            <a:avLst/>
          </a:prstGeom>
          <a:noFill/>
        </p:spPr>
      </p:pic>
      <p:pic>
        <p:nvPicPr>
          <p:cNvPr id="40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38600" y="3292078"/>
            <a:ext cx="4343400" cy="3565922"/>
          </a:xfrm>
          <a:prstGeom prst="rect">
            <a:avLst/>
          </a:prstGeom>
          <a:noFill/>
        </p:spPr>
      </p:pic>
      <p:pic>
        <p:nvPicPr>
          <p:cNvPr id="32" name="Picture 2" descr="D:\Ngo quyen\MN Song Khê\sỏi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62195">
            <a:off x="6796848" y="3661059"/>
            <a:ext cx="843531" cy="1619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763E-6 L 0.4125 -1.67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51445E-7 L 0.74584 -0.006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Ngo quyen\MN Song Khê\Zalo_ScreenShot_9_3_2017_913380.png"/>
          <p:cNvPicPr>
            <a:picLocks noChangeAspect="1" noChangeArrowheads="1"/>
          </p:cNvPicPr>
          <p:nvPr/>
        </p:nvPicPr>
        <p:blipFill>
          <a:blip r:embed="rId2"/>
          <a:srcRect t="9259"/>
          <a:stretch>
            <a:fillRect/>
          </a:stretch>
        </p:blipFill>
        <p:spPr bwMode="auto">
          <a:xfrm>
            <a:off x="1" y="0"/>
            <a:ext cx="9144000" cy="3810000"/>
          </a:xfrm>
          <a:prstGeom prst="rect">
            <a:avLst/>
          </a:prstGeom>
          <a:noFill/>
        </p:spPr>
      </p:pic>
      <p:pic>
        <p:nvPicPr>
          <p:cNvPr id="9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971800"/>
            <a:ext cx="2209800" cy="493638"/>
          </a:xfrm>
          <a:prstGeom prst="rect">
            <a:avLst/>
          </a:prstGeom>
          <a:noFill/>
        </p:spPr>
      </p:pic>
      <p:pic>
        <p:nvPicPr>
          <p:cNvPr id="10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971800"/>
            <a:ext cx="2209800" cy="493638"/>
          </a:xfrm>
          <a:prstGeom prst="rect">
            <a:avLst/>
          </a:prstGeom>
          <a:noFill/>
        </p:spPr>
      </p:pic>
      <p:pic>
        <p:nvPicPr>
          <p:cNvPr id="11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971800"/>
            <a:ext cx="2209800" cy="493638"/>
          </a:xfrm>
          <a:prstGeom prst="rect">
            <a:avLst/>
          </a:prstGeom>
          <a:noFill/>
        </p:spPr>
      </p:pic>
      <p:pic>
        <p:nvPicPr>
          <p:cNvPr id="12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7381"/>
          <a:stretch>
            <a:fillRect/>
          </a:stretch>
        </p:blipFill>
        <p:spPr bwMode="auto">
          <a:xfrm>
            <a:off x="8039100" y="2994076"/>
            <a:ext cx="1104900" cy="457200"/>
          </a:xfrm>
          <a:prstGeom prst="rect">
            <a:avLst/>
          </a:prstGeom>
          <a:noFill/>
        </p:spPr>
      </p:pic>
      <p:pic>
        <p:nvPicPr>
          <p:cNvPr id="13" name="Picture 21" descr="spring-smiley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67594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590800" y="1219200"/>
            <a:ext cx="408214" cy="238125"/>
          </a:xfrm>
          <a:prstGeom prst="rect">
            <a:avLst/>
          </a:prstGeom>
          <a:noFill/>
        </p:spPr>
      </p:pic>
      <p:pic>
        <p:nvPicPr>
          <p:cNvPr id="15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629400" y="1752600"/>
            <a:ext cx="457200" cy="266700"/>
          </a:xfrm>
          <a:prstGeom prst="rect">
            <a:avLst/>
          </a:prstGeom>
          <a:noFill/>
        </p:spPr>
      </p:pic>
      <p:pic>
        <p:nvPicPr>
          <p:cNvPr id="16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1600200"/>
            <a:ext cx="538843" cy="314325"/>
          </a:xfrm>
          <a:prstGeom prst="rect">
            <a:avLst/>
          </a:prstGeom>
          <a:noFill/>
        </p:spPr>
      </p:pic>
      <p:pic>
        <p:nvPicPr>
          <p:cNvPr id="17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605157" y="1981200"/>
            <a:ext cx="538843" cy="314325"/>
          </a:xfrm>
          <a:prstGeom prst="rect">
            <a:avLst/>
          </a:prstGeom>
          <a:noFill/>
        </p:spPr>
      </p:pic>
      <p:pic>
        <p:nvPicPr>
          <p:cNvPr id="18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810904" cy="393700"/>
          </a:xfrm>
          <a:prstGeom prst="rect">
            <a:avLst/>
          </a:prstGeom>
          <a:noFill/>
        </p:spPr>
      </p:pic>
      <p:pic>
        <p:nvPicPr>
          <p:cNvPr id="19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52400"/>
            <a:ext cx="810904" cy="393700"/>
          </a:xfrm>
          <a:prstGeom prst="rect">
            <a:avLst/>
          </a:prstGeom>
          <a:noFill/>
        </p:spPr>
      </p:pic>
      <p:pic>
        <p:nvPicPr>
          <p:cNvPr id="20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52400"/>
            <a:ext cx="810904" cy="393700"/>
          </a:xfrm>
          <a:prstGeom prst="rect">
            <a:avLst/>
          </a:prstGeom>
          <a:noFill/>
        </p:spPr>
      </p:pic>
      <p:pic>
        <p:nvPicPr>
          <p:cNvPr id="21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0"/>
            <a:ext cx="810904" cy="393700"/>
          </a:xfrm>
          <a:prstGeom prst="rect">
            <a:avLst/>
          </a:prstGeom>
          <a:noFill/>
        </p:spPr>
      </p:pic>
      <p:pic>
        <p:nvPicPr>
          <p:cNvPr id="22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62200"/>
            <a:ext cx="9144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2209800"/>
            <a:ext cx="8127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1774928"/>
            <a:ext cx="9144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1800"/>
            <a:ext cx="2209800" cy="493638"/>
          </a:xfrm>
          <a:prstGeom prst="rect">
            <a:avLst/>
          </a:prstGeom>
          <a:noFill/>
        </p:spPr>
      </p:pic>
      <p:pic>
        <p:nvPicPr>
          <p:cNvPr id="26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15200" y="1981200"/>
            <a:ext cx="6858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924800" y="1828800"/>
            <a:ext cx="6095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8229600" y="1447800"/>
            <a:ext cx="6858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loud Callout 28"/>
          <p:cNvSpPr/>
          <p:nvPr/>
        </p:nvSpPr>
        <p:spPr>
          <a:xfrm>
            <a:off x="5638800" y="228600"/>
            <a:ext cx="762000" cy="2286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3352800" y="0"/>
            <a:ext cx="685800" cy="3048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7620000" y="533400"/>
            <a:ext cx="914400" cy="228600"/>
          </a:xfrm>
          <a:prstGeom prst="cloudCallou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10"/>
          <a:srcRect t="47778"/>
          <a:stretch>
            <a:fillRect/>
          </a:stretch>
        </p:blipFill>
        <p:spPr bwMode="auto">
          <a:xfrm>
            <a:off x="0" y="3429000"/>
            <a:ext cx="9143999" cy="3428999"/>
          </a:xfrm>
          <a:prstGeom prst="rect">
            <a:avLst/>
          </a:prstGeom>
          <a:noFill/>
        </p:spPr>
      </p:pic>
      <p:pic>
        <p:nvPicPr>
          <p:cNvPr id="38" name="Picture 2" descr="D:\Ngo quyen\MN Song Khê\sỏi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15838">
            <a:off x="6932984" y="4703975"/>
            <a:ext cx="1290533" cy="2089447"/>
          </a:xfrm>
          <a:prstGeom prst="rect">
            <a:avLst/>
          </a:prstGeom>
          <a:noFill/>
        </p:spPr>
      </p:pic>
      <p:pic>
        <p:nvPicPr>
          <p:cNvPr id="39" name="Picture 2" descr="D:\Ngo quyen\MN Song Khê\xeca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3"/>
          <a:stretch>
            <a:fillRect/>
          </a:stretch>
        </p:blipFill>
        <p:spPr bwMode="auto">
          <a:xfrm>
            <a:off x="1371600" y="2438400"/>
            <a:ext cx="4419600" cy="2209800"/>
          </a:xfrm>
          <a:prstGeom prst="rect">
            <a:avLst/>
          </a:prstGeom>
          <a:noFill/>
        </p:spPr>
      </p:pic>
      <p:pic>
        <p:nvPicPr>
          <p:cNvPr id="33" name="Picture 2" descr="D:\Ngo quyen\MN Song Khê\sỏi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15838">
            <a:off x="6880502" y="3237341"/>
            <a:ext cx="1127371" cy="1825278"/>
          </a:xfrm>
          <a:prstGeom prst="rect">
            <a:avLst/>
          </a:prstGeom>
          <a:noFill/>
        </p:spPr>
      </p:pic>
      <p:pic>
        <p:nvPicPr>
          <p:cNvPr id="40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124200"/>
            <a:ext cx="4343400" cy="356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3645E-6 C 3.33333E-6 2.63645E-6 0.02621 -0.034 0.02621 -0.03377 C 0.0526 -0.06152 0.09444 -0.07262 0.15486 -0.07262 C 0.18593 -0.07262 0.21389 -0.06846 0.23559 -0.06152 C 0.25104 -0.05689 0.26961 -0.05435 0.28975 -0.05435 C 0.32847 -0.05435 0.36111 -0.0636 0.37343 -0.07725 C 0.37343 -0.07701 0.3875 -0.0932 0.3875 -0.0932 C 0.3875 -0.0932 0.35937 -0.05898 0.35937 -0.05898 C 0.33298 -0.03192 0.29132 -0.02082 0.23246 -0.02082 C 0.20139 -0.02082 0.17187 -0.02498 0.14878 -0.03238 C 0.13472 -0.03654 0.11614 -0.03909 0.09757 -0.03909 C 0.05885 -0.03909 0.02621 -0.02984 0.01389 -0.01619 C 0.01389 -0.01619 3.33333E-6 2.63645E-6 3.33333E-6 2.63645E-6 Z " pathEditMode="relative" rAng="0" ptsTypes="fffffffffffff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C 3.33333E-6 0.00023 0.02743 -0.03377 0.02743 -0.03354 C 0.05486 -0.06129 0.09843 -0.07239 0.16163 -0.07239 C 0.19392 -0.07239 0.22309 -0.06823 0.24583 -0.06129 C 0.2618 -0.05666 0.28107 -0.05412 0.30225 -0.05412 C 0.34253 -0.05412 0.37656 -0.06337 0.38941 -0.07702 C 0.38941 -0.07678 0.40416 -0.09297 0.40416 -0.09297 C 0.40416 -0.09297 0.37482 -0.05875 0.37482 -0.05875 C 0.34739 -0.03169 0.30382 -0.02059 0.24236 -0.02059 C 0.21007 -0.02059 0.17934 -0.02475 0.15521 -0.03215 C 0.14045 -0.03631 0.12118 -0.03886 0.10173 -0.03886 C 0.06146 -0.03886 0.02743 -0.02961 0.01458 -0.01596 C 0.01458 -0.01596 3.33333E-6 0.00023 3.33333E-6 0.00023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Ngo quyen\MN Song Khê\Zalo_ScreenShot_9_3_2017_913380.png"/>
          <p:cNvPicPr>
            <a:picLocks noChangeAspect="1" noChangeArrowheads="1"/>
          </p:cNvPicPr>
          <p:nvPr/>
        </p:nvPicPr>
        <p:blipFill>
          <a:blip r:embed="rId2"/>
          <a:srcRect t="9259"/>
          <a:stretch>
            <a:fillRect/>
          </a:stretch>
        </p:blipFill>
        <p:spPr bwMode="auto">
          <a:xfrm>
            <a:off x="1" y="0"/>
            <a:ext cx="9144000" cy="3810000"/>
          </a:xfrm>
          <a:prstGeom prst="rect">
            <a:avLst/>
          </a:prstGeom>
          <a:noFill/>
        </p:spPr>
      </p:pic>
      <p:pic>
        <p:nvPicPr>
          <p:cNvPr id="9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971800"/>
            <a:ext cx="2209800" cy="493638"/>
          </a:xfrm>
          <a:prstGeom prst="rect">
            <a:avLst/>
          </a:prstGeom>
          <a:noFill/>
        </p:spPr>
      </p:pic>
      <p:pic>
        <p:nvPicPr>
          <p:cNvPr id="10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971800"/>
            <a:ext cx="2209800" cy="493638"/>
          </a:xfrm>
          <a:prstGeom prst="rect">
            <a:avLst/>
          </a:prstGeom>
          <a:noFill/>
        </p:spPr>
      </p:pic>
      <p:pic>
        <p:nvPicPr>
          <p:cNvPr id="11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971800"/>
            <a:ext cx="2209800" cy="493638"/>
          </a:xfrm>
          <a:prstGeom prst="rect">
            <a:avLst/>
          </a:prstGeom>
          <a:noFill/>
        </p:spPr>
      </p:pic>
      <p:pic>
        <p:nvPicPr>
          <p:cNvPr id="12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7381"/>
          <a:stretch>
            <a:fillRect/>
          </a:stretch>
        </p:blipFill>
        <p:spPr bwMode="auto">
          <a:xfrm>
            <a:off x="8039100" y="2994076"/>
            <a:ext cx="1104900" cy="457200"/>
          </a:xfrm>
          <a:prstGeom prst="rect">
            <a:avLst/>
          </a:prstGeom>
          <a:noFill/>
        </p:spPr>
      </p:pic>
      <p:pic>
        <p:nvPicPr>
          <p:cNvPr id="13" name="Picture 21" descr="spring-smiley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67594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219200" y="1828800"/>
            <a:ext cx="408214" cy="238125"/>
          </a:xfrm>
          <a:prstGeom prst="rect">
            <a:avLst/>
          </a:prstGeom>
          <a:noFill/>
        </p:spPr>
      </p:pic>
      <p:pic>
        <p:nvPicPr>
          <p:cNvPr id="15" name="Picture 6" descr="D:\anh dep MN\hình động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629400" y="1752600"/>
            <a:ext cx="457200" cy="266700"/>
          </a:xfrm>
          <a:prstGeom prst="rect">
            <a:avLst/>
          </a:prstGeom>
          <a:noFill/>
        </p:spPr>
      </p:pic>
      <p:pic>
        <p:nvPicPr>
          <p:cNvPr id="18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810904" cy="393700"/>
          </a:xfrm>
          <a:prstGeom prst="rect">
            <a:avLst/>
          </a:prstGeom>
          <a:noFill/>
        </p:spPr>
      </p:pic>
      <p:pic>
        <p:nvPicPr>
          <p:cNvPr id="19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8600"/>
            <a:ext cx="810904" cy="393700"/>
          </a:xfrm>
          <a:prstGeom prst="rect">
            <a:avLst/>
          </a:prstGeom>
          <a:noFill/>
        </p:spPr>
      </p:pic>
      <p:pic>
        <p:nvPicPr>
          <p:cNvPr id="21" name="Picture 7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0"/>
            <a:ext cx="810904" cy="393700"/>
          </a:xfrm>
          <a:prstGeom prst="rect">
            <a:avLst/>
          </a:prstGeom>
          <a:noFill/>
        </p:spPr>
      </p:pic>
      <p:pic>
        <p:nvPicPr>
          <p:cNvPr id="22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62200"/>
            <a:ext cx="9144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2209800"/>
            <a:ext cx="8127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1774928"/>
            <a:ext cx="9144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 descr="D:\Ngo quyen\MN Song Khê\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1800"/>
            <a:ext cx="2209800" cy="493638"/>
          </a:xfrm>
          <a:prstGeom prst="rect">
            <a:avLst/>
          </a:prstGeom>
          <a:noFill/>
        </p:spPr>
      </p:pic>
      <p:pic>
        <p:nvPicPr>
          <p:cNvPr id="26" name="Picture 8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15200" y="1981200"/>
            <a:ext cx="685800" cy="10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 descr="Picture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924800" y="1828800"/>
            <a:ext cx="609599" cy="11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 descr="Picture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8229600" y="1447800"/>
            <a:ext cx="685800" cy="16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loud Callout 28"/>
          <p:cNvSpPr/>
          <p:nvPr/>
        </p:nvSpPr>
        <p:spPr>
          <a:xfrm>
            <a:off x="5638800" y="228600"/>
            <a:ext cx="762000" cy="2286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3352800" y="0"/>
            <a:ext cx="685800" cy="3048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7620000" y="533400"/>
            <a:ext cx="914400" cy="228600"/>
          </a:xfrm>
          <a:prstGeom prst="cloudCallou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C:\Users\Hi\Desktop\truyện chuyến du lịch của gà trống\Zalo_ScreenShot_2_4_2017_1514829.png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 t="47778"/>
          <a:stretch>
            <a:fillRect/>
          </a:stretch>
        </p:blipFill>
        <p:spPr bwMode="auto">
          <a:xfrm>
            <a:off x="0" y="3429001"/>
            <a:ext cx="9144001" cy="3440532"/>
          </a:xfrm>
          <a:prstGeom prst="rect">
            <a:avLst/>
          </a:prstGeom>
          <a:noFill/>
        </p:spPr>
      </p:pic>
      <p:pic>
        <p:nvPicPr>
          <p:cNvPr id="36" name="Picture 2" descr="C:\Users\Hi\Downloads\videotogif_2017.03.29_21.46.11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209800"/>
            <a:ext cx="4800600" cy="2438400"/>
          </a:xfrm>
          <a:prstGeom prst="rect">
            <a:avLst/>
          </a:prstGeom>
          <a:noFill/>
        </p:spPr>
      </p:pic>
      <p:pic>
        <p:nvPicPr>
          <p:cNvPr id="37" name="Picture 3" descr="C:\Users\Hi\Downloads\videotogif_2017.03.29_21.32.23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292078"/>
            <a:ext cx="4343400" cy="356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Đàm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thoại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57275" y="1628775"/>
            <a:ext cx="4546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+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57275" y="1052513"/>
            <a:ext cx="111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Nội dung</a:t>
            </a:r>
            <a:endParaRPr lang="en-US" alt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57275" y="514350"/>
            <a:ext cx="538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 Cô vừa kể cho các con nghe câu truyện gì?</a:t>
            </a:r>
          </a:p>
        </p:txBody>
      </p:sp>
      <p:pic>
        <p:nvPicPr>
          <p:cNvPr id="7" name="Picture 2" descr="D:\Ngo quyen\MN Song Khê\xec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3"/>
          <a:stretch>
            <a:fillRect/>
          </a:stretch>
        </p:blipFill>
        <p:spPr bwMode="auto">
          <a:xfrm>
            <a:off x="4495800" y="3810000"/>
            <a:ext cx="4419600" cy="2209800"/>
          </a:xfrm>
          <a:prstGeom prst="rect">
            <a:avLst/>
          </a:prstGeom>
          <a:noFill/>
        </p:spPr>
      </p:pic>
      <p:pic>
        <p:nvPicPr>
          <p:cNvPr id="8" name="Picture 3" descr="D:\Ngo quyen\MN Song Khê\xe lu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34" r="12500" b="5985"/>
          <a:stretch>
            <a:fillRect/>
          </a:stretch>
        </p:blipFill>
        <p:spPr bwMode="auto">
          <a:xfrm>
            <a:off x="381000" y="2895600"/>
            <a:ext cx="3892430" cy="305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82</Words>
  <Application>Microsoft Office PowerPoint</Application>
  <PresentationFormat>On-screen Show (4:3)</PresentationFormat>
  <Paragraphs>11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Windows User</cp:lastModifiedBy>
  <cp:revision>72</cp:revision>
  <dcterms:created xsi:type="dcterms:W3CDTF">2017-03-09T02:19:24Z</dcterms:created>
  <dcterms:modified xsi:type="dcterms:W3CDTF">2023-05-21T13:09:50Z</dcterms:modified>
</cp:coreProperties>
</file>