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141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32A79-EE80-41F6-BC93-1474BEB16F15}" type="datetimeFigureOut">
              <a:rPr lang="en-US" smtClean="0"/>
              <a:t>28-Feb-24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E61D2-01F4-4BD0-A594-E398552B5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069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32A79-EE80-41F6-BC93-1474BEB16F15}" type="datetimeFigureOut">
              <a:rPr lang="en-US" smtClean="0"/>
              <a:t>28-Feb-24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E61D2-01F4-4BD0-A594-E398552B5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663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32A79-EE80-41F6-BC93-1474BEB16F15}" type="datetimeFigureOut">
              <a:rPr lang="en-US" smtClean="0"/>
              <a:t>28-Feb-24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E61D2-01F4-4BD0-A594-E398552B5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051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32A79-EE80-41F6-BC93-1474BEB16F15}" type="datetimeFigureOut">
              <a:rPr lang="en-US" smtClean="0"/>
              <a:t>28-Feb-24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E61D2-01F4-4BD0-A594-E398552B5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725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32A79-EE80-41F6-BC93-1474BEB16F15}" type="datetimeFigureOut">
              <a:rPr lang="en-US" smtClean="0"/>
              <a:t>28-Feb-24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E61D2-01F4-4BD0-A594-E398552B5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567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32A79-EE80-41F6-BC93-1474BEB16F15}" type="datetimeFigureOut">
              <a:rPr lang="en-US" smtClean="0"/>
              <a:t>28-Feb-24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E61D2-01F4-4BD0-A594-E398552B5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005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32A79-EE80-41F6-BC93-1474BEB16F15}" type="datetimeFigureOut">
              <a:rPr lang="en-US" smtClean="0"/>
              <a:t>28-Feb-24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E61D2-01F4-4BD0-A594-E398552B5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4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32A79-EE80-41F6-BC93-1474BEB16F15}" type="datetimeFigureOut">
              <a:rPr lang="en-US" smtClean="0"/>
              <a:t>28-Feb-24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E61D2-01F4-4BD0-A594-E398552B5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074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32A79-EE80-41F6-BC93-1474BEB16F15}" type="datetimeFigureOut">
              <a:rPr lang="en-US" smtClean="0"/>
              <a:t>28-Feb-24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E61D2-01F4-4BD0-A594-E398552B5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934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32A79-EE80-41F6-BC93-1474BEB16F15}" type="datetimeFigureOut">
              <a:rPr lang="en-US" smtClean="0"/>
              <a:t>28-Feb-24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E61D2-01F4-4BD0-A594-E398552B5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920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32A79-EE80-41F6-BC93-1474BEB16F15}" type="datetimeFigureOut">
              <a:rPr lang="en-US" smtClean="0"/>
              <a:t>28-Feb-24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E61D2-01F4-4BD0-A594-E398552B5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0687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732A79-EE80-41F6-BC93-1474BEB16F15}" type="datetimeFigureOut">
              <a:rPr lang="en-US" smtClean="0"/>
              <a:t>28-Feb-24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AE61D2-01F4-4BD0-A594-E398552B5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249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3" y="0"/>
            <a:ext cx="913855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2889524" y="1066800"/>
            <a:ext cx="331052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UBND QUẬN LONG BIÊN </a:t>
            </a:r>
            <a:endParaRPr lang="en-US" sz="2000" b="1" cap="all" spc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463701" y="1466910"/>
            <a:ext cx="416216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TRƯỜNG MẦM NON GIA QUẤT  </a:t>
            </a:r>
            <a:endParaRPr lang="en-US" sz="2000" b="1" cap="all" spc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8313" y="1666965"/>
            <a:ext cx="1245455" cy="133184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496358" y="3233623"/>
            <a:ext cx="4334841" cy="46166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24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BÀI GIẢNG E – LEARNING   </a:t>
            </a:r>
            <a:endParaRPr lang="en-US" sz="2400" b="1" cap="all" spc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772552" y="3439680"/>
            <a:ext cx="171713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TRUYỆN   </a:t>
            </a:r>
            <a:endParaRPr lang="en-US" sz="2400" b="1" cap="all" spc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828800" y="3858694"/>
            <a:ext cx="591123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SỰ TÍCH BÁNH CHƯNG – BÁNH DÀY    </a:t>
            </a:r>
            <a:endParaRPr lang="en-US" sz="2400" b="1" cap="all" spc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523690" y="4372934"/>
            <a:ext cx="2280176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i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Lớp mẫu giáo lớn   </a:t>
            </a:r>
            <a:endParaRPr lang="en-US" sz="1600" b="1" i="1" cap="all" spc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4647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ruyện Sự Tích Bánh chưng bánh dầy- Dạy học mầm non- Truyện Mầm Non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8600" y="304800"/>
            <a:ext cx="86868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797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404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26</Words>
  <Application>Microsoft Office PowerPoint</Application>
  <PresentationFormat>On-screen Show (4:3)</PresentationFormat>
  <Paragraphs>6</Paragraphs>
  <Slides>2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MSTTPC1</dc:creator>
  <cp:lastModifiedBy>MSTTPC1</cp:lastModifiedBy>
  <cp:revision>1</cp:revision>
  <dcterms:created xsi:type="dcterms:W3CDTF">2024-02-28T02:05:27Z</dcterms:created>
  <dcterms:modified xsi:type="dcterms:W3CDTF">2024-02-28T02:13:48Z</dcterms:modified>
</cp:coreProperties>
</file>