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80" r:id="rId4"/>
    <p:sldId id="281" r:id="rId5"/>
    <p:sldId id="282" r:id="rId6"/>
    <p:sldId id="286" r:id="rId7"/>
    <p:sldId id="283" r:id="rId8"/>
    <p:sldId id="284" r:id="rId9"/>
    <p:sldId id="285" r:id="rId10"/>
    <p:sldId id="28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1" r:id="rId19"/>
    <p:sldId id="266" r:id="rId20"/>
    <p:sldId id="262" r:id="rId21"/>
    <p:sldId id="263" r:id="rId22"/>
    <p:sldId id="267" r:id="rId23"/>
    <p:sldId id="264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18" y="-5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445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ỦY BAN NHÂN DÂN QUẬN LONG BIÊN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TRƯỜNG MẦM NON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377374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428" y="3048000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D1</a:t>
            </a:r>
            <a:endParaRPr lang="en-US" sz="32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hammer.wav"/>
          </p:stSnd>
        </p:sndAc>
      </p:transition>
    </mc:Choice>
    <mc:Fallback xmlns="">
      <p:transition spd="slow">
        <p:checker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aser.wav"/>
          </p:stSnd>
        </p:sndAc>
      </p:transition>
    </mc:Choice>
    <mc:Fallback xmlns="">
      <p:transition spd="slow">
        <p:circl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ush.wav"/>
          </p:stSnd>
        </p:sndAc>
      </p:transition>
    </mc:Choice>
    <mc:Fallback xmlns="">
      <p:transition spd="med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749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ăng cụt - 1kg - Lídođây!com - Thu hoạch từ vườn của chúng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Đu đủ - Món ăn bổ dưỡng, vị thuốc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911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05639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69235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95</Words>
  <Application>Microsoft Office PowerPoint</Application>
  <PresentationFormat>On-screen Show (4:3)</PresentationFormat>
  <Paragraphs>17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62</cp:revision>
  <dcterms:created xsi:type="dcterms:W3CDTF">2019-10-23T14:56:40Z</dcterms:created>
  <dcterms:modified xsi:type="dcterms:W3CDTF">2024-02-24T04:55:38Z</dcterms:modified>
</cp:coreProperties>
</file>