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sldIdLst>
    <p:sldId id="268" r:id="rId4"/>
    <p:sldId id="269" r:id="rId5"/>
    <p:sldId id="267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5815" y="3645024"/>
            <a:ext cx="6239931" cy="1729121"/>
          </a:xfrm>
        </p:spPr>
        <p:txBody>
          <a:bodyPr rtlCol="0">
            <a:normAutofit fontScale="87500" lnSpcReduction="20000"/>
          </a:bodyPr>
          <a:lstStyle/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 3 loại đối tượng theo quy tắc</a:t>
            </a:r>
            <a:endParaRPr lang="en-US" dirty="0">
              <a:latin typeface="Times New Roman" panose="02020603050405020304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viên: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 Thị Nhung</a:t>
            </a:r>
            <a:endParaRPr lang="vi-VN" alt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138" y="2348880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defRPr/>
            </a:pPr>
            <a:r>
              <a:rPr lang="en-US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 QUẤT</a:t>
            </a:r>
            <a:endParaRPr 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74</Words>
  <Application>Microsoft Office PowerPoint</Application>
  <PresentationFormat>On-screen Show (4:3)</PresentationFormat>
  <Paragraphs>32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</cp:lastModifiedBy>
  <cp:revision>12</cp:revision>
  <dcterms:created xsi:type="dcterms:W3CDTF">2019-10-01T09:58:00Z</dcterms:created>
  <dcterms:modified xsi:type="dcterms:W3CDTF">2024-02-16T08:40:01Z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