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-2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15-Feb-24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="" xmlns:a16="http://schemas.microsoft.com/office/drawing/2014/main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="" xmlns:a16="http://schemas.microsoft.com/office/drawing/2014/main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218" y="241300"/>
            <a:ext cx="5881510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Ỷ BAN NHÂN DÂN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QUẬN 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</a:t>
            </a:r>
            <a:r>
              <a:rPr lang="en-US" altLang="en-US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GIA </a:t>
            </a:r>
            <a:r>
              <a:rPr lang="en-US" altLang="en-US" b="1" dirty="0" err="1" smtClean="0">
                <a:solidFill>
                  <a:srgbClr val="15058D"/>
                </a:solidFill>
                <a:latin typeface="Arial" panose="020B0604020202020204" pitchFamily="34" charset="0"/>
              </a:rPr>
              <a:t>GIA</a:t>
            </a:r>
            <a:r>
              <a:rPr lang="en-US" altLang="en-US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 QUẤT</a:t>
            </a:r>
            <a:endParaRPr lang="en-US" altLang="en-US" b="1" dirty="0">
              <a:solidFill>
                <a:srgbClr val="15058D"/>
              </a:solidFill>
              <a:latin typeface="Arial" panose="020B0604020202020204" pitchFamily="34" charset="0"/>
            </a:endParaRPr>
          </a:p>
        </p:txBody>
      </p:sp>
      <p:sp>
        <p:nvSpPr>
          <p:cNvPr id="2053" name="Text Box 15">
            <a:extLst>
              <a:ext uri="{FF2B5EF4-FFF2-40B4-BE49-F238E27FC236}">
                <a16:creationId xmlns="" xmlns:a16="http://schemas.microsoft.com/office/drawing/2014/main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2409303"/>
            <a:ext cx="8229600" cy="5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Hộp Văn bản 2">
            <a:extLst>
              <a:ext uri="{FF2B5EF4-FFF2-40B4-BE49-F238E27FC236}">
                <a16:creationId xmlns="" xmlns:a16="http://schemas.microsoft.com/office/drawing/2014/main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328" y="34099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="" xmlns:a16="http://schemas.microsoft.com/office/drawing/2014/main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1884953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4248150"/>
            <a:ext cx="4724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6805" y="2571750"/>
            <a:ext cx="7729617" cy="15542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endParaRPr lang="en-US" sz="1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trong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đường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hẹp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đầu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túi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cát</a:t>
            </a:r>
            <a:r>
              <a:rPr lang="en-US" sz="33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”</a:t>
            </a:r>
            <a:endParaRPr lang="en-US" sz="33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73</Words>
  <Application>Microsoft Office PowerPoint</Application>
  <PresentationFormat>On-screen Show (16:9)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15</cp:revision>
  <dcterms:created xsi:type="dcterms:W3CDTF">2020-12-03T10:43:24Z</dcterms:created>
  <dcterms:modified xsi:type="dcterms:W3CDTF">2024-02-15T08:50:02Z</dcterms:modified>
</cp:coreProperties>
</file>