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1"/>
  </p:notesMasterIdLst>
  <p:sldIdLst>
    <p:sldId id="268" r:id="rId5"/>
    <p:sldId id="256" r:id="rId6"/>
    <p:sldId id="257" r:id="rId7"/>
    <p:sldId id="267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5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5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9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49" y="857250"/>
            <a:ext cx="6878351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143001"/>
            <a:ext cx="685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2588032"/>
            <a:ext cx="680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sz="21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135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Truyện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</a:t>
            </a:r>
            <a:r>
              <a:rPr lang="vi-VN" sz="2700" b="1" dirty="0" smtClean="0">
                <a:solidFill>
                  <a:srgbClr val="002060"/>
                </a:solidFill>
                <a:latin typeface="Calibri"/>
              </a:rPr>
              <a:t>Cả nhà ăn dưa hấu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Lứa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tuổi</a:t>
            </a:r>
            <a:r>
              <a:rPr lang="en-US" sz="2700" b="1" dirty="0">
                <a:solidFill>
                  <a:srgbClr val="002060"/>
                </a:solidFill>
                <a:latin typeface="Calibri"/>
              </a:rPr>
              <a:t>: 24 – 36 </a:t>
            </a:r>
            <a:r>
              <a:rPr lang="en-US" sz="2700" b="1" dirty="0" err="1">
                <a:solidFill>
                  <a:srgbClr val="002060"/>
                </a:solidFill>
                <a:latin typeface="Calibri"/>
              </a:rPr>
              <a:t>tháng</a:t>
            </a:r>
            <a:endParaRPr lang="en-US" sz="2700" b="1" dirty="0">
              <a:solidFill>
                <a:srgbClr val="002060"/>
              </a:solidFill>
              <a:latin typeface="Calibri"/>
            </a:endParaRPr>
          </a:p>
          <a:p>
            <a:pPr algn="ctr" defTabSz="685800"/>
            <a:r>
              <a:rPr lang="en-US" b="1" i="1" dirty="0" err="1">
                <a:solidFill>
                  <a:srgbClr val="00B050"/>
                </a:solidFill>
                <a:latin typeface="Calibri"/>
              </a:rPr>
              <a:t>Giáo</a:t>
            </a:r>
            <a:r>
              <a:rPr lang="en-US" b="1" i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Calibri"/>
              </a:rPr>
              <a:t>viên</a:t>
            </a:r>
            <a:r>
              <a:rPr lang="en-US" b="1" i="1">
                <a:solidFill>
                  <a:srgbClr val="00B050"/>
                </a:solidFill>
                <a:latin typeface="Calibri"/>
              </a:rPr>
              <a:t>: </a:t>
            </a:r>
            <a:r>
              <a:rPr lang="en-US" b="1" i="1" smtClean="0">
                <a:solidFill>
                  <a:srgbClr val="00B050"/>
                </a:solidFill>
                <a:latin typeface="Calibri"/>
              </a:rPr>
              <a:t>Nguyễn Thị Phương Hiếu</a:t>
            </a:r>
            <a:endParaRPr lang="en-US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981199"/>
            <a:ext cx="129540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9143999" cy="601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3998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408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8" y="1562098"/>
            <a:ext cx="81882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112</Words>
  <Application>Microsoft Office PowerPoint</Application>
  <PresentationFormat>On-screen Show (4:3)</PresentationFormat>
  <Paragraphs>18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Administrator</cp:lastModifiedBy>
  <cp:revision>52</cp:revision>
  <dcterms:created xsi:type="dcterms:W3CDTF">2018-10-09T01:27:08Z</dcterms:created>
  <dcterms:modified xsi:type="dcterms:W3CDTF">2024-12-04T04:33:43Z</dcterms:modified>
</cp:coreProperties>
</file>