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0" r:id="rId4"/>
    <p:sldId id="288" r:id="rId5"/>
    <p:sldId id="289" r:id="rId6"/>
    <p:sldId id="290" r:id="rId7"/>
    <p:sldId id="291" r:id="rId8"/>
    <p:sldId id="292" r:id="rId9"/>
    <p:sldId id="293" r:id="rId10"/>
    <p:sldId id="294" r:id="rId11"/>
    <p:sldId id="275" r:id="rId12"/>
    <p:sldId id="301" r:id="rId13"/>
    <p:sldId id="295" r:id="rId14"/>
    <p:sldId id="296" r:id="rId15"/>
    <p:sldId id="297" r:id="rId16"/>
    <p:sldId id="298" r:id="rId17"/>
    <p:sldId id="299" r:id="rId18"/>
    <p:sldId id="300" r:id="rId19"/>
    <p:sldId id="277" r:id="rId20"/>
    <p:sldId id="278" r:id="rId21"/>
    <p:sldId id="279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28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764" y="-5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image" Target="../media/image12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image" Target="../media/image12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image" Target="../media/image12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image" Target="../media/image1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095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351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53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753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0955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399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275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260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829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3577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873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BAF468-6F91-492A-B3DB-49F580049FA4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682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image" Target="../media/image14.png"/><Relationship Id="rId7" Type="http://schemas.openxmlformats.org/officeDocument/2006/relationships/image" Target="../media/image12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30.png"/><Relationship Id="rId4" Type="http://schemas.openxmlformats.org/officeDocument/2006/relationships/image" Target="../media/image15.png"/><Relationship Id="rId9" Type="http://schemas.openxmlformats.org/officeDocument/2006/relationships/image" Target="../media/image13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audio" Target="file:///E:\giao%20an\giao%20an%20pp\nhac%20khong%20loi.mp3" TargetMode="Externa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6.gif"/><Relationship Id="rId11" Type="http://schemas.openxmlformats.org/officeDocument/2006/relationships/image" Target="../media/image13.emf"/><Relationship Id="rId5" Type="http://schemas.openxmlformats.org/officeDocument/2006/relationships/image" Target="../media/image15.png"/><Relationship Id="rId10" Type="http://schemas.openxmlformats.org/officeDocument/2006/relationships/oleObject" Target="../embeddings/oleObject6.bin"/><Relationship Id="rId4" Type="http://schemas.openxmlformats.org/officeDocument/2006/relationships/image" Target="../media/image14.png"/><Relationship Id="rId9" Type="http://schemas.openxmlformats.org/officeDocument/2006/relationships/image" Target="../media/image1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giao%20an\giao%20an%20pp\hoa%20my.mp3" TargetMode="External"/><Relationship Id="rId6" Type="http://schemas.openxmlformats.org/officeDocument/2006/relationships/image" Target="../media/image19.gif"/><Relationship Id="rId5" Type="http://schemas.openxmlformats.org/officeDocument/2006/relationships/image" Target="../media/image18.gif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gif"/><Relationship Id="rId7" Type="http://schemas.openxmlformats.org/officeDocument/2006/relationships/image" Target="../media/image18.gif"/><Relationship Id="rId12" Type="http://schemas.openxmlformats.org/officeDocument/2006/relationships/image" Target="../media/image29.pn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28.png"/><Relationship Id="rId5" Type="http://schemas.openxmlformats.org/officeDocument/2006/relationships/image" Target="../media/image24.gif"/><Relationship Id="rId10" Type="http://schemas.openxmlformats.org/officeDocument/2006/relationships/image" Target="../media/image20.gif"/><Relationship Id="rId4" Type="http://schemas.openxmlformats.org/officeDocument/2006/relationships/image" Target="../media/image23.gif"/><Relationship Id="rId9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7" Type="http://schemas.openxmlformats.org/officeDocument/2006/relationships/image" Target="../media/image2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18.gif"/><Relationship Id="rId4" Type="http://schemas.openxmlformats.org/officeDocument/2006/relationships/image" Target="../media/image20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image" Target="../media/image14.png"/><Relationship Id="rId7" Type="http://schemas.openxmlformats.org/officeDocument/2006/relationships/image" Target="../media/image12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30.png"/><Relationship Id="rId4" Type="http://schemas.openxmlformats.org/officeDocument/2006/relationships/image" Target="../media/image15.png"/><Relationship Id="rId9" Type="http://schemas.openxmlformats.org/officeDocument/2006/relationships/image" Target="../media/image13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10" Type="http://schemas.openxmlformats.org/officeDocument/2006/relationships/image" Target="../media/image10.png"/><Relationship Id="rId4" Type="http://schemas.openxmlformats.org/officeDocument/2006/relationships/image" Target="../media/image4.gif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3" Type="http://schemas.openxmlformats.org/officeDocument/2006/relationships/slideLayout" Target="../slideLayouts/slideLayout7.xml"/><Relationship Id="rId7" Type="http://schemas.openxmlformats.org/officeDocument/2006/relationships/slide" Target="slide1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0.gif"/><Relationship Id="rId5" Type="http://schemas.openxmlformats.org/officeDocument/2006/relationships/image" Target="../media/image39.gif"/><Relationship Id="rId4" Type="http://schemas.openxmlformats.org/officeDocument/2006/relationships/image" Target="../media/image38.jpeg"/><Relationship Id="rId9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3" Type="http://schemas.openxmlformats.org/officeDocument/2006/relationships/image" Target="../media/image15.png"/><Relationship Id="rId7" Type="http://schemas.openxmlformats.org/officeDocument/2006/relationships/image" Target="../media/image46.gif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gif"/><Relationship Id="rId5" Type="http://schemas.openxmlformats.org/officeDocument/2006/relationships/image" Target="../media/image44.gif"/><Relationship Id="rId4" Type="http://schemas.openxmlformats.org/officeDocument/2006/relationships/image" Target="../media/image43.w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audio" Target="file:///E:\giao%20an\giao%20an%20pp\nhac%20khong%20loi.mp3" TargetMode="Externa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6.gif"/><Relationship Id="rId11" Type="http://schemas.openxmlformats.org/officeDocument/2006/relationships/image" Target="../media/image13.emf"/><Relationship Id="rId5" Type="http://schemas.openxmlformats.org/officeDocument/2006/relationships/image" Target="../media/image15.png"/><Relationship Id="rId10" Type="http://schemas.openxmlformats.org/officeDocument/2006/relationships/oleObject" Target="../embeddings/oleObject2.bin"/><Relationship Id="rId4" Type="http://schemas.openxmlformats.org/officeDocument/2006/relationships/image" Target="../media/image14.png"/><Relationship Id="rId9" Type="http://schemas.openxmlformats.org/officeDocument/2006/relationships/image" Target="../media/image1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giao%20an\giao%20an%20pp\hoa%20my.mp3" TargetMode="External"/><Relationship Id="rId6" Type="http://schemas.openxmlformats.org/officeDocument/2006/relationships/image" Target="../media/image19.gif"/><Relationship Id="rId5" Type="http://schemas.openxmlformats.org/officeDocument/2006/relationships/image" Target="../media/image18.gif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giao%20an\giao%20an%20pp\tieng%20chim%201.mp3" TargetMode="External"/><Relationship Id="rId6" Type="http://schemas.openxmlformats.org/officeDocument/2006/relationships/image" Target="../media/image19.gif"/><Relationship Id="rId5" Type="http://schemas.openxmlformats.org/officeDocument/2006/relationships/image" Target="../media/image20.gif"/><Relationship Id="rId4" Type="http://schemas.openxmlformats.org/officeDocument/2006/relationships/image" Target="../media/image18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gif"/><Relationship Id="rId7" Type="http://schemas.openxmlformats.org/officeDocument/2006/relationships/image" Target="../media/image18.gif"/><Relationship Id="rId12" Type="http://schemas.openxmlformats.org/officeDocument/2006/relationships/image" Target="../media/image29.pn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28.png"/><Relationship Id="rId5" Type="http://schemas.openxmlformats.org/officeDocument/2006/relationships/image" Target="../media/image24.gif"/><Relationship Id="rId10" Type="http://schemas.openxmlformats.org/officeDocument/2006/relationships/image" Target="../media/image20.gif"/><Relationship Id="rId4" Type="http://schemas.openxmlformats.org/officeDocument/2006/relationships/image" Target="../media/image23.gif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4.png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giao%20an\giao%20an%20pp\nhac%20khong%20loi.mp3" TargetMode="External"/><Relationship Id="rId6" Type="http://schemas.openxmlformats.org/officeDocument/2006/relationships/image" Target="../media/image18.gif"/><Relationship Id="rId5" Type="http://schemas.openxmlformats.org/officeDocument/2006/relationships/image" Target="../media/image20.gif"/><Relationship Id="rId4" Type="http://schemas.openxmlformats.org/officeDocument/2006/relationships/image" Target="../media/image19.gif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9.gif"/><Relationship Id="rId7" Type="http://schemas.openxmlformats.org/officeDocument/2006/relationships/image" Target="../media/image3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29.png"/><Relationship Id="rId4" Type="http://schemas.openxmlformats.org/officeDocument/2006/relationships/image" Target="../media/image20.gif"/><Relationship Id="rId9" Type="http://schemas.openxmlformats.org/officeDocument/2006/relationships/image" Target="../media/image1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inhnen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21" descr="daisie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9" y="3729914"/>
            <a:ext cx="2840038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7" name="Text Box 29"/>
          <p:cNvSpPr txBox="1">
            <a:spLocks noChangeArrowheads="1"/>
          </p:cNvSpPr>
          <p:nvPr/>
        </p:nvSpPr>
        <p:spPr bwMode="auto">
          <a:xfrm>
            <a:off x="3276600" y="3276600"/>
            <a:ext cx="67056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b="1">
              <a:solidFill>
                <a:srgbClr val="0000FF"/>
              </a:solidFill>
              <a:latin typeface=".VnTime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0000FF"/>
                </a:solidFill>
                <a:latin typeface="Arial" charset="0"/>
              </a:rPr>
              <a:t> </a:t>
            </a:r>
          </a:p>
        </p:txBody>
      </p:sp>
      <p:sp>
        <p:nvSpPr>
          <p:cNvPr id="58381" name="WordArt 13"/>
          <p:cNvSpPr>
            <a:spLocks noChangeArrowheads="1" noChangeShapeType="1" noTextEdit="1"/>
          </p:cNvSpPr>
          <p:nvPr/>
        </p:nvSpPr>
        <p:spPr bwMode="auto">
          <a:xfrm>
            <a:off x="609600" y="2209800"/>
            <a:ext cx="8191500" cy="16764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endParaRPr lang="en-US" sz="4000" kern="10" dirty="0">
              <a:ln w="9525">
                <a:solidFill>
                  <a:schemeClr val="bg1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15370" name="Picture 18" descr="natures1%20(2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0088" y="5867400"/>
            <a:ext cx="823912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Picture 21" descr="natures1%20(2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0088" y="5867400"/>
            <a:ext cx="823912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WordArt 9"/>
          <p:cNvSpPr>
            <a:spLocks noChangeArrowheads="1" noChangeShapeType="1" noTextEdit="1"/>
          </p:cNvSpPr>
          <p:nvPr/>
        </p:nvSpPr>
        <p:spPr bwMode="auto">
          <a:xfrm>
            <a:off x="1600200" y="152400"/>
            <a:ext cx="6934200" cy="1295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 dirty="0">
                <a:solidFill>
                  <a:srgbClr val="0000FF"/>
                </a:solidFill>
                <a:effectLst>
                  <a:outerShdw blurRad="38100" dist="38100" dir="2700000" algn="tl" rotWithShape="0">
                    <a:srgbClr val="C0C0C0"/>
                  </a:outerShdw>
                </a:effectLst>
                <a:latin typeface="Times New Roman"/>
                <a:cs typeface="Times New Roman"/>
              </a:rPr>
              <a:t>PHÒNG GIÁO DỤC VÀ ĐÀO TẠO QUẬN LONG BIÊN</a:t>
            </a:r>
          </a:p>
          <a:p>
            <a:pPr algn="ctr"/>
            <a:r>
              <a:rPr lang="vi-VN" sz="3600" b="1" kern="10" dirty="0">
                <a:solidFill>
                  <a:srgbClr val="0000FF"/>
                </a:solidFill>
                <a:effectLst>
                  <a:outerShdw blurRad="38100" dist="38100" dir="2700000" algn="tl" rotWithShape="0">
                    <a:srgbClr val="C0C0C0"/>
                  </a:outerShdw>
                </a:effectLst>
                <a:latin typeface="Times New Roman"/>
                <a:cs typeface="Times New Roman"/>
              </a:rPr>
              <a:t>TRƯỜNG MẦM NON </a:t>
            </a:r>
            <a:r>
              <a:rPr lang="en-US" sz="3600" b="1" kern="10" dirty="0" smtClean="0">
                <a:solidFill>
                  <a:srgbClr val="0000FF"/>
                </a:solidFill>
                <a:effectLst>
                  <a:outerShdw blurRad="38100" dist="38100" dir="2700000" algn="tl" rotWithShape="0">
                    <a:srgbClr val="C0C0C0"/>
                  </a:outerShdw>
                </a:effectLst>
                <a:latin typeface="Times New Roman"/>
                <a:cs typeface="Times New Roman"/>
              </a:rPr>
              <a:t>GIA QUẤT</a:t>
            </a:r>
            <a:endParaRPr lang="en-US" sz="3600" b="1" kern="10" dirty="0">
              <a:solidFill>
                <a:srgbClr val="0000FF"/>
              </a:solidFill>
              <a:effectLst>
                <a:outerShdw blurRad="38100" dist="38100" dir="2700000" algn="tl" rotWithShape="0">
                  <a:srgbClr val="C0C0C0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4" name="WordArt 11"/>
          <p:cNvSpPr>
            <a:spLocks noChangeArrowheads="1" noChangeShapeType="1" noTextEdit="1"/>
          </p:cNvSpPr>
          <p:nvPr/>
        </p:nvSpPr>
        <p:spPr bwMode="auto">
          <a:xfrm>
            <a:off x="2057400" y="2971800"/>
            <a:ext cx="5105400" cy="914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282"/>
                <a:gd name="adj2" fmla="val 0"/>
              </a:avLst>
            </a:prstTxWarp>
          </a:bodyPr>
          <a:lstStyle/>
          <a:p>
            <a:pPr algn="ctr"/>
            <a:r>
              <a:rPr lang="en-US" sz="3600" b="1" kern="10" dirty="0">
                <a:solidFill>
                  <a:srgbClr val="0628D4"/>
                </a:solidFill>
                <a:effectLst>
                  <a:outerShdw blurRad="38100" dist="38100" dir="2700000" algn="tl" rotWithShape="0">
                    <a:srgbClr val="C0C0C0"/>
                  </a:outerShdw>
                </a:effectLst>
                <a:latin typeface="Times New Roman"/>
                <a:cs typeface="Times New Roman"/>
              </a:rPr>
              <a:t>LÀM QUEN VĂN HỌC</a:t>
            </a:r>
          </a:p>
        </p:txBody>
      </p:sp>
      <p:sp>
        <p:nvSpPr>
          <p:cNvPr id="15" name="WordArt 11"/>
          <p:cNvSpPr>
            <a:spLocks noChangeArrowheads="1" noChangeShapeType="1" noTextEdit="1"/>
          </p:cNvSpPr>
          <p:nvPr/>
        </p:nvSpPr>
        <p:spPr bwMode="auto">
          <a:xfrm>
            <a:off x="2542146" y="4724400"/>
            <a:ext cx="5105400" cy="15240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0"/>
                <a:gd name="adj2" fmla="val 0"/>
              </a:avLst>
            </a:prstTxWarp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1" dirty="0" err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600" b="1" dirty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600" b="1" dirty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6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vâng</a:t>
            </a:r>
            <a:r>
              <a:rPr lang="en-US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”</a:t>
            </a:r>
            <a:endParaRPr lang="en-US" sz="36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sz="3600" b="1" dirty="0" err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3600" b="1" dirty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3600" b="1" dirty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24 – 36 </a:t>
            </a:r>
            <a:r>
              <a:rPr 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tháng</a:t>
            </a:r>
            <a:endParaRPr lang="en-US" sz="36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sz="3600" b="1" dirty="0" err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600" b="1" dirty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600" b="1" dirty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Phan</a:t>
            </a:r>
            <a:r>
              <a:rPr lang="en-US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Thu </a:t>
            </a:r>
            <a:r>
              <a:rPr lang="en-US" sz="3600" b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Hương</a:t>
            </a:r>
            <a:endParaRPr lang="en-US" sz="36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2139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20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20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20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40"/>
                            </p:stCondLst>
                            <p:childTnLst>
                              <p:par>
                                <p:cTn id="15" presetID="3" presetClass="entr" presetSubtype="1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2000"/>
                                        <p:tgtEl>
                                          <p:spTgt spid="58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7" grpId="0"/>
      <p:bldP spid="5838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Picture1"/>
          <p:cNvPicPr>
            <a:picLocks noChangeAspect="1" noChangeArrowheads="1"/>
          </p:cNvPicPr>
          <p:nvPr/>
        </p:nvPicPr>
        <p:blipFill>
          <a:blip r:embed="rId3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nha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64125" cy="629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7620000" y="1295400"/>
            <a:ext cx="3505200" cy="2286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0"/>
            <a:ext cx="48006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0" y="26384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3320" name="Object 8"/>
          <p:cNvGraphicFramePr>
            <a:graphicFrameLocks noChangeAspect="1"/>
          </p:cNvGraphicFramePr>
          <p:nvPr/>
        </p:nvGraphicFramePr>
        <p:xfrm>
          <a:off x="6400800" y="3429000"/>
          <a:ext cx="1919288" cy="2644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2" r:id="rId6" imgW="2902680" imgH="3828240" progId="CorelDRAW.Graphic.13">
                  <p:embed/>
                </p:oleObj>
              </mc:Choice>
              <mc:Fallback>
                <p:oleObj r:id="rId6" imgW="2902680" imgH="3828240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0800" y="3429000"/>
                        <a:ext cx="1919288" cy="2644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23" name="Rectangle 11"/>
          <p:cNvSpPr>
            <a:spLocks noChangeArrowheads="1"/>
          </p:cNvSpPr>
          <p:nvPr/>
        </p:nvSpPr>
        <p:spPr bwMode="auto">
          <a:xfrm>
            <a:off x="0" y="29098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3322" name="Object 10"/>
          <p:cNvGraphicFramePr>
            <a:graphicFrameLocks noChangeAspect="1"/>
          </p:cNvGraphicFramePr>
          <p:nvPr/>
        </p:nvGraphicFramePr>
        <p:xfrm>
          <a:off x="6777038" y="1828800"/>
          <a:ext cx="2209800" cy="173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3" r:id="rId8" imgW="3387240" imgH="2563560" progId="CorelDRAW.Graphic.13">
                  <p:embed/>
                </p:oleObj>
              </mc:Choice>
              <mc:Fallback>
                <p:oleObj r:id="rId8" imgW="3387240" imgH="2563560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77038" y="1828800"/>
                        <a:ext cx="2209800" cy="17383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62960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5 0.01179 C -0.00035 0.00509 0.00034 -0.00162 0.00121 -0.00185 C 0.00208 -0.00185 0.00295 0.00994 0.00347 0.01018 C 0.00399 0.01018 0.00538 -0.00023 0.00468 -0.00093 C 0.00434 -0.00162 0.00208 0.00647 0.00121 0.00624 C 0.00034 0.00601 0.00052 -0.00162 3.61111E-6 -0.00185 C -0.00052 -0.00185 -0.00261 0.00462 -0.00226 0.00486 C -0.00191 0.00486 0.00295 -0.00093 0.00243 -0.00139 C 0.00191 -0.00185 -0.00539 0.00139 -0.00573 0.00162 C -0.00608 0.00185 -0.00122 -0.00023 3.61111E-6 7.21554E-7 C 0.00121 0.00023 0.00121 0.00416 0.00121 0.00439 C 0.00121 0.00416 0.00052 0.00208 3.61111E-6 7.21554E-7 " pathEditMode="relative" rAng="0" ptsTypes="aaaaaaaaaaaA">
                                      <p:cBhvr>
                                        <p:cTn id="6" dur="5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0" y="-69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>
              <a:ln>
                <a:noFill/>
              </a:ln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6148" name="Picture 4" descr="Hinh nen - 7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1600200" y="1828800"/>
            <a:ext cx="5181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6151" name="WordArt 7"/>
          <p:cNvSpPr>
            <a:spLocks noChangeArrowheads="1" noChangeShapeType="1" noTextEdit="1"/>
          </p:cNvSpPr>
          <p:nvPr/>
        </p:nvSpPr>
        <p:spPr bwMode="auto">
          <a:xfrm>
            <a:off x="685800" y="838200"/>
            <a:ext cx="7620000" cy="3581400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pPr algn="ctr"/>
            <a:r>
              <a:rPr lang="vi-VN" sz="3600" kern="1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trích dẫn </a:t>
            </a:r>
          </a:p>
          <a:p>
            <a:pPr algn="ctr"/>
            <a:r>
              <a:rPr lang="vi-VN" sz="3600" kern="1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,đàm thoại</a:t>
            </a:r>
            <a:endParaRPr lang="en-US" sz="3600" kern="1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47186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1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1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  <p:bldP spid="6147" grpId="0" build="p"/>
      <p:bldP spid="6149" grpId="0"/>
      <p:bldP spid="615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 dirty="0" smtClean="0"/>
              <a:t>                 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138252"/>
            <a:ext cx="800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C:\Users\Admin\Downloads\IMG-09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46138"/>
            <a:ext cx="3581400" cy="2570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914400" y="3418930"/>
            <a:ext cx="18896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Thỏ</a:t>
            </a:r>
            <a:r>
              <a:rPr lang="en-US" sz="28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8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mẹ</a:t>
            </a:r>
            <a:endParaRPr lang="vi-VN" sz="28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9" name="Picture 2" descr="C:\Users\Admin\Downloads\IMG-093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046" y="846138"/>
            <a:ext cx="3659187" cy="2570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957046" y="3417094"/>
            <a:ext cx="36591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Thỏ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con</a:t>
            </a:r>
            <a:endParaRPr lang="vi-VN" sz="28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endParaRPr lang="en-US" sz="8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1" name="Picture 3" descr="C:\Users\Admin\Downloads\IMG-093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063425"/>
            <a:ext cx="3581400" cy="2050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688033" y="6114078"/>
            <a:ext cx="23424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Bác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Gấu</a:t>
            </a:r>
            <a:endParaRPr lang="vi-VN" sz="28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3" name="Picture 4" descr="C:\Users\Admin\Downloads\IMG-093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176" y="4063425"/>
            <a:ext cx="3577354" cy="2083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4957047" y="6147411"/>
            <a:ext cx="35534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Bươm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bướm</a:t>
            </a:r>
            <a:endParaRPr lang="vi-VN" sz="28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5802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>
              <a:ln>
                <a:noFill/>
              </a:ln>
            </a:endParaRPr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4" name="Picture 4" descr="hinhnen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052" y="16461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WordArt 5"/>
          <p:cNvSpPr>
            <a:spLocks noChangeArrowheads="1" noChangeShapeType="1" noTextEdit="1"/>
          </p:cNvSpPr>
          <p:nvPr/>
        </p:nvSpPr>
        <p:spPr bwMode="auto">
          <a:xfrm>
            <a:off x="309563" y="0"/>
            <a:ext cx="8153400" cy="2019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Trong câu chuyện có những nhân vật</a:t>
            </a:r>
          </a:p>
        </p:txBody>
      </p:sp>
      <p:sp>
        <p:nvSpPr>
          <p:cNvPr id="9" name="WordArt 5"/>
          <p:cNvSpPr>
            <a:spLocks noChangeArrowheads="1" noChangeShapeType="1" noTextEdit="1"/>
          </p:cNvSpPr>
          <p:nvPr/>
        </p:nvSpPr>
        <p:spPr bwMode="auto">
          <a:xfrm>
            <a:off x="685801" y="3733800"/>
            <a:ext cx="2514600" cy="55006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Thỏ</a:t>
            </a:r>
            <a:r>
              <a:rPr lang="en-US" sz="4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mẹ</a:t>
            </a:r>
            <a:endParaRPr lang="vi-VN" sz="400" b="1" kern="10" dirty="0" smtClean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endParaRPr lang="en-US" sz="4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4" name="WordArt 5"/>
          <p:cNvSpPr>
            <a:spLocks noChangeArrowheads="1" noChangeShapeType="1" noTextEdit="1"/>
          </p:cNvSpPr>
          <p:nvPr/>
        </p:nvSpPr>
        <p:spPr bwMode="auto">
          <a:xfrm>
            <a:off x="5638800" y="3593610"/>
            <a:ext cx="2570163" cy="116443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Thỏ</a:t>
            </a:r>
            <a:r>
              <a:rPr lang="en-US" sz="4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con</a:t>
            </a:r>
            <a:endParaRPr lang="vi-VN" sz="4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endParaRPr lang="en-US" sz="4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6" name="WordArt 5"/>
          <p:cNvSpPr>
            <a:spLocks noChangeArrowheads="1" noChangeShapeType="1" noTextEdit="1"/>
          </p:cNvSpPr>
          <p:nvPr/>
        </p:nvSpPr>
        <p:spPr bwMode="auto">
          <a:xfrm>
            <a:off x="309563" y="6066234"/>
            <a:ext cx="30480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Bác</a:t>
            </a:r>
            <a:r>
              <a:rPr lang="en-US" sz="4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Gấu</a:t>
            </a:r>
            <a:endParaRPr lang="vi-VN" sz="4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endParaRPr lang="en-US" sz="4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2" name="Picture 2" descr="C:\Users\Admin\Downloads\IMG-09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4575"/>
            <a:ext cx="3581400" cy="2570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Admin\Downloads\IMG-093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1" y="1371600"/>
            <a:ext cx="3659187" cy="2243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\Downloads\IMG-093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197747"/>
            <a:ext cx="3352800" cy="2050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Admin\Downloads\IMG-093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257773"/>
            <a:ext cx="3659188" cy="186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WordArt 5"/>
          <p:cNvSpPr>
            <a:spLocks noChangeArrowheads="1" noChangeShapeType="1" noTextEdit="1"/>
          </p:cNvSpPr>
          <p:nvPr/>
        </p:nvSpPr>
        <p:spPr bwMode="auto">
          <a:xfrm>
            <a:off x="5602789" y="6124673"/>
            <a:ext cx="2514600" cy="55006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Bươm</a:t>
            </a:r>
            <a:r>
              <a:rPr lang="en-US" sz="4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bướm</a:t>
            </a:r>
            <a:endParaRPr lang="vi-VN" sz="400" b="1" kern="10" dirty="0" smtClean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endParaRPr lang="en-US" sz="4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28707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  <p:bldP spid="16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5" name="Picture 13" descr="Picture1"/>
          <p:cNvPicPr>
            <a:picLocks noChangeAspect="1" noChangeArrowheads="1"/>
          </p:cNvPicPr>
          <p:nvPr/>
        </p:nvPicPr>
        <p:blipFill>
          <a:blip r:embed="rId4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nha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325" y="-26988"/>
            <a:ext cx="5064125" cy="629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hoCon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81000"/>
            <a:ext cx="4216400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7620000" y="1295400"/>
            <a:ext cx="3505200" cy="2286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087" name="nhac khong loi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6248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088" name="Object 16"/>
          <p:cNvGraphicFramePr>
            <a:graphicFrameLocks noChangeAspect="1"/>
          </p:cNvGraphicFramePr>
          <p:nvPr/>
        </p:nvGraphicFramePr>
        <p:xfrm>
          <a:off x="9448800" y="3276600"/>
          <a:ext cx="1919288" cy="2644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0" r:id="rId8" imgW="2902680" imgH="3828240" progId="CorelDRAW.Graphic.13">
                  <p:embed/>
                </p:oleObj>
              </mc:Choice>
              <mc:Fallback>
                <p:oleObj r:id="rId8" imgW="2902680" imgH="3828240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48800" y="3276600"/>
                        <a:ext cx="1919288" cy="2644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89" name="Object 17"/>
          <p:cNvGraphicFramePr>
            <a:graphicFrameLocks noChangeAspect="1"/>
          </p:cNvGraphicFramePr>
          <p:nvPr/>
        </p:nvGraphicFramePr>
        <p:xfrm>
          <a:off x="9829800" y="1690688"/>
          <a:ext cx="2209800" cy="1738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1" r:id="rId10" imgW="3387240" imgH="2563560" progId="CorelDRAW.Graphic.13">
                  <p:embed/>
                </p:oleObj>
              </mc:Choice>
              <mc:Fallback>
                <p:oleObj r:id="rId10" imgW="3387240" imgH="2563560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29800" y="1690688"/>
                        <a:ext cx="2209800" cy="17383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00685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064" fill="hold"/>
                                        <p:tgtEl>
                                          <p:spTgt spid="30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6025 -0.03935 -0.12049 -0.07847 -0.18229 -0.06505 C -0.2441 -0.05162 -0.31007 0.05602 -0.37101 0.08032 L -0.54844 0.08032 " pathEditMode="relative" ptsTypes="aaAA">
                                      <p:cBhvr>
                                        <p:cTn id="10" dur="20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6025 -0.03935 -0.12049 -0.07847 -0.18229 -0.06505 C -0.2441 -0.05162 -0.31007 0.05602 -0.37101 0.08032 L -0.54844 0.08032 " pathEditMode="relative" ptsTypes="aaAA">
                                      <p:cBhvr>
                                        <p:cTn id="12" dur="20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533 0.08866 C -0.5526 0.08194 -0.55191 0.07523 -0.55104 0.075 C -0.55017 0.075 -0.5493 0.0868 -0.54878 0.08704 C -0.54826 0.08704 -0.54687 0.07662 -0.54757 0.07592 C -0.54791 0.07523 -0.55017 0.08333 -0.55104 0.0831 C -0.55191 0.08287 -0.55173 0.07523 -0.55225 0.075 C -0.55277 0.075 -0.55486 0.08148 -0.55451 0.08171 C -0.55416 0.08171 -0.5493 0.07592 -0.54982 0.07546 C -0.55034 0.075 -0.55764 0.07824 -0.55798 0.07847 C -0.55833 0.0787 -0.55347 0.07662 -0.55225 0.07685 C -0.55104 0.07708 -0.55104 0.08102 -0.55104 0.08125 C -0.55104 0.08102 -0.55173 0.07893 -0.55225 0.07685 " pathEditMode="relative" rAng="0" ptsTypes="aaaaaaaaaaaA">
                                      <p:cBhvr>
                                        <p:cTn id="16" dur="50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0" y="-69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8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icture1"/>
          <p:cNvPicPr>
            <a:picLocks noChangeAspect="1" noChangeArrowheads="1"/>
          </p:cNvPicPr>
          <p:nvPr/>
        </p:nvPicPr>
        <p:blipFill>
          <a:blip r:embed="rId3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nha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325" y="-26988"/>
            <a:ext cx="5064125" cy="629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7620000" y="1295400"/>
            <a:ext cx="3505200" cy="2286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151" name="Picture 7" descr="HinhTh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865313" y="2286000"/>
            <a:ext cx="3762375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buom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77663">
            <a:off x="5629275" y="2524125"/>
            <a:ext cx="1752600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7" name="Picture 13" descr="HinhTh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828800" y="2286000"/>
            <a:ext cx="3810000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buom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87763">
            <a:off x="4486275" y="1304925"/>
            <a:ext cx="1752600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hoa my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248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6355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37" fill="hold"/>
                                        <p:tgtEl>
                                          <p:spTgt spid="61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21 -0.08325 C 0.05017 -0.13899 0.09548 -0.19426 0.14375 -0.17414 C 0.19201 -0.15379 0.24149 0.00393 0.29496 0.03955 C 0.34826 0.07516 0.43177 0.04533 0.46423 0.03955 C 0.49687 0.03354 0.49323 0.01874 0.48958 0.00393 " pathEditMode="relative" rAng="0" ptsTypes="aaaaA">
                                      <p:cBhvr>
                                        <p:cTn id="18" dur="20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235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 0.02755 C 0.11789 -0.00301 0.18629 -0.03333 0.25886 -0.02222 C 0.3316 -0.01111 0.40643 0.07523 0.48698 0.09468 C 0.56771 0.11412 0.69341 0.09792 0.74254 0.09468 C 0.79167 0.09144 0.78611 0.08334 0.78056 0.07523 " pathEditMode="relative" rAng="0" ptsTypes="aaaaA">
                                      <p:cBhvr>
                                        <p:cTn id="20" dur="20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83" y="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6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Thien_Nhien_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7" name="Picture 13" descr="Posted Image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562600"/>
            <a:ext cx="1638300" cy="89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9" name="Picture 15" descr="Posted Image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867400"/>
            <a:ext cx="809625" cy="72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1" name="Picture 17" descr="Posted Image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6178550"/>
            <a:ext cx="762000" cy="67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3" name="Picture 19" descr="Posted Imag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572000"/>
            <a:ext cx="747713" cy="98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2209800"/>
            <a:ext cx="3462338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86" name="Picture 22" descr="HinhTho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 flipH="1" flipV="1">
            <a:off x="8305800" y="2286000"/>
            <a:ext cx="38100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886200"/>
            <a:ext cx="17526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5" name="Picture 11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63" y="2409825"/>
            <a:ext cx="2057400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287" name="Group 23"/>
          <p:cNvGrpSpPr>
            <a:grpSpLocks/>
          </p:cNvGrpSpPr>
          <p:nvPr/>
        </p:nvGrpSpPr>
        <p:grpSpPr bwMode="auto">
          <a:xfrm flipH="1">
            <a:off x="2895600" y="0"/>
            <a:ext cx="5486400" cy="1724025"/>
            <a:chOff x="1392" y="624"/>
            <a:chExt cx="4002" cy="990"/>
          </a:xfrm>
        </p:grpSpPr>
        <p:pic>
          <p:nvPicPr>
            <p:cNvPr id="11288" name="Picture 24" descr="Animated-Butterfly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1152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89" name="Picture 25" descr="Animated-Butterfly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624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290" name="Picture 26" descr="than gau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2362200"/>
            <a:ext cx="3662363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91" name="Picture 27" descr="dau gau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609600"/>
            <a:ext cx="2573338" cy="209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9079001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11111E-6 6.51249E-6 C -0.06824 -0.07354 -0.13647 -0.14708 -0.18803 -0.145 C -0.23959 -0.14292 -0.2731 -0.00693 -0.30886 0.01203 C -0.34463 0.031 -0.37778 -0.02867 -0.40296 -0.03168 C -0.42813 -0.03468 -0.43126 -0.01757 -0.45956 -0.00578 C -0.48785 0.00602 -0.52414 0.0384 -0.5731 0.03978 C -0.62206 0.04117 -0.72327 0.00833 -0.75365 0.00209 " pathEditMode="relative" ptsTypes="aaaaaaA">
                                      <p:cBhvr>
                                        <p:cTn id="11" dur="2000" fill="hold"/>
                                        <p:tgtEl>
                                          <p:spTgt spid="112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xit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5" dur="500"/>
                                        <p:tgtEl>
                                          <p:spTgt spid="112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26 0.04602 C 0.0007 0.03538 0.00417 0.02474 0.00504 0.02428 C 0.0059 0.02382 0.00139 0.04278 0.00243 0.04301 C 0.00365 0.04301 0.01042 0.02636 0.01215 0.0252 C 0.01389 0.02405 0.01233 0.03561 0.01215 0.03561 C 0.01181 0.03538 0.01076 0.02405 0.0099 0.02428 C 0.00903 0.02428 0.00816 0.03561 0.00729 0.03607 C 0.00642 0.03654 0.00608 0.02752 0.00504 0.02659 C 0.00382 0.0259 0.0007 0.03075 -8.33333E-7 0.03122 " pathEditMode="relative" rAng="0" ptsTypes="aaaaaaaaA">
                                      <p:cBhvr>
                                        <p:cTn id="28" dur="50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" y="-11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4045 -0.03678 -0.08073 -0.07355 -0.11458 -0.08812 C -0.14844 -0.10269 -0.17726 -0.10269 -0.20295 -0.08812 C -0.22865 -0.07355 -0.24757 -0.01851 -0.2691 0 C -0.29062 0.0185 -0.3026 0.01873 -0.33177 0.02243 C -0.36094 0.02613 -0.42101 0.01873 -0.44462 0.02243 C -0.46823 0.02613 -0.46823 0.04116 -0.47378 0.04486 " pathEditMode="relative" ptsTypes="aaaaaaA">
                                      <p:cBhvr>
                                        <p:cTn id="32" dur="2000" fill="hold"/>
                                        <p:tgtEl>
                                          <p:spTgt spid="112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4045 -0.03678 -0.08073 -0.07355 -0.11458 -0.08812 C -0.14844 -0.10269 -0.17726 -0.10269 -0.20295 -0.08812 C -0.22865 -0.07355 -0.24757 -0.01851 -0.2691 0 C -0.29062 0.0185 -0.3026 0.01873 -0.33177 0.02243 C -0.36094 0.02613 -0.42101 0.01873 -0.44462 0.02243 C -0.46823 0.02613 -0.46823 0.04116 -0.47378 0.04486 " pathEditMode="relative" ptsTypes="aaaaaaA">
                                      <p:cBhvr>
                                        <p:cTn id="34" dur="2000" fill="hold"/>
                                        <p:tgtEl>
                                          <p:spTgt spid="112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Picture1"/>
          <p:cNvPicPr>
            <a:picLocks noChangeAspect="1" noChangeArrowheads="1"/>
          </p:cNvPicPr>
          <p:nvPr/>
        </p:nvPicPr>
        <p:blipFill>
          <a:blip r:embed="rId2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0"/>
            <a:ext cx="9091612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7620000" y="1295400"/>
            <a:ext cx="3505200" cy="2286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8198" name="Picture 6" descr="buom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77663">
            <a:off x="6162675" y="2143125"/>
            <a:ext cx="1752600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199" name="Group 7"/>
          <p:cNvGrpSpPr>
            <a:grpSpLocks/>
          </p:cNvGrpSpPr>
          <p:nvPr/>
        </p:nvGrpSpPr>
        <p:grpSpPr bwMode="auto">
          <a:xfrm>
            <a:off x="2286000" y="914400"/>
            <a:ext cx="6353175" cy="1571625"/>
            <a:chOff x="1392" y="624"/>
            <a:chExt cx="4002" cy="990"/>
          </a:xfrm>
        </p:grpSpPr>
        <p:pic>
          <p:nvPicPr>
            <p:cNvPr id="8200" name="Picture 8" descr="Animated-Butterfly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1152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01" name="Picture 9" descr="Animated-Butterfly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624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213" name="Picture 21" descr="HinhTh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 flipH="1" flipV="1">
            <a:off x="3124200" y="1371600"/>
            <a:ext cx="3863975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4" name="Picture 22" descr="than gau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773363"/>
            <a:ext cx="3903663" cy="4084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1" name="Picture 19" descr="dau gau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066800"/>
            <a:ext cx="2743200" cy="224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5694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0.01064 C -0.13941 -0.00856 -0.27865 -0.00624 -0.36025 -0.01064 C -0.44184 -0.0148 -0.44775 -0.03585 -0.48976 -0.03608 C -0.5316 -0.03631 -0.55712 -0.01596 -0.61198 -0.01203 C -0.66684 -0.00809 -0.78403 -0.01249 -0.81841 -0.01203 " pathEditMode="relative" rAng="0" ptsTypes="aaaaA">
                                      <p:cBhvr>
                                        <p:cTn id="11" dur="5000" fill="hold"/>
                                        <p:tgtEl>
                                          <p:spTgt spid="82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920" y="-1064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0.00185 C -0.14427 0.00509 -0.28837 0.00833 -0.37274 0.00185 C -0.45712 -0.00439 -0.46337 -0.03538 -0.5066 -0.03584 C -0.55 -0.0363 -0.57639 -0.00624 -0.63316 -0.00023 C -0.68993 0.00555 -0.81111 -0.00092 -0.8467 -0.00023 " pathEditMode="relative" rAng="0" ptsTypes="aaaaA">
                                      <p:cBhvr>
                                        <p:cTn id="13" dur="5000" fill="hold"/>
                                        <p:tgtEl>
                                          <p:spTgt spid="82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344" y="-1596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2.46068E-6 C -0.12118 0.00301 -0.24219 0.00602 -0.31302 -2.46068E-6 C -0.38403 -0.00601 -0.38923 -0.03538 -0.42569 -0.03584 C -0.46198 -0.03631 -0.4842 -0.00763 -0.53194 -0.00208 C -0.57951 0.00347 -0.68125 -0.00254 -0.71128 -0.00208 " pathEditMode="relative" rAng="0" ptsTypes="aaaaA">
                                      <p:cBhvr>
                                        <p:cTn id="15" dur="50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573" y="-1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Picture1"/>
          <p:cNvPicPr>
            <a:picLocks noChangeAspect="1" noChangeArrowheads="1"/>
          </p:cNvPicPr>
          <p:nvPr/>
        </p:nvPicPr>
        <p:blipFill>
          <a:blip r:embed="rId3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nha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64125" cy="629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7620000" y="1295400"/>
            <a:ext cx="3505200" cy="2286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0"/>
            <a:ext cx="48006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0" y="26384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3320" name="Object 8"/>
          <p:cNvGraphicFramePr>
            <a:graphicFrameLocks noChangeAspect="1"/>
          </p:cNvGraphicFramePr>
          <p:nvPr/>
        </p:nvGraphicFramePr>
        <p:xfrm>
          <a:off x="6400800" y="3429000"/>
          <a:ext cx="1919288" cy="2644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2" r:id="rId6" imgW="2902680" imgH="3828240" progId="CorelDRAW.Graphic.13">
                  <p:embed/>
                </p:oleObj>
              </mc:Choice>
              <mc:Fallback>
                <p:oleObj r:id="rId6" imgW="2902680" imgH="3828240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0800" y="3429000"/>
                        <a:ext cx="1919288" cy="2644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23" name="Rectangle 11"/>
          <p:cNvSpPr>
            <a:spLocks noChangeArrowheads="1"/>
          </p:cNvSpPr>
          <p:nvPr/>
        </p:nvSpPr>
        <p:spPr bwMode="auto">
          <a:xfrm>
            <a:off x="0" y="29098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3322" name="Object 10"/>
          <p:cNvGraphicFramePr>
            <a:graphicFrameLocks noChangeAspect="1"/>
          </p:cNvGraphicFramePr>
          <p:nvPr/>
        </p:nvGraphicFramePr>
        <p:xfrm>
          <a:off x="6777038" y="1828800"/>
          <a:ext cx="2209800" cy="173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3" r:id="rId8" imgW="3387240" imgH="2563560" progId="CorelDRAW.Graphic.13">
                  <p:embed/>
                </p:oleObj>
              </mc:Choice>
              <mc:Fallback>
                <p:oleObj r:id="rId8" imgW="3387240" imgH="2563560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77038" y="1828800"/>
                        <a:ext cx="2209800" cy="17383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20673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5 0.01179 C -0.00035 0.00509 0.00034 -0.00162 0.00121 -0.00185 C 0.00208 -0.00185 0.00295 0.00994 0.00347 0.01018 C 0.00399 0.01018 0.00538 -0.00023 0.00468 -0.00093 C 0.00434 -0.00162 0.00208 0.00647 0.00121 0.00624 C 0.00034 0.00601 0.00052 -0.00162 3.61111E-6 -0.00185 C -0.00052 -0.00185 -0.00261 0.00462 -0.00226 0.00486 C -0.00191 0.00486 0.00295 -0.00093 0.00243 -0.00139 C 0.00191 -0.00185 -0.00539 0.00139 -0.00573 0.00162 C -0.00608 0.00185 -0.00122 -0.00023 3.61111E-6 7.21554E-7 C 0.00121 0.00023 0.00121 0.00416 0.00121 0.00439 C 0.00121 0.00416 0.00052 0.00208 3.61111E-6 7.21554E-7 " pathEditMode="relative" rAng="0" ptsTypes="aaaaaaaaaaaA">
                                      <p:cBhvr>
                                        <p:cTn id="6" dur="5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0" y="-69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inh Nen PMSV (20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WordArt 5"/>
          <p:cNvSpPr>
            <a:spLocks noChangeArrowheads="1" noChangeShapeType="1" noTextEdit="1"/>
          </p:cNvSpPr>
          <p:nvPr/>
        </p:nvSpPr>
        <p:spPr bwMode="auto">
          <a:xfrm>
            <a:off x="2362200" y="1524000"/>
            <a:ext cx="6553200" cy="403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chúng ta cùng xem rối</a:t>
            </a:r>
          </a:p>
        </p:txBody>
      </p:sp>
    </p:spTree>
    <p:extLst>
      <p:ext uri="{BB962C8B-B14F-4D97-AF65-F5344CB8AC3E}">
        <p14:creationId xmlns:p14="http://schemas.microsoft.com/office/powerpoint/2010/main" val="3516300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803275" y="2957513"/>
            <a:ext cx="7753350" cy="2286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Hát</a:t>
            </a:r>
            <a:r>
              <a:rPr lang="en-US" sz="4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: </a:t>
            </a:r>
            <a:r>
              <a:rPr lang="en-US" sz="4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Ta </a:t>
            </a:r>
            <a:r>
              <a:rPr lang="en-US" sz="4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đi</a:t>
            </a:r>
            <a:r>
              <a:rPr lang="en-US" sz="4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vào</a:t>
            </a:r>
            <a:r>
              <a:rPr lang="en-US" sz="4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rừng</a:t>
            </a:r>
            <a:r>
              <a:rPr lang="en-US" sz="4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xanh</a:t>
            </a:r>
            <a:endParaRPr lang="en-US" sz="4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endParaRPr lang="en-US" sz="4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4" name="Picture 9" descr="0830js5b15daddi012pz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57400"/>
            <a:ext cx="762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5" descr="butterfly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44442">
            <a:off x="4537869" y="5118894"/>
            <a:ext cx="990600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29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56690">
            <a:off x="5253038" y="3968750"/>
            <a:ext cx="3390900" cy="336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7" descr=" Anhdepblog.com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5362575"/>
            <a:ext cx="714375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7" descr=" Anhdepblog.com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5210856"/>
            <a:ext cx="714375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7" descr=" Anhdepblog.com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313" y="5340804"/>
            <a:ext cx="714375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0830js5b15daddi012pz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886" y="2353356"/>
            <a:ext cx="762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6" descr="butterfly3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87561">
            <a:off x="7835900" y="1698625"/>
            <a:ext cx="819150" cy="75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9" descr="hotpinkflow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8" y="87085"/>
            <a:ext cx="792162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9" descr="hotpinkflow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774" y="87310"/>
            <a:ext cx="792162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9" descr="hotpinkflow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744" y="87311"/>
            <a:ext cx="792162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9" descr="hotpinkflow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6594" y="119742"/>
            <a:ext cx="792162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9" descr="hotpinkflow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305" y="87312"/>
            <a:ext cx="792162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9" descr="hotpinkflow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076" y="152400"/>
            <a:ext cx="792162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9" descr="hotpinkflow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86854"/>
            <a:ext cx="792162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9" descr="hotpinkflow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7744"/>
            <a:ext cx="792162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WordArt 3"/>
          <p:cNvSpPr>
            <a:spLocks noChangeArrowheads="1" noChangeShapeType="1" noTextEdit="1"/>
          </p:cNvSpPr>
          <p:nvPr/>
        </p:nvSpPr>
        <p:spPr bwMode="auto">
          <a:xfrm>
            <a:off x="803275" y="381000"/>
            <a:ext cx="7315200" cy="1752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8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Ổn định tổ chức</a:t>
            </a:r>
            <a:endParaRPr lang="en-US" sz="8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" name="TaDiVaoRungXanh-VA-4373361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471194" y="47312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451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inhnen_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5" name="WordArt 3"/>
          <p:cNvSpPr>
            <a:spLocks noChangeArrowheads="1" noChangeShapeType="1" noTextEdit="1"/>
          </p:cNvSpPr>
          <p:nvPr/>
        </p:nvSpPr>
        <p:spPr bwMode="auto">
          <a:xfrm>
            <a:off x="381000" y="609600"/>
            <a:ext cx="8305800" cy="1828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Trò chơi: </a:t>
            </a:r>
            <a:r>
              <a:rPr lang="en-US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Trời</a:t>
            </a:r>
            <a:r>
              <a:rPr lang="en-US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nắng</a:t>
            </a:r>
            <a:r>
              <a:rPr lang="en-US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, </a:t>
            </a:r>
            <a:r>
              <a:rPr lang="en-US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trời</a:t>
            </a:r>
            <a:r>
              <a:rPr lang="en-US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mưa</a:t>
            </a:r>
            <a:endParaRPr lang="en-US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36868" name="Picture 4" descr="ag00319_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447800"/>
            <a:ext cx="310515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5" descr="111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581400"/>
            <a:ext cx="1979613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8" name="Picture 6" descr="mouse3">
            <a:hlinkClick r:id="rId7" action="ppaction://hlinksldjump"/>
          </p:cNvPr>
          <p:cNvPicPr>
            <a:picLocks noChangeAspect="1" noChangeArrowheads="1" noCrop="1"/>
          </p:cNvPicPr>
          <p:nvPr/>
        </p:nvPicPr>
        <p:blipFill>
          <a:blip r:embed="rId8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733800"/>
            <a:ext cx="201295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TroiNangTroiMua-HoangSon_4dqgh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33900" y="4667250"/>
            <a:ext cx="1195192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00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0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0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01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0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90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57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01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inh nen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7891" name="Picture 3" descr="nha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292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4" name="Picture 4" descr="ELF1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661988"/>
            <a:ext cx="8077200" cy="634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5" name="WordArt 5"/>
          <p:cNvSpPr>
            <a:spLocks noChangeArrowheads="1" noChangeShapeType="1" noTextEdit="1"/>
          </p:cNvSpPr>
          <p:nvPr/>
        </p:nvSpPr>
        <p:spPr bwMode="auto">
          <a:xfrm>
            <a:off x="3657600" y="2057400"/>
            <a:ext cx="5257800" cy="18288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5400" b="1" kern="10" spc="-54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Tạm biệt các bạn</a:t>
            </a:r>
          </a:p>
        </p:txBody>
      </p:sp>
      <p:pic>
        <p:nvPicPr>
          <p:cNvPr id="37894" name="Picture 6" descr="nature%20(66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181600"/>
            <a:ext cx="111283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Picture 7" descr="nature%20(66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1163" y="5486400"/>
            <a:ext cx="1112837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6" name="Picture 8" descr="nature%20(66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5678488"/>
            <a:ext cx="1112838" cy="117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7" name="Picture 9" descr="sun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0"/>
            <a:ext cx="2743200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8" name="Picture 10" descr="456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581400"/>
            <a:ext cx="1439863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9" name="Picture 11" descr="daisies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5257800"/>
            <a:ext cx="131762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0" name="Picture 12" descr="daisies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257800"/>
            <a:ext cx="131762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1" name="Picture 13" descr="daisies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257800"/>
            <a:ext cx="131762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2" name="Picture 14" descr="456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200400"/>
            <a:ext cx="1439863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3" name="Picture 15" descr="456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3733800"/>
            <a:ext cx="1439863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4" name="Picture 16" descr="456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524000"/>
            <a:ext cx="1439863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5" name="Picture 17" descr="456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295400"/>
            <a:ext cx="1439863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6" name="Picture 18" descr="456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352800"/>
            <a:ext cx="1439863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7" name="Picture 19" descr="456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2590800"/>
            <a:ext cx="1439863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8" name="Picture 20" descr="456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828800"/>
            <a:ext cx="1439863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301" name="Text Box 21"/>
          <p:cNvSpPr txBox="1">
            <a:spLocks noChangeArrowheads="1"/>
          </p:cNvSpPr>
          <p:nvPr/>
        </p:nvSpPr>
        <p:spPr bwMode="auto">
          <a:xfrm>
            <a:off x="3733800" y="3962400"/>
            <a:ext cx="5181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>
                <a:solidFill>
                  <a:srgbClr val="FF0000"/>
                </a:solidFill>
                <a:latin typeface="Arial" charset="0"/>
              </a:rPr>
              <a:t>Cảm ơn các cô đã về thăm lớp</a:t>
            </a:r>
          </a:p>
        </p:txBody>
      </p:sp>
    </p:spTree>
    <p:extLst>
      <p:ext uri="{BB962C8B-B14F-4D97-AF65-F5344CB8AC3E}">
        <p14:creationId xmlns:p14="http://schemas.microsoft.com/office/powerpoint/2010/main" val="1688189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72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2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1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4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0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2" presetID="22" presetClass="emph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6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0" dur="80"/>
                                        <p:tgtEl>
                                          <p:spTgt spid="973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1" dur="80"/>
                                        <p:tgtEl>
                                          <p:spTgt spid="973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80"/>
                                        <p:tgtEl>
                                          <p:spTgt spid="973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973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973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9730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973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5" grpId="0" animBg="1"/>
      <p:bldP spid="97285" grpId="1" animBg="1"/>
      <p:bldP spid="97285" grpId="2" animBg="1"/>
      <p:bldP spid="97285" grpId="3" animBg="1"/>
      <p:bldP spid="97285" grpId="4" animBg="1"/>
      <p:bldP spid="97301" grpId="0"/>
      <p:bldP spid="97301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Hinh Nen PMSV (22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WordArt 5"/>
          <p:cNvSpPr>
            <a:spLocks noChangeArrowheads="1" noChangeShapeType="1" noTextEdit="1"/>
          </p:cNvSpPr>
          <p:nvPr/>
        </p:nvSpPr>
        <p:spPr bwMode="auto">
          <a:xfrm rot="158354">
            <a:off x="3962400" y="1143000"/>
            <a:ext cx="3962400" cy="3733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trò chuyện</a:t>
            </a:r>
          </a:p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cùng bé</a:t>
            </a:r>
          </a:p>
        </p:txBody>
      </p:sp>
    </p:spTree>
    <p:extLst>
      <p:ext uri="{BB962C8B-B14F-4D97-AF65-F5344CB8AC3E}">
        <p14:creationId xmlns:p14="http://schemas.microsoft.com/office/powerpoint/2010/main" val="3113106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5" name="Picture 13" descr="Picture1"/>
          <p:cNvPicPr>
            <a:picLocks noChangeAspect="1" noChangeArrowheads="1"/>
          </p:cNvPicPr>
          <p:nvPr/>
        </p:nvPicPr>
        <p:blipFill>
          <a:blip r:embed="rId4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nha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325" y="-26988"/>
            <a:ext cx="5064125" cy="629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hoCon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81000"/>
            <a:ext cx="4216400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7620000" y="1295400"/>
            <a:ext cx="3505200" cy="2286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087" name="nhac khong loi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6248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088" name="Object 16"/>
          <p:cNvGraphicFramePr>
            <a:graphicFrameLocks noChangeAspect="1"/>
          </p:cNvGraphicFramePr>
          <p:nvPr/>
        </p:nvGraphicFramePr>
        <p:xfrm>
          <a:off x="9448800" y="3276600"/>
          <a:ext cx="1919288" cy="2644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8" r:id="rId8" imgW="2902680" imgH="3828240" progId="CorelDRAW.Graphic.13">
                  <p:embed/>
                </p:oleObj>
              </mc:Choice>
              <mc:Fallback>
                <p:oleObj r:id="rId8" imgW="2902680" imgH="3828240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48800" y="3276600"/>
                        <a:ext cx="1919288" cy="2644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89" name="Object 17"/>
          <p:cNvGraphicFramePr>
            <a:graphicFrameLocks noChangeAspect="1"/>
          </p:cNvGraphicFramePr>
          <p:nvPr/>
        </p:nvGraphicFramePr>
        <p:xfrm>
          <a:off x="9829800" y="1690688"/>
          <a:ext cx="2209800" cy="1738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9" r:id="rId10" imgW="3387240" imgH="2563560" progId="CorelDRAW.Graphic.13">
                  <p:embed/>
                </p:oleObj>
              </mc:Choice>
              <mc:Fallback>
                <p:oleObj r:id="rId10" imgW="3387240" imgH="2563560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29800" y="1690688"/>
                        <a:ext cx="2209800" cy="17383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68203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064" fill="hold"/>
                                        <p:tgtEl>
                                          <p:spTgt spid="30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6025 -0.03935 -0.12049 -0.07847 -0.18229 -0.06505 C -0.2441 -0.05162 -0.31007 0.05602 -0.37101 0.08032 L -0.54844 0.08032 " pathEditMode="relative" ptsTypes="aaAA">
                                      <p:cBhvr>
                                        <p:cTn id="10" dur="20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6025 -0.03935 -0.12049 -0.07847 -0.18229 -0.06505 C -0.2441 -0.05162 -0.31007 0.05602 -0.37101 0.08032 L -0.54844 0.08032 " pathEditMode="relative" ptsTypes="aaAA">
                                      <p:cBhvr>
                                        <p:cTn id="12" dur="20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533 0.08866 C -0.5526 0.08194 -0.55191 0.07523 -0.55104 0.075 C -0.55017 0.075 -0.5493 0.0868 -0.54878 0.08704 C -0.54826 0.08704 -0.54687 0.07662 -0.54757 0.07592 C -0.54791 0.07523 -0.55017 0.08333 -0.55104 0.0831 C -0.55191 0.08287 -0.55173 0.07523 -0.55225 0.075 C -0.55277 0.075 -0.55486 0.08148 -0.55451 0.08171 C -0.55416 0.08171 -0.5493 0.07592 -0.54982 0.07546 C -0.55034 0.075 -0.55764 0.07824 -0.55798 0.07847 C -0.55833 0.0787 -0.55347 0.07662 -0.55225 0.07685 C -0.55104 0.07708 -0.55104 0.08102 -0.55104 0.08125 C -0.55104 0.08102 -0.55173 0.07893 -0.55225 0.07685 " pathEditMode="relative" rAng="0" ptsTypes="aaaaaaaaaaaA">
                                      <p:cBhvr>
                                        <p:cTn id="16" dur="50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0" y="-69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8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icture1"/>
          <p:cNvPicPr>
            <a:picLocks noChangeAspect="1" noChangeArrowheads="1"/>
          </p:cNvPicPr>
          <p:nvPr/>
        </p:nvPicPr>
        <p:blipFill>
          <a:blip r:embed="rId3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nha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325" y="-26988"/>
            <a:ext cx="5064125" cy="629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7620000" y="1295400"/>
            <a:ext cx="3505200" cy="2286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151" name="Picture 7" descr="HinhTh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865313" y="2286000"/>
            <a:ext cx="3762375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buom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77663">
            <a:off x="5629275" y="2524125"/>
            <a:ext cx="1752600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7" name="Picture 13" descr="HinhTh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828800" y="2286000"/>
            <a:ext cx="3810000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buom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87763">
            <a:off x="4486275" y="1304925"/>
            <a:ext cx="1752600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hoa my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248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6939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37" fill="hold"/>
                                        <p:tgtEl>
                                          <p:spTgt spid="61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21 -0.08325 C 0.05017 -0.13899 0.09548 -0.19426 0.14375 -0.17414 C 0.19201 -0.15379 0.24149 0.00393 0.29496 0.03955 C 0.34826 0.07516 0.43177 0.04533 0.46423 0.03955 C 0.49687 0.03354 0.49323 0.01874 0.48958 0.00393 " pathEditMode="relative" rAng="0" ptsTypes="aaaaA">
                                      <p:cBhvr>
                                        <p:cTn id="18" dur="20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235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 0.02755 C 0.11789 -0.00301 0.18629 -0.03333 0.25886 -0.02222 C 0.3316 -0.01111 0.40643 0.07523 0.48698 0.09468 C 0.56771 0.11412 0.69341 0.09792 0.74254 0.09468 C 0.79167 0.09144 0.78611 0.08334 0.78056 0.07523 " pathEditMode="relative" rAng="0" ptsTypes="aaaaA">
                                      <p:cBhvr>
                                        <p:cTn id="20" dur="20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83" y="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6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Picture1"/>
          <p:cNvPicPr>
            <a:picLocks noChangeAspect="1" noChangeArrowheads="1"/>
          </p:cNvPicPr>
          <p:nvPr/>
        </p:nvPicPr>
        <p:blipFill>
          <a:blip r:embed="rId3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7620000" y="1295400"/>
            <a:ext cx="3505200" cy="2286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7173" name="Picture 5" descr="HinhTh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-533400" y="1905000"/>
            <a:ext cx="3494088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Animated-Butterfl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219200"/>
            <a:ext cx="5133975" cy="73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176" name="Group 8"/>
          <p:cNvGrpSpPr>
            <a:grpSpLocks/>
          </p:cNvGrpSpPr>
          <p:nvPr/>
        </p:nvGrpSpPr>
        <p:grpSpPr bwMode="auto">
          <a:xfrm>
            <a:off x="2362200" y="990600"/>
            <a:ext cx="6353175" cy="1571625"/>
            <a:chOff x="1392" y="624"/>
            <a:chExt cx="4002" cy="990"/>
          </a:xfrm>
        </p:grpSpPr>
        <p:pic>
          <p:nvPicPr>
            <p:cNvPr id="7177" name="Picture 9" descr="Animated-Butterfly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1152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8" name="Picture 10" descr="Animated-Butterfly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624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179" name="Picture 11" descr="buom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5757863"/>
            <a:ext cx="1219200" cy="110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buom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04884">
            <a:off x="5731669" y="2497931"/>
            <a:ext cx="1219200" cy="1100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1" name="Picture 13" descr="buom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56760">
            <a:off x="3352800" y="5757863"/>
            <a:ext cx="1219200" cy="110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tieng chim 1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6400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8626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177" fill="hold"/>
                                        <p:tgtEl>
                                          <p:spTgt spid="71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67362E-19 -5.56892E-6 C 0.04375 -0.08303 0.0875 -0.16606 0.12222 -0.19288 C 0.15694 -0.21971 0.18368 -0.18225 0.20885 -0.16097 C 0.23403 -0.13969 0.25451 -0.10246 0.27309 -0.06569 C 0.29167 -0.02891 0.29479 0.03538 0.32083 0.05966 C 0.34687 0.08394 0.40052 0.09551 0.42969 0.07955 C 0.45885 0.06359 0.49253 0.00022 0.49549 -0.03585 C 0.49844 -0.07193 0.44496 -0.10246 0.44774 -0.13715 C 0.45052 -0.17184 0.47604 -0.23706 0.5118 -0.24446 C 0.54757 -0.25186 0.61163 -0.18641 0.66267 -0.18086 C 0.71371 -0.17531 0.78576 -0.20468 0.81788 -0.21069 C 0.85 -0.2167 0.84184 -0.21416 0.85521 -0.2167 C 0.86858 -0.21925 0.85885 -0.22503 0.89844 -0.22665 C 0.93802 -0.22827 1.01528 -0.22757 1.09253 -0.22665 " pathEditMode="relative" ptsTypes="aaaaaaaaaaaaaA">
                                      <p:cBhvr>
                                        <p:cTn id="10" dur="5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8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Thien_Nhien_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7" name="Picture 13" descr="Posted Image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562600"/>
            <a:ext cx="1638300" cy="89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9" name="Picture 15" descr="Posted Image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867400"/>
            <a:ext cx="809625" cy="72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1" name="Picture 17" descr="Posted Image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6178550"/>
            <a:ext cx="762000" cy="67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3" name="Picture 19" descr="Posted Imag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572000"/>
            <a:ext cx="747713" cy="98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2209800"/>
            <a:ext cx="3462338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86" name="Picture 22" descr="HinhTho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 flipH="1" flipV="1">
            <a:off x="8305800" y="2286000"/>
            <a:ext cx="38100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886200"/>
            <a:ext cx="17526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5" name="Picture 11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63" y="2409825"/>
            <a:ext cx="2057400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287" name="Group 23"/>
          <p:cNvGrpSpPr>
            <a:grpSpLocks/>
          </p:cNvGrpSpPr>
          <p:nvPr/>
        </p:nvGrpSpPr>
        <p:grpSpPr bwMode="auto">
          <a:xfrm flipH="1">
            <a:off x="2895600" y="0"/>
            <a:ext cx="5486400" cy="1724025"/>
            <a:chOff x="1392" y="624"/>
            <a:chExt cx="4002" cy="990"/>
          </a:xfrm>
        </p:grpSpPr>
        <p:pic>
          <p:nvPicPr>
            <p:cNvPr id="11288" name="Picture 24" descr="Animated-Butterfly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1152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89" name="Picture 25" descr="Animated-Butterfly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624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290" name="Picture 26" descr="than gau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2362200"/>
            <a:ext cx="3662363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91" name="Picture 27" descr="dau gau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609600"/>
            <a:ext cx="2573338" cy="209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530234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11111E-6 6.51249E-6 C -0.06824 -0.07354 -0.13647 -0.14708 -0.18803 -0.145 C -0.23959 -0.14292 -0.2731 -0.00693 -0.30886 0.01203 C -0.34463 0.031 -0.37778 -0.02867 -0.40296 -0.03168 C -0.42813 -0.03468 -0.43126 -0.01757 -0.45956 -0.00578 C -0.48785 0.00602 -0.52414 0.0384 -0.5731 0.03978 C -0.62206 0.04117 -0.72327 0.00833 -0.75365 0.00209 " pathEditMode="relative" ptsTypes="aaaaaaA">
                                      <p:cBhvr>
                                        <p:cTn id="11" dur="2000" fill="hold"/>
                                        <p:tgtEl>
                                          <p:spTgt spid="112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xit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5" dur="500"/>
                                        <p:tgtEl>
                                          <p:spTgt spid="112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26 0.04602 C 0.0007 0.03538 0.00417 0.02474 0.00504 0.02428 C 0.0059 0.02382 0.00139 0.04278 0.00243 0.04301 C 0.00365 0.04301 0.01042 0.02636 0.01215 0.0252 C 0.01389 0.02405 0.01233 0.03561 0.01215 0.03561 C 0.01181 0.03538 0.01076 0.02405 0.0099 0.02428 C 0.00903 0.02428 0.00816 0.03561 0.00729 0.03607 C 0.00642 0.03654 0.00608 0.02752 0.00504 0.02659 C 0.00382 0.0259 0.0007 0.03075 -8.33333E-7 0.03122 " pathEditMode="relative" rAng="0" ptsTypes="aaaaaaaaA">
                                      <p:cBhvr>
                                        <p:cTn id="28" dur="50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" y="-11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4045 -0.03678 -0.08073 -0.07355 -0.11458 -0.08812 C -0.14844 -0.10269 -0.17726 -0.10269 -0.20295 -0.08812 C -0.22865 -0.07355 -0.24757 -0.01851 -0.2691 0 C -0.29062 0.0185 -0.3026 0.01873 -0.33177 0.02243 C -0.36094 0.02613 -0.42101 0.01873 -0.44462 0.02243 C -0.46823 0.02613 -0.46823 0.04116 -0.47378 0.04486 " pathEditMode="relative" ptsTypes="aaaaaaA">
                                      <p:cBhvr>
                                        <p:cTn id="32" dur="2000" fill="hold"/>
                                        <p:tgtEl>
                                          <p:spTgt spid="112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4045 -0.03678 -0.08073 -0.07355 -0.11458 -0.08812 C -0.14844 -0.10269 -0.17726 -0.10269 -0.20295 -0.08812 C -0.22865 -0.07355 -0.24757 -0.01851 -0.2691 0 C -0.29062 0.0185 -0.3026 0.01873 -0.33177 0.02243 C -0.36094 0.02613 -0.42101 0.01873 -0.44462 0.02243 C -0.46823 0.02613 -0.46823 0.04116 -0.47378 0.04486 " pathEditMode="relative" ptsTypes="aaaaaaA">
                                      <p:cBhvr>
                                        <p:cTn id="34" dur="2000" fill="hold"/>
                                        <p:tgtEl>
                                          <p:spTgt spid="112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Picture1"/>
          <p:cNvPicPr>
            <a:picLocks noChangeAspect="1" noChangeArrowheads="1"/>
          </p:cNvPicPr>
          <p:nvPr/>
        </p:nvPicPr>
        <p:blipFill>
          <a:blip r:embed="rId3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0"/>
            <a:ext cx="9091612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7620000" y="1295400"/>
            <a:ext cx="3505200" cy="2286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8198" name="Picture 6" descr="buom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77663">
            <a:off x="6162675" y="2143125"/>
            <a:ext cx="1752600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199" name="Group 7"/>
          <p:cNvGrpSpPr>
            <a:grpSpLocks/>
          </p:cNvGrpSpPr>
          <p:nvPr/>
        </p:nvGrpSpPr>
        <p:grpSpPr bwMode="auto">
          <a:xfrm>
            <a:off x="2286000" y="914400"/>
            <a:ext cx="6353175" cy="1571625"/>
            <a:chOff x="1392" y="624"/>
            <a:chExt cx="4002" cy="990"/>
          </a:xfrm>
        </p:grpSpPr>
        <p:pic>
          <p:nvPicPr>
            <p:cNvPr id="8200" name="Picture 8" descr="Animated-Butterfly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1152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01" name="Picture 9" descr="Animated-Butterfly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624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213" name="Picture 21" descr="HinhTh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 flipH="1" flipV="1">
            <a:off x="3124200" y="1371600"/>
            <a:ext cx="3863975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4" name="Picture 22" descr="than gau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773363"/>
            <a:ext cx="3903663" cy="4084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1" name="Picture 19" descr="dau gau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066800"/>
            <a:ext cx="2743200" cy="224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7" name="nhac khong loi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5529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064" fill="hold"/>
                                        <p:tgtEl>
                                          <p:spTgt spid="82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0.01064 C -0.13941 -0.00856 -0.27865 -0.00624 -0.36025 -0.01064 C -0.44184 -0.0148 -0.44775 -0.03585 -0.48976 -0.03608 C -0.5316 -0.03631 -0.55712 -0.01596 -0.61198 -0.01203 C -0.66684 -0.00809 -0.78403 -0.01249 -0.81841 -0.01203 " pathEditMode="relative" rAng="0" ptsTypes="aaaaA">
                                      <p:cBhvr>
                                        <p:cTn id="13" dur="5000" fill="hold"/>
                                        <p:tgtEl>
                                          <p:spTgt spid="82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920" y="-106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0.00185 C -0.14427 0.00509 -0.28837 0.00833 -0.37274 0.00185 C -0.45712 -0.00439 -0.46337 -0.03538 -0.5066 -0.03584 C -0.55 -0.0363 -0.57639 -0.00624 -0.63316 -0.00023 C -0.68993 0.00555 -0.81111 -0.00092 -0.8467 -0.00023 " pathEditMode="relative" rAng="0" ptsTypes="aaaaA">
                                      <p:cBhvr>
                                        <p:cTn id="15" dur="5000" fill="hold"/>
                                        <p:tgtEl>
                                          <p:spTgt spid="82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344" y="-1596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2.46068E-6 C -0.12118 0.00301 -0.24219 0.00602 -0.31302 -2.46068E-6 C -0.38403 -0.00601 -0.38923 -0.03538 -0.42569 -0.03584 C -0.46198 -0.03631 -0.4842 -0.00763 -0.53194 -0.00208 C -0.57951 0.00347 -0.68125 -0.00254 -0.71128 -0.00208 " pathEditMode="relative" rAng="0" ptsTypes="aaaaA">
                                      <p:cBhvr>
                                        <p:cTn id="17" dur="50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573" y="-1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1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Picture1"/>
          <p:cNvPicPr>
            <a:picLocks noChangeAspect="1" noChangeArrowheads="1"/>
          </p:cNvPicPr>
          <p:nvPr/>
        </p:nvPicPr>
        <p:blipFill>
          <a:blip r:embed="rId2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0"/>
            <a:ext cx="9091612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7620000" y="1295400"/>
            <a:ext cx="3505200" cy="2286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4340" name="Picture 4" descr="buom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77663">
            <a:off x="6162675" y="2143125"/>
            <a:ext cx="1752600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341" name="Group 5"/>
          <p:cNvGrpSpPr>
            <a:grpSpLocks/>
          </p:cNvGrpSpPr>
          <p:nvPr/>
        </p:nvGrpSpPr>
        <p:grpSpPr bwMode="auto">
          <a:xfrm>
            <a:off x="2286000" y="914400"/>
            <a:ext cx="6353175" cy="1571625"/>
            <a:chOff x="1392" y="624"/>
            <a:chExt cx="4002" cy="990"/>
          </a:xfrm>
        </p:grpSpPr>
        <p:pic>
          <p:nvPicPr>
            <p:cNvPr id="14342" name="Picture 6" descr="Animated-Butterfly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1152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343" name="Picture 7" descr="Animated-Butterfly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624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346" name="Picture 10" descr="dau ga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838200"/>
            <a:ext cx="2819400" cy="230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8" name="Picture 12" descr="nha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-533400"/>
            <a:ext cx="5064125" cy="716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7" name="Picture 11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00600" y="381000"/>
            <a:ext cx="48006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5" name="Picture 9" descr="than gau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895600"/>
            <a:ext cx="4013200" cy="4198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HinhTho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 flipH="1" flipV="1">
            <a:off x="2819400" y="1676400"/>
            <a:ext cx="3863975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193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91304E-6 C 0.03316 0.0229 0.06649 0.04579 0.14392 0.05134 C 0.22135 0.05689 0.40712 0.03654 0.46458 0.03284 C 0.52187 0.02914 0.50555 0.02891 0.48923 0.02868 " pathEditMode="relative" ptsTypes="aaaA">
                                      <p:cBhvr>
                                        <p:cTn id="6" dur="10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43 -0.0222 C -0.01389 0.04487 -0.05209 0.11217 -0.0941 0.14385 C -0.13611 0.17553 -0.18212 0.17183 -0.22795 0.16837 " pathEditMode="relative" rAng="0" ptsTypes="aaA">
                                      <p:cBhvr>
                                        <p:cTn id="10" dur="20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22" y="9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120</Words>
  <Application>Microsoft Office PowerPoint</Application>
  <PresentationFormat>On-screen Show (4:3)</PresentationFormat>
  <Paragraphs>29</Paragraphs>
  <Slides>21</Slides>
  <Notes>0</Notes>
  <HiddenSlides>0</HiddenSlides>
  <MMClips>8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3" baseType="lpstr">
      <vt:lpstr>Office Theme</vt:lpstr>
      <vt:lpstr>CorelDRAW.Graphic.13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SKY</cp:lastModifiedBy>
  <cp:revision>16</cp:revision>
  <dcterms:created xsi:type="dcterms:W3CDTF">2018-10-24T15:09:32Z</dcterms:created>
  <dcterms:modified xsi:type="dcterms:W3CDTF">2024-11-05T03:23:39Z</dcterms:modified>
</cp:coreProperties>
</file>