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60" r:id="rId4"/>
    <p:sldId id="261" r:id="rId5"/>
    <p:sldId id="258" r:id="rId6"/>
    <p:sldId id="262" r:id="rId7"/>
    <p:sldId id="263" r:id="rId8"/>
    <p:sldId id="264" r:id="rId9"/>
    <p:sldId id="257" r:id="rId10"/>
    <p:sldId id="276" r:id="rId11"/>
    <p:sldId id="269" r:id="rId12"/>
    <p:sldId id="273" r:id="rId13"/>
    <p:sldId id="275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100" d="100"/>
          <a:sy n="100" d="100"/>
        </p:scale>
        <p:origin x="-144" y="-1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9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15932" y="156170"/>
            <a:ext cx="5853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08633" y="502963"/>
            <a:ext cx="3747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</a:t>
            </a:r>
            <a:r>
              <a:rPr lang="en-US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 QUẤT</a:t>
            </a:r>
            <a:endParaRPr lang="en-US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45686" y="1998506"/>
            <a:ext cx="6593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VỰC: PHÁT TRIỂN </a:t>
            </a:r>
            <a:r>
              <a:rPr lang="vi-VN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 NGỮ</a:t>
            </a:r>
            <a:endParaRPr lang="en-US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70217" y="2572464"/>
            <a:ext cx="5890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TÀI: </a:t>
            </a:r>
            <a:r>
              <a:rPr lang="vi-V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BIẾT TẬP NÓI: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 TÁO- QUẢ BƯỞI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08633" y="3496426"/>
            <a:ext cx="5318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24-36 THÁNG TUỔI</a:t>
            </a:r>
            <a:endParaRPr lang="en-US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90901" y="3942815"/>
            <a:ext cx="33783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</a:t>
            </a:r>
            <a:r>
              <a:rPr lang="en-US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VIÊN:</a:t>
            </a:r>
            <a:r>
              <a:rPr lang="en-US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Phan</a:t>
            </a:r>
            <a:r>
              <a:rPr lang="en-US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ThịThu</a:t>
            </a:r>
            <a:r>
              <a:rPr lang="en-US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endParaRPr lang="en-US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393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3073981" y="1697269"/>
            <a:ext cx="61446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ác con vừa hát bài hát có tên là gì?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73981" y="3038956"/>
            <a:ext cx="64860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bài hát đã nhắc đến đồ dùng gì?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925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1873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87515"/>
          </a:xfrm>
        </p:spPr>
      </p:pic>
      <p:sp>
        <p:nvSpPr>
          <p:cNvPr id="5" name="TextBox 4"/>
          <p:cNvSpPr txBox="1"/>
          <p:nvPr/>
        </p:nvSpPr>
        <p:spPr>
          <a:xfrm>
            <a:off x="3154295" y="3059035"/>
            <a:ext cx="67485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Ai </a:t>
            </a:r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endParaRPr lang="en-US" sz="4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92438" y="4327301"/>
            <a:ext cx="7907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63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8" cy="6858000"/>
          </a:xfrm>
        </p:spPr>
      </p:pic>
      <p:pic>
        <p:nvPicPr>
          <p:cNvPr id="10" name="đồng hồ đếm ngược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65694" y="5234293"/>
            <a:ext cx="760106" cy="76010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67743" y="745288"/>
            <a:ext cx="5042263" cy="52491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6885" y="1292466"/>
            <a:ext cx="5680858" cy="4273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499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 vol="80000">
                <p:cTn id="23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4032"/>
          </a:xfrm>
        </p:spPr>
      </p:pic>
      <p:sp>
        <p:nvSpPr>
          <p:cNvPr id="6" name="TextBox 5"/>
          <p:cNvSpPr txBox="1"/>
          <p:nvPr/>
        </p:nvSpPr>
        <p:spPr>
          <a:xfrm>
            <a:off x="1972491" y="2548340"/>
            <a:ext cx="805095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722559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0414" y="-870238"/>
            <a:ext cx="13574332" cy="8910614"/>
          </a:xfrm>
        </p:spPr>
      </p:pic>
      <p:sp>
        <p:nvSpPr>
          <p:cNvPr id="5" name="TextBox 4"/>
          <p:cNvSpPr txBox="1"/>
          <p:nvPr/>
        </p:nvSpPr>
        <p:spPr>
          <a:xfrm>
            <a:off x="4951412" y="1399235"/>
            <a:ext cx="29492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 smtClean="0">
                <a:solidFill>
                  <a:srgbClr val="FF0000"/>
                </a:solidFill>
              </a:rPr>
              <a:t>CÂU ĐỐ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84171" y="2257128"/>
            <a:ext cx="4481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Tuyết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lùn</a:t>
            </a:r>
            <a:endParaRPr lang="en-US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35980" y="2677008"/>
            <a:ext cx="5223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Nàng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ganh</a:t>
            </a:r>
            <a:endParaRPr lang="en-US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84171" y="3135486"/>
            <a:ext cx="40251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trúng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tanh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bành</a:t>
            </a:r>
            <a:endParaRPr lang="en-US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84171" y="3585069"/>
            <a:ext cx="61917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duyên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endParaRPr lang="en-US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84171" y="4053428"/>
            <a:ext cx="33569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 các bé biết đó là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vi-VN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gì?</a:t>
            </a:r>
            <a:endParaRPr lang="en-US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596589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975" y="12234"/>
            <a:ext cx="12192000" cy="6858000"/>
          </a:xfrm>
        </p:spPr>
      </p:pic>
      <p:sp>
        <p:nvSpPr>
          <p:cNvPr id="18" name="TextBox 17"/>
          <p:cNvSpPr txBox="1"/>
          <p:nvPr/>
        </p:nvSpPr>
        <p:spPr>
          <a:xfrm>
            <a:off x="1480196" y="5210165"/>
            <a:ext cx="22894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endParaRPr lang="en-US" sz="48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103" b="95897" l="2317" r="965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423" y="1088318"/>
            <a:ext cx="6270171" cy="4720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16160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541689" y="5994399"/>
            <a:ext cx="4494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37622"/>
          </a:xfrm>
        </p:spPr>
      </p:pic>
      <p:sp>
        <p:nvSpPr>
          <p:cNvPr id="8" name="TextBox 7"/>
          <p:cNvSpPr txBox="1"/>
          <p:nvPr/>
        </p:nvSpPr>
        <p:spPr>
          <a:xfrm>
            <a:off x="2195006" y="5163402"/>
            <a:ext cx="26933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bưởi</a:t>
            </a:r>
            <a:endParaRPr lang="en-US" sz="48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" b="95600" l="2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546" y="1087560"/>
            <a:ext cx="7410383" cy="524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562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13960"/>
          </a:xfrm>
        </p:spPr>
      </p:pic>
      <p:sp>
        <p:nvSpPr>
          <p:cNvPr id="8" name="TextBox 7"/>
          <p:cNvSpPr txBox="1"/>
          <p:nvPr/>
        </p:nvSpPr>
        <p:spPr>
          <a:xfrm>
            <a:off x="3931920" y="2902982"/>
            <a:ext cx="44544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8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endParaRPr lang="en-US" sz="8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3368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637508" y="6053319"/>
            <a:ext cx="6581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tắm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19270853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538001" y="6334780"/>
            <a:ext cx="49552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97972"/>
            <a:ext cx="12318275" cy="6760028"/>
          </a:xfrm>
        </p:spPr>
      </p:pic>
    </p:spTree>
    <p:extLst>
      <p:ext uri="{BB962C8B-B14F-4D97-AF65-F5344CB8AC3E}">
        <p14:creationId xmlns:p14="http://schemas.microsoft.com/office/powerpoint/2010/main" val="22427054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318197" y="6195367"/>
            <a:ext cx="73548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endParaRPr lang="en-US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92149" cy="6858000"/>
          </a:xfrm>
        </p:spPr>
      </p:pic>
    </p:spTree>
    <p:extLst>
      <p:ext uri="{BB962C8B-B14F-4D97-AF65-F5344CB8AC3E}">
        <p14:creationId xmlns:p14="http://schemas.microsoft.com/office/powerpoint/2010/main" val="2919392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3693576" y="2782669"/>
            <a:ext cx="55250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dirty="0" smtClean="0">
                <a:solidFill>
                  <a:srgbClr val="FF0000"/>
                </a:solidFill>
              </a:rPr>
              <a:t>Hát bài: Đôi dép</a:t>
            </a:r>
            <a:endParaRPr lang="en-US" sz="44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5034"/>
            <a:ext cx="12307738" cy="7053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7773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311</TotalTime>
  <Words>179</Words>
  <Application>Microsoft Office PowerPoint</Application>
  <PresentationFormat>Custom</PresentationFormat>
  <Paragraphs>25</Paragraphs>
  <Slides>13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Slice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10</dc:creator>
  <cp:lastModifiedBy>SKY</cp:lastModifiedBy>
  <cp:revision>31</cp:revision>
  <dcterms:created xsi:type="dcterms:W3CDTF">2021-10-31T02:01:07Z</dcterms:created>
  <dcterms:modified xsi:type="dcterms:W3CDTF">2024-11-05T03:29:16Z</dcterms:modified>
</cp:coreProperties>
</file>