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</p:sldIdLst>
  <p:sldSz cx="9144000" cy="5143500" type="screen16x9"/>
  <p:notesSz cx="6858000" cy="9144000"/>
  <p:embeddedFontLst>
    <p:embeddedFont>
      <p:font typeface="Pacifico" panose="020B0604020202020204" charset="0"/>
      <p:regular r:id="rId11"/>
    </p:embeddedFont>
    <p:embeddedFont>
      <p:font typeface="Nunito" panose="020B0604020202020204" charset="0"/>
      <p:regular r:id="rId12"/>
      <p:bold r:id="rId13"/>
      <p:italic r:id="rId14"/>
      <p:boldItalic r:id="rId15"/>
    </p:embeddedFont>
    <p:embeddedFont>
      <p:font typeface="Delius Swash Caps" panose="020B0604020202020204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294C76-B192-4DF2-8DFD-AAAB0832C54C}">
  <a:tblStyle styleId="{B2294C76-B192-4DF2-8DFD-AAAB0832C5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08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Google Shape;27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6" name="Google Shape;27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Google Shape;2904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5" name="Google Shape;2905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g1224a59d8d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4" name="Google Shape;2974;g1224a59d8d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1" name="Google Shape;3141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2" name="Google Shape;3142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Google Shape;3376;g11ba940e39f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7" name="Google Shape;3377;g11ba940e39f_1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3" name="Google Shape;3273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4" name="Google Shape;3274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3" name="Google Shape;3523;g11ba940e39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4" name="Google Shape;3524;g11ba940e39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1224a59d8d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1224a59d8d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392500" y="349142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2986040">
            <a:off x="8839373" y="380884"/>
            <a:ext cx="500635" cy="765888"/>
            <a:chOff x="450650" y="2491500"/>
            <a:chExt cx="548900" cy="839725"/>
          </a:xfrm>
        </p:grpSpPr>
        <p:sp>
          <p:nvSpPr>
            <p:cNvPr id="11" name="Google Shape;11;p2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 rot="1815761">
            <a:off x="8482557" y="3625662"/>
            <a:ext cx="1110671" cy="1015393"/>
            <a:chOff x="8231434" y="3388420"/>
            <a:chExt cx="1400049" cy="1279946"/>
          </a:xfrm>
        </p:grpSpPr>
        <p:sp>
          <p:nvSpPr>
            <p:cNvPr id="14" name="Google Shape;14;p2"/>
            <p:cNvSpPr/>
            <p:nvPr/>
          </p:nvSpPr>
          <p:spPr>
            <a:xfrm rot="1410106">
              <a:off x="8364339" y="3577143"/>
              <a:ext cx="1134240" cy="90250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10106">
              <a:off x="8364339" y="3577143"/>
              <a:ext cx="1134240" cy="90250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4375705">
            <a:off x="385488" y="-397106"/>
            <a:ext cx="770637" cy="849827"/>
            <a:chOff x="1223650" y="2350625"/>
            <a:chExt cx="918900" cy="1013325"/>
          </a:xfrm>
        </p:grpSpPr>
        <p:sp>
          <p:nvSpPr>
            <p:cNvPr id="17" name="Google Shape;17;p2"/>
            <p:cNvSpPr/>
            <p:nvPr/>
          </p:nvSpPr>
          <p:spPr>
            <a:xfrm>
              <a:off x="1320975" y="2562650"/>
              <a:ext cx="577500" cy="801300"/>
            </a:xfrm>
            <a:custGeom>
              <a:avLst/>
              <a:gdLst/>
              <a:ahLst/>
              <a:cxnLst/>
              <a:rect l="l" t="t" r="r" b="b"/>
              <a:pathLst>
                <a:path w="23100" h="32052" fill="none" extrusionOk="0">
                  <a:moveTo>
                    <a:pt x="1" y="32052"/>
                  </a:moveTo>
                  <a:lnTo>
                    <a:pt x="23099" y="0"/>
                  </a:lnTo>
                </a:path>
              </a:pathLst>
            </a:custGeom>
            <a:solidFill>
              <a:schemeClr val="accent2"/>
            </a:solidFill>
            <a:ln w="104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76125" y="2350625"/>
              <a:ext cx="266425" cy="243300"/>
            </a:xfrm>
            <a:custGeom>
              <a:avLst/>
              <a:gdLst/>
              <a:ahLst/>
              <a:cxnLst/>
              <a:rect l="l" t="t" r="r" b="b"/>
              <a:pathLst>
                <a:path w="10657" h="9732" extrusionOk="0">
                  <a:moveTo>
                    <a:pt x="5490" y="1"/>
                  </a:moveTo>
                  <a:cubicBezTo>
                    <a:pt x="2194" y="1"/>
                    <a:pt x="0" y="9732"/>
                    <a:pt x="0" y="9732"/>
                  </a:cubicBezTo>
                  <a:cubicBezTo>
                    <a:pt x="0" y="9732"/>
                    <a:pt x="10656" y="3290"/>
                    <a:pt x="6691" y="433"/>
                  </a:cubicBezTo>
                  <a:cubicBezTo>
                    <a:pt x="6277" y="134"/>
                    <a:pt x="5876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54100" y="2612025"/>
              <a:ext cx="215825" cy="89125"/>
            </a:xfrm>
            <a:custGeom>
              <a:avLst/>
              <a:gdLst/>
              <a:ahLst/>
              <a:cxnLst/>
              <a:rect l="l" t="t" r="r" b="b"/>
              <a:pathLst>
                <a:path w="8633" h="3565" extrusionOk="0">
                  <a:moveTo>
                    <a:pt x="4511" y="0"/>
                  </a:moveTo>
                  <a:cubicBezTo>
                    <a:pt x="2324" y="0"/>
                    <a:pt x="0" y="490"/>
                    <a:pt x="0" y="490"/>
                  </a:cubicBezTo>
                  <a:cubicBezTo>
                    <a:pt x="0" y="490"/>
                    <a:pt x="4161" y="3564"/>
                    <a:pt x="6594" y="3564"/>
                  </a:cubicBezTo>
                  <a:cubicBezTo>
                    <a:pt x="7413" y="3564"/>
                    <a:pt x="8035" y="3217"/>
                    <a:pt x="8239" y="2288"/>
                  </a:cubicBezTo>
                  <a:cubicBezTo>
                    <a:pt x="8632" y="463"/>
                    <a:pt x="6636" y="0"/>
                    <a:pt x="4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02300" y="2686475"/>
              <a:ext cx="230700" cy="116375"/>
            </a:xfrm>
            <a:custGeom>
              <a:avLst/>
              <a:gdLst/>
              <a:ahLst/>
              <a:cxnLst/>
              <a:rect l="l" t="t" r="r" b="b"/>
              <a:pathLst>
                <a:path w="9228" h="4655" extrusionOk="0">
                  <a:moveTo>
                    <a:pt x="0" y="0"/>
                  </a:moveTo>
                  <a:cubicBezTo>
                    <a:pt x="0" y="0"/>
                    <a:pt x="3839" y="4654"/>
                    <a:pt x="6193" y="4654"/>
                  </a:cubicBezTo>
                  <a:cubicBezTo>
                    <a:pt x="6753" y="4654"/>
                    <a:pt x="7229" y="4391"/>
                    <a:pt x="7549" y="3739"/>
                  </a:cubicBezTo>
                  <a:cubicBezTo>
                    <a:pt x="9228" y="34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17475" y="2804400"/>
              <a:ext cx="215775" cy="88950"/>
            </a:xfrm>
            <a:custGeom>
              <a:avLst/>
              <a:gdLst/>
              <a:ahLst/>
              <a:cxnLst/>
              <a:rect l="l" t="t" r="r" b="b"/>
              <a:pathLst>
                <a:path w="8631" h="3558" extrusionOk="0">
                  <a:moveTo>
                    <a:pt x="4542" y="1"/>
                  </a:moveTo>
                  <a:cubicBezTo>
                    <a:pt x="2346" y="1"/>
                    <a:pt x="0" y="498"/>
                    <a:pt x="0" y="498"/>
                  </a:cubicBezTo>
                  <a:cubicBezTo>
                    <a:pt x="0" y="498"/>
                    <a:pt x="4156" y="3557"/>
                    <a:pt x="6590" y="3557"/>
                  </a:cubicBezTo>
                  <a:cubicBezTo>
                    <a:pt x="7412" y="3557"/>
                    <a:pt x="8038" y="3208"/>
                    <a:pt x="8239" y="2272"/>
                  </a:cubicBezTo>
                  <a:cubicBezTo>
                    <a:pt x="8630" y="462"/>
                    <a:pt x="6656" y="1"/>
                    <a:pt x="45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62400" y="2882325"/>
              <a:ext cx="228925" cy="130775"/>
            </a:xfrm>
            <a:custGeom>
              <a:avLst/>
              <a:gdLst/>
              <a:ahLst/>
              <a:cxnLst/>
              <a:rect l="l" t="t" r="r" b="b"/>
              <a:pathLst>
                <a:path w="9157" h="5231" extrusionOk="0">
                  <a:moveTo>
                    <a:pt x="0" y="1"/>
                  </a:moveTo>
                  <a:cubicBezTo>
                    <a:pt x="0" y="1"/>
                    <a:pt x="3522" y="5230"/>
                    <a:pt x="5873" y="5230"/>
                  </a:cubicBezTo>
                  <a:cubicBezTo>
                    <a:pt x="6367" y="5230"/>
                    <a:pt x="6809" y="5000"/>
                    <a:pt x="7156" y="4442"/>
                  </a:cubicBezTo>
                  <a:cubicBezTo>
                    <a:pt x="9156" y="122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65350" y="3008675"/>
              <a:ext cx="214425" cy="86375"/>
            </a:xfrm>
            <a:custGeom>
              <a:avLst/>
              <a:gdLst/>
              <a:ahLst/>
              <a:cxnLst/>
              <a:rect l="l" t="t" r="r" b="b"/>
              <a:pathLst>
                <a:path w="8577" h="3455" extrusionOk="0">
                  <a:moveTo>
                    <a:pt x="5270" y="0"/>
                  </a:moveTo>
                  <a:cubicBezTo>
                    <a:pt x="2889" y="0"/>
                    <a:pt x="1" y="805"/>
                    <a:pt x="1" y="805"/>
                  </a:cubicBezTo>
                  <a:cubicBezTo>
                    <a:pt x="1" y="805"/>
                    <a:pt x="4114" y="3454"/>
                    <a:pt x="6573" y="3454"/>
                  </a:cubicBezTo>
                  <a:cubicBezTo>
                    <a:pt x="7492" y="3454"/>
                    <a:pt x="8180" y="3084"/>
                    <a:pt x="8335" y="2067"/>
                  </a:cubicBezTo>
                  <a:cubicBezTo>
                    <a:pt x="8576" y="459"/>
                    <a:pt x="7068" y="0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00475" y="3104075"/>
              <a:ext cx="230100" cy="124975"/>
            </a:xfrm>
            <a:custGeom>
              <a:avLst/>
              <a:gdLst/>
              <a:ahLst/>
              <a:cxnLst/>
              <a:rect l="l" t="t" r="r" b="b"/>
              <a:pathLst>
                <a:path w="9204" h="4999" extrusionOk="0">
                  <a:moveTo>
                    <a:pt x="0" y="1"/>
                  </a:moveTo>
                  <a:cubicBezTo>
                    <a:pt x="0" y="1"/>
                    <a:pt x="3673" y="4998"/>
                    <a:pt x="6023" y="4998"/>
                  </a:cubicBezTo>
                  <a:cubicBezTo>
                    <a:pt x="6543" y="4998"/>
                    <a:pt x="6998" y="4754"/>
                    <a:pt x="7335" y="4156"/>
                  </a:cubicBezTo>
                  <a:cubicBezTo>
                    <a:pt x="9204" y="87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27250" y="3211625"/>
              <a:ext cx="186900" cy="81650"/>
            </a:xfrm>
            <a:custGeom>
              <a:avLst/>
              <a:gdLst/>
              <a:ahLst/>
              <a:cxnLst/>
              <a:rect l="l" t="t" r="r" b="b"/>
              <a:pathLst>
                <a:path w="7476" h="3266" extrusionOk="0">
                  <a:moveTo>
                    <a:pt x="2406" y="0"/>
                  </a:moveTo>
                  <a:cubicBezTo>
                    <a:pt x="1090" y="0"/>
                    <a:pt x="0" y="128"/>
                    <a:pt x="0" y="128"/>
                  </a:cubicBezTo>
                  <a:cubicBezTo>
                    <a:pt x="0" y="128"/>
                    <a:pt x="3522" y="3265"/>
                    <a:pt x="5572" y="3265"/>
                  </a:cubicBezTo>
                  <a:cubicBezTo>
                    <a:pt x="6174" y="3265"/>
                    <a:pt x="6649" y="2995"/>
                    <a:pt x="6870" y="2295"/>
                  </a:cubicBezTo>
                  <a:cubicBezTo>
                    <a:pt x="7475" y="361"/>
                    <a:pt x="4620" y="0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366225" y="3286950"/>
              <a:ext cx="141475" cy="57950"/>
            </a:xfrm>
            <a:custGeom>
              <a:avLst/>
              <a:gdLst/>
              <a:ahLst/>
              <a:cxnLst/>
              <a:rect l="l" t="t" r="r" b="b"/>
              <a:pathLst>
                <a:path w="5659" h="2318" extrusionOk="0">
                  <a:moveTo>
                    <a:pt x="3057" y="1"/>
                  </a:moveTo>
                  <a:cubicBezTo>
                    <a:pt x="1594" y="1"/>
                    <a:pt x="1" y="353"/>
                    <a:pt x="1" y="353"/>
                  </a:cubicBezTo>
                  <a:cubicBezTo>
                    <a:pt x="1" y="353"/>
                    <a:pt x="2732" y="2318"/>
                    <a:pt x="4330" y="2318"/>
                  </a:cubicBezTo>
                  <a:cubicBezTo>
                    <a:pt x="4877" y="2318"/>
                    <a:pt x="5291" y="2088"/>
                    <a:pt x="5418" y="1473"/>
                  </a:cubicBezTo>
                  <a:cubicBezTo>
                    <a:pt x="5659" y="304"/>
                    <a:pt x="4414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39775" y="2460650"/>
              <a:ext cx="189325" cy="187750"/>
            </a:xfrm>
            <a:custGeom>
              <a:avLst/>
              <a:gdLst/>
              <a:ahLst/>
              <a:cxnLst/>
              <a:rect l="l" t="t" r="r" b="b"/>
              <a:pathLst>
                <a:path w="7573" h="7510" extrusionOk="0">
                  <a:moveTo>
                    <a:pt x="4136" y="1"/>
                  </a:moveTo>
                  <a:cubicBezTo>
                    <a:pt x="3864" y="1"/>
                    <a:pt x="3574" y="85"/>
                    <a:pt x="3263" y="270"/>
                  </a:cubicBezTo>
                  <a:cubicBezTo>
                    <a:pt x="1" y="2199"/>
                    <a:pt x="7573" y="7509"/>
                    <a:pt x="7573" y="7509"/>
                  </a:cubicBezTo>
                  <a:cubicBezTo>
                    <a:pt x="7573" y="7509"/>
                    <a:pt x="6706" y="1"/>
                    <a:pt x="4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70725" y="2554925"/>
              <a:ext cx="215825" cy="162225"/>
            </a:xfrm>
            <a:custGeom>
              <a:avLst/>
              <a:gdLst/>
              <a:ahLst/>
              <a:cxnLst/>
              <a:rect l="l" t="t" r="r" b="b"/>
              <a:pathLst>
                <a:path w="8633" h="6489" extrusionOk="0">
                  <a:moveTo>
                    <a:pt x="3787" y="1"/>
                  </a:moveTo>
                  <a:cubicBezTo>
                    <a:pt x="3418" y="1"/>
                    <a:pt x="3049" y="155"/>
                    <a:pt x="2691" y="512"/>
                  </a:cubicBezTo>
                  <a:cubicBezTo>
                    <a:pt x="0" y="3167"/>
                    <a:pt x="8632" y="6489"/>
                    <a:pt x="8632" y="6489"/>
                  </a:cubicBezTo>
                  <a:cubicBezTo>
                    <a:pt x="8632" y="6489"/>
                    <a:pt x="6184" y="1"/>
                    <a:pt x="3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00775" y="2650950"/>
              <a:ext cx="188725" cy="187950"/>
            </a:xfrm>
            <a:custGeom>
              <a:avLst/>
              <a:gdLst/>
              <a:ahLst/>
              <a:cxnLst/>
              <a:rect l="l" t="t" r="r" b="b"/>
              <a:pathLst>
                <a:path w="7549" h="7518" extrusionOk="0">
                  <a:moveTo>
                    <a:pt x="4131" y="0"/>
                  </a:moveTo>
                  <a:cubicBezTo>
                    <a:pt x="3861" y="0"/>
                    <a:pt x="3572" y="83"/>
                    <a:pt x="3263" y="266"/>
                  </a:cubicBezTo>
                  <a:cubicBezTo>
                    <a:pt x="0" y="2195"/>
                    <a:pt x="7549" y="7517"/>
                    <a:pt x="7549" y="7517"/>
                  </a:cubicBezTo>
                  <a:cubicBezTo>
                    <a:pt x="7549" y="7517"/>
                    <a:pt x="6701" y="0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22475" y="2761725"/>
              <a:ext cx="222675" cy="150100"/>
            </a:xfrm>
            <a:custGeom>
              <a:avLst/>
              <a:gdLst/>
              <a:ahLst/>
              <a:cxnLst/>
              <a:rect l="l" t="t" r="r" b="b"/>
              <a:pathLst>
                <a:path w="8907" h="6004" extrusionOk="0">
                  <a:moveTo>
                    <a:pt x="3594" y="0"/>
                  </a:moveTo>
                  <a:cubicBezTo>
                    <a:pt x="3178" y="0"/>
                    <a:pt x="2779" y="186"/>
                    <a:pt x="2418" y="622"/>
                  </a:cubicBezTo>
                  <a:cubicBezTo>
                    <a:pt x="1" y="3527"/>
                    <a:pt x="8907" y="6003"/>
                    <a:pt x="8907" y="6003"/>
                  </a:cubicBezTo>
                  <a:cubicBezTo>
                    <a:pt x="8907" y="6003"/>
                    <a:pt x="5961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356700" y="2857300"/>
              <a:ext cx="180100" cy="192925"/>
            </a:xfrm>
            <a:custGeom>
              <a:avLst/>
              <a:gdLst/>
              <a:ahLst/>
              <a:cxnLst/>
              <a:rect l="l" t="t" r="r" b="b"/>
              <a:pathLst>
                <a:path w="7204" h="7717" extrusionOk="0">
                  <a:moveTo>
                    <a:pt x="4161" y="1"/>
                  </a:moveTo>
                  <a:cubicBezTo>
                    <a:pt x="3914" y="1"/>
                    <a:pt x="3646" y="68"/>
                    <a:pt x="3358" y="216"/>
                  </a:cubicBezTo>
                  <a:cubicBezTo>
                    <a:pt x="1" y="1942"/>
                    <a:pt x="7204" y="7717"/>
                    <a:pt x="7204" y="7717"/>
                  </a:cubicBezTo>
                  <a:cubicBezTo>
                    <a:pt x="7204" y="7717"/>
                    <a:pt x="6806" y="1"/>
                    <a:pt x="41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65625" y="2980250"/>
              <a:ext cx="220000" cy="155400"/>
            </a:xfrm>
            <a:custGeom>
              <a:avLst/>
              <a:gdLst/>
              <a:ahLst/>
              <a:cxnLst/>
              <a:rect l="l" t="t" r="r" b="b"/>
              <a:pathLst>
                <a:path w="8800" h="6216" extrusionOk="0">
                  <a:moveTo>
                    <a:pt x="3679" y="0"/>
                  </a:moveTo>
                  <a:cubicBezTo>
                    <a:pt x="3283" y="0"/>
                    <a:pt x="2898" y="172"/>
                    <a:pt x="2536" y="572"/>
                  </a:cubicBezTo>
                  <a:cubicBezTo>
                    <a:pt x="0" y="3382"/>
                    <a:pt x="8799" y="6216"/>
                    <a:pt x="8799" y="6216"/>
                  </a:cubicBezTo>
                  <a:cubicBezTo>
                    <a:pt x="8799" y="6216"/>
                    <a:pt x="6059" y="0"/>
                    <a:pt x="3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32875" y="3086800"/>
              <a:ext cx="171175" cy="153325"/>
            </a:xfrm>
            <a:custGeom>
              <a:avLst/>
              <a:gdLst/>
              <a:ahLst/>
              <a:cxnLst/>
              <a:rect l="l" t="t" r="r" b="b"/>
              <a:pathLst>
                <a:path w="6847" h="6133" extrusionOk="0">
                  <a:moveTo>
                    <a:pt x="3438" y="0"/>
                  </a:moveTo>
                  <a:cubicBezTo>
                    <a:pt x="3177" y="0"/>
                    <a:pt x="2905" y="92"/>
                    <a:pt x="2620" y="299"/>
                  </a:cubicBezTo>
                  <a:cubicBezTo>
                    <a:pt x="1" y="2192"/>
                    <a:pt x="6847" y="6133"/>
                    <a:pt x="6847" y="6133"/>
                  </a:cubicBezTo>
                  <a:cubicBezTo>
                    <a:pt x="6847" y="6133"/>
                    <a:pt x="5562" y="0"/>
                    <a:pt x="3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23650" y="3199825"/>
              <a:ext cx="122650" cy="123650"/>
            </a:xfrm>
            <a:custGeom>
              <a:avLst/>
              <a:gdLst/>
              <a:ahLst/>
              <a:cxnLst/>
              <a:rect l="l" t="t" r="r" b="b"/>
              <a:pathLst>
                <a:path w="4906" h="4946" extrusionOk="0">
                  <a:moveTo>
                    <a:pt x="2708" y="1"/>
                  </a:moveTo>
                  <a:cubicBezTo>
                    <a:pt x="2533" y="1"/>
                    <a:pt x="2345" y="54"/>
                    <a:pt x="2144" y="171"/>
                  </a:cubicBezTo>
                  <a:cubicBezTo>
                    <a:pt x="1" y="1410"/>
                    <a:pt x="4906" y="4946"/>
                    <a:pt x="4906" y="4946"/>
                  </a:cubicBezTo>
                  <a:cubicBezTo>
                    <a:pt x="4906" y="4946"/>
                    <a:pt x="4398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7869560">
            <a:off x="7820370" y="-445842"/>
            <a:ext cx="838124" cy="924248"/>
            <a:chOff x="1223650" y="2350625"/>
            <a:chExt cx="918900" cy="1013325"/>
          </a:xfrm>
        </p:grpSpPr>
        <p:sp>
          <p:nvSpPr>
            <p:cNvPr id="36" name="Google Shape;36;p2"/>
            <p:cNvSpPr/>
            <p:nvPr/>
          </p:nvSpPr>
          <p:spPr>
            <a:xfrm>
              <a:off x="1320975" y="2562650"/>
              <a:ext cx="577500" cy="801300"/>
            </a:xfrm>
            <a:custGeom>
              <a:avLst/>
              <a:gdLst/>
              <a:ahLst/>
              <a:cxnLst/>
              <a:rect l="l" t="t" r="r" b="b"/>
              <a:pathLst>
                <a:path w="23100" h="32052" fill="none" extrusionOk="0">
                  <a:moveTo>
                    <a:pt x="1" y="32052"/>
                  </a:moveTo>
                  <a:lnTo>
                    <a:pt x="23099" y="0"/>
                  </a:lnTo>
                </a:path>
              </a:pathLst>
            </a:custGeom>
            <a:solidFill>
              <a:schemeClr val="accent2"/>
            </a:solidFill>
            <a:ln w="104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876125" y="2350625"/>
              <a:ext cx="266425" cy="243300"/>
            </a:xfrm>
            <a:custGeom>
              <a:avLst/>
              <a:gdLst/>
              <a:ahLst/>
              <a:cxnLst/>
              <a:rect l="l" t="t" r="r" b="b"/>
              <a:pathLst>
                <a:path w="10657" h="9732" extrusionOk="0">
                  <a:moveTo>
                    <a:pt x="5490" y="1"/>
                  </a:moveTo>
                  <a:cubicBezTo>
                    <a:pt x="2194" y="1"/>
                    <a:pt x="0" y="9732"/>
                    <a:pt x="0" y="9732"/>
                  </a:cubicBezTo>
                  <a:cubicBezTo>
                    <a:pt x="0" y="9732"/>
                    <a:pt x="10656" y="3290"/>
                    <a:pt x="6691" y="433"/>
                  </a:cubicBezTo>
                  <a:cubicBezTo>
                    <a:pt x="6277" y="134"/>
                    <a:pt x="5876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854100" y="2612025"/>
              <a:ext cx="215825" cy="89125"/>
            </a:xfrm>
            <a:custGeom>
              <a:avLst/>
              <a:gdLst/>
              <a:ahLst/>
              <a:cxnLst/>
              <a:rect l="l" t="t" r="r" b="b"/>
              <a:pathLst>
                <a:path w="8633" h="3565" extrusionOk="0">
                  <a:moveTo>
                    <a:pt x="4511" y="0"/>
                  </a:moveTo>
                  <a:cubicBezTo>
                    <a:pt x="2324" y="0"/>
                    <a:pt x="0" y="490"/>
                    <a:pt x="0" y="490"/>
                  </a:cubicBezTo>
                  <a:cubicBezTo>
                    <a:pt x="0" y="490"/>
                    <a:pt x="4161" y="3564"/>
                    <a:pt x="6594" y="3564"/>
                  </a:cubicBezTo>
                  <a:cubicBezTo>
                    <a:pt x="7413" y="3564"/>
                    <a:pt x="8035" y="3217"/>
                    <a:pt x="8239" y="2288"/>
                  </a:cubicBezTo>
                  <a:cubicBezTo>
                    <a:pt x="8632" y="463"/>
                    <a:pt x="6636" y="0"/>
                    <a:pt x="451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2300" y="2686475"/>
              <a:ext cx="230700" cy="116375"/>
            </a:xfrm>
            <a:custGeom>
              <a:avLst/>
              <a:gdLst/>
              <a:ahLst/>
              <a:cxnLst/>
              <a:rect l="l" t="t" r="r" b="b"/>
              <a:pathLst>
                <a:path w="9228" h="4655" extrusionOk="0">
                  <a:moveTo>
                    <a:pt x="0" y="0"/>
                  </a:moveTo>
                  <a:cubicBezTo>
                    <a:pt x="0" y="0"/>
                    <a:pt x="3839" y="4654"/>
                    <a:pt x="6193" y="4654"/>
                  </a:cubicBezTo>
                  <a:cubicBezTo>
                    <a:pt x="6753" y="4654"/>
                    <a:pt x="7229" y="4391"/>
                    <a:pt x="7549" y="3739"/>
                  </a:cubicBezTo>
                  <a:cubicBezTo>
                    <a:pt x="9228" y="34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717475" y="2804400"/>
              <a:ext cx="215775" cy="88950"/>
            </a:xfrm>
            <a:custGeom>
              <a:avLst/>
              <a:gdLst/>
              <a:ahLst/>
              <a:cxnLst/>
              <a:rect l="l" t="t" r="r" b="b"/>
              <a:pathLst>
                <a:path w="8631" h="3558" extrusionOk="0">
                  <a:moveTo>
                    <a:pt x="4542" y="1"/>
                  </a:moveTo>
                  <a:cubicBezTo>
                    <a:pt x="2346" y="1"/>
                    <a:pt x="0" y="498"/>
                    <a:pt x="0" y="498"/>
                  </a:cubicBezTo>
                  <a:cubicBezTo>
                    <a:pt x="0" y="498"/>
                    <a:pt x="4156" y="3557"/>
                    <a:pt x="6590" y="3557"/>
                  </a:cubicBezTo>
                  <a:cubicBezTo>
                    <a:pt x="7412" y="3557"/>
                    <a:pt x="8038" y="3208"/>
                    <a:pt x="8239" y="2272"/>
                  </a:cubicBezTo>
                  <a:cubicBezTo>
                    <a:pt x="8630" y="462"/>
                    <a:pt x="6656" y="1"/>
                    <a:pt x="454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62400" y="2882325"/>
              <a:ext cx="228925" cy="130775"/>
            </a:xfrm>
            <a:custGeom>
              <a:avLst/>
              <a:gdLst/>
              <a:ahLst/>
              <a:cxnLst/>
              <a:rect l="l" t="t" r="r" b="b"/>
              <a:pathLst>
                <a:path w="9157" h="5231" extrusionOk="0">
                  <a:moveTo>
                    <a:pt x="0" y="1"/>
                  </a:moveTo>
                  <a:cubicBezTo>
                    <a:pt x="0" y="1"/>
                    <a:pt x="3522" y="5230"/>
                    <a:pt x="5873" y="5230"/>
                  </a:cubicBezTo>
                  <a:cubicBezTo>
                    <a:pt x="6367" y="5230"/>
                    <a:pt x="6809" y="5000"/>
                    <a:pt x="7156" y="4442"/>
                  </a:cubicBezTo>
                  <a:cubicBezTo>
                    <a:pt x="9156" y="122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65350" y="3008675"/>
              <a:ext cx="214425" cy="86375"/>
            </a:xfrm>
            <a:custGeom>
              <a:avLst/>
              <a:gdLst/>
              <a:ahLst/>
              <a:cxnLst/>
              <a:rect l="l" t="t" r="r" b="b"/>
              <a:pathLst>
                <a:path w="8577" h="3455" extrusionOk="0">
                  <a:moveTo>
                    <a:pt x="5270" y="0"/>
                  </a:moveTo>
                  <a:cubicBezTo>
                    <a:pt x="2889" y="0"/>
                    <a:pt x="1" y="805"/>
                    <a:pt x="1" y="805"/>
                  </a:cubicBezTo>
                  <a:cubicBezTo>
                    <a:pt x="1" y="805"/>
                    <a:pt x="4114" y="3454"/>
                    <a:pt x="6573" y="3454"/>
                  </a:cubicBezTo>
                  <a:cubicBezTo>
                    <a:pt x="7492" y="3454"/>
                    <a:pt x="8180" y="3084"/>
                    <a:pt x="8335" y="2067"/>
                  </a:cubicBezTo>
                  <a:cubicBezTo>
                    <a:pt x="8576" y="459"/>
                    <a:pt x="7068" y="0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00475" y="3104075"/>
              <a:ext cx="230100" cy="124975"/>
            </a:xfrm>
            <a:custGeom>
              <a:avLst/>
              <a:gdLst/>
              <a:ahLst/>
              <a:cxnLst/>
              <a:rect l="l" t="t" r="r" b="b"/>
              <a:pathLst>
                <a:path w="9204" h="4999" extrusionOk="0">
                  <a:moveTo>
                    <a:pt x="0" y="1"/>
                  </a:moveTo>
                  <a:cubicBezTo>
                    <a:pt x="0" y="1"/>
                    <a:pt x="3673" y="4998"/>
                    <a:pt x="6023" y="4998"/>
                  </a:cubicBezTo>
                  <a:cubicBezTo>
                    <a:pt x="6543" y="4998"/>
                    <a:pt x="6998" y="4754"/>
                    <a:pt x="7335" y="4156"/>
                  </a:cubicBezTo>
                  <a:cubicBezTo>
                    <a:pt x="9204" y="87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27250" y="3211625"/>
              <a:ext cx="186900" cy="81650"/>
            </a:xfrm>
            <a:custGeom>
              <a:avLst/>
              <a:gdLst/>
              <a:ahLst/>
              <a:cxnLst/>
              <a:rect l="l" t="t" r="r" b="b"/>
              <a:pathLst>
                <a:path w="7476" h="3266" extrusionOk="0">
                  <a:moveTo>
                    <a:pt x="2406" y="0"/>
                  </a:moveTo>
                  <a:cubicBezTo>
                    <a:pt x="1090" y="0"/>
                    <a:pt x="0" y="128"/>
                    <a:pt x="0" y="128"/>
                  </a:cubicBezTo>
                  <a:cubicBezTo>
                    <a:pt x="0" y="128"/>
                    <a:pt x="3522" y="3265"/>
                    <a:pt x="5572" y="3265"/>
                  </a:cubicBezTo>
                  <a:cubicBezTo>
                    <a:pt x="6174" y="3265"/>
                    <a:pt x="6649" y="2995"/>
                    <a:pt x="6870" y="2295"/>
                  </a:cubicBezTo>
                  <a:cubicBezTo>
                    <a:pt x="7475" y="361"/>
                    <a:pt x="4620" y="0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66225" y="3286950"/>
              <a:ext cx="141475" cy="57950"/>
            </a:xfrm>
            <a:custGeom>
              <a:avLst/>
              <a:gdLst/>
              <a:ahLst/>
              <a:cxnLst/>
              <a:rect l="l" t="t" r="r" b="b"/>
              <a:pathLst>
                <a:path w="5659" h="2318" extrusionOk="0">
                  <a:moveTo>
                    <a:pt x="3057" y="1"/>
                  </a:moveTo>
                  <a:cubicBezTo>
                    <a:pt x="1594" y="1"/>
                    <a:pt x="1" y="353"/>
                    <a:pt x="1" y="353"/>
                  </a:cubicBezTo>
                  <a:cubicBezTo>
                    <a:pt x="1" y="353"/>
                    <a:pt x="2732" y="2318"/>
                    <a:pt x="4330" y="2318"/>
                  </a:cubicBezTo>
                  <a:cubicBezTo>
                    <a:pt x="4877" y="2318"/>
                    <a:pt x="5291" y="2088"/>
                    <a:pt x="5418" y="1473"/>
                  </a:cubicBezTo>
                  <a:cubicBezTo>
                    <a:pt x="5659" y="304"/>
                    <a:pt x="4414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39775" y="2460650"/>
              <a:ext cx="189325" cy="187750"/>
            </a:xfrm>
            <a:custGeom>
              <a:avLst/>
              <a:gdLst/>
              <a:ahLst/>
              <a:cxnLst/>
              <a:rect l="l" t="t" r="r" b="b"/>
              <a:pathLst>
                <a:path w="7573" h="7510" extrusionOk="0">
                  <a:moveTo>
                    <a:pt x="4136" y="1"/>
                  </a:moveTo>
                  <a:cubicBezTo>
                    <a:pt x="3864" y="1"/>
                    <a:pt x="3574" y="85"/>
                    <a:pt x="3263" y="270"/>
                  </a:cubicBezTo>
                  <a:cubicBezTo>
                    <a:pt x="1" y="2199"/>
                    <a:pt x="7573" y="7509"/>
                    <a:pt x="7573" y="7509"/>
                  </a:cubicBezTo>
                  <a:cubicBezTo>
                    <a:pt x="7573" y="7509"/>
                    <a:pt x="6706" y="1"/>
                    <a:pt x="413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70725" y="2554925"/>
              <a:ext cx="215825" cy="162225"/>
            </a:xfrm>
            <a:custGeom>
              <a:avLst/>
              <a:gdLst/>
              <a:ahLst/>
              <a:cxnLst/>
              <a:rect l="l" t="t" r="r" b="b"/>
              <a:pathLst>
                <a:path w="8633" h="6489" extrusionOk="0">
                  <a:moveTo>
                    <a:pt x="3787" y="1"/>
                  </a:moveTo>
                  <a:cubicBezTo>
                    <a:pt x="3418" y="1"/>
                    <a:pt x="3049" y="155"/>
                    <a:pt x="2691" y="512"/>
                  </a:cubicBezTo>
                  <a:cubicBezTo>
                    <a:pt x="0" y="3167"/>
                    <a:pt x="8632" y="6489"/>
                    <a:pt x="8632" y="6489"/>
                  </a:cubicBezTo>
                  <a:cubicBezTo>
                    <a:pt x="8632" y="6489"/>
                    <a:pt x="6184" y="1"/>
                    <a:pt x="37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00775" y="2650950"/>
              <a:ext cx="188725" cy="187950"/>
            </a:xfrm>
            <a:custGeom>
              <a:avLst/>
              <a:gdLst/>
              <a:ahLst/>
              <a:cxnLst/>
              <a:rect l="l" t="t" r="r" b="b"/>
              <a:pathLst>
                <a:path w="7549" h="7518" extrusionOk="0">
                  <a:moveTo>
                    <a:pt x="4131" y="0"/>
                  </a:moveTo>
                  <a:cubicBezTo>
                    <a:pt x="3861" y="0"/>
                    <a:pt x="3572" y="83"/>
                    <a:pt x="3263" y="266"/>
                  </a:cubicBezTo>
                  <a:cubicBezTo>
                    <a:pt x="0" y="2195"/>
                    <a:pt x="7549" y="7517"/>
                    <a:pt x="7549" y="7517"/>
                  </a:cubicBezTo>
                  <a:cubicBezTo>
                    <a:pt x="7549" y="7517"/>
                    <a:pt x="6701" y="0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22475" y="2761725"/>
              <a:ext cx="222675" cy="150100"/>
            </a:xfrm>
            <a:custGeom>
              <a:avLst/>
              <a:gdLst/>
              <a:ahLst/>
              <a:cxnLst/>
              <a:rect l="l" t="t" r="r" b="b"/>
              <a:pathLst>
                <a:path w="8907" h="6004" extrusionOk="0">
                  <a:moveTo>
                    <a:pt x="3594" y="0"/>
                  </a:moveTo>
                  <a:cubicBezTo>
                    <a:pt x="3178" y="0"/>
                    <a:pt x="2779" y="186"/>
                    <a:pt x="2418" y="622"/>
                  </a:cubicBezTo>
                  <a:cubicBezTo>
                    <a:pt x="1" y="3527"/>
                    <a:pt x="8907" y="6003"/>
                    <a:pt x="8907" y="6003"/>
                  </a:cubicBezTo>
                  <a:cubicBezTo>
                    <a:pt x="8907" y="6003"/>
                    <a:pt x="5961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356700" y="2857300"/>
              <a:ext cx="180100" cy="192925"/>
            </a:xfrm>
            <a:custGeom>
              <a:avLst/>
              <a:gdLst/>
              <a:ahLst/>
              <a:cxnLst/>
              <a:rect l="l" t="t" r="r" b="b"/>
              <a:pathLst>
                <a:path w="7204" h="7717" extrusionOk="0">
                  <a:moveTo>
                    <a:pt x="4161" y="1"/>
                  </a:moveTo>
                  <a:cubicBezTo>
                    <a:pt x="3914" y="1"/>
                    <a:pt x="3646" y="68"/>
                    <a:pt x="3358" y="216"/>
                  </a:cubicBezTo>
                  <a:cubicBezTo>
                    <a:pt x="1" y="1942"/>
                    <a:pt x="7204" y="7717"/>
                    <a:pt x="7204" y="7717"/>
                  </a:cubicBezTo>
                  <a:cubicBezTo>
                    <a:pt x="7204" y="7717"/>
                    <a:pt x="6806" y="1"/>
                    <a:pt x="416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265625" y="2980250"/>
              <a:ext cx="220000" cy="155400"/>
            </a:xfrm>
            <a:custGeom>
              <a:avLst/>
              <a:gdLst/>
              <a:ahLst/>
              <a:cxnLst/>
              <a:rect l="l" t="t" r="r" b="b"/>
              <a:pathLst>
                <a:path w="8800" h="6216" extrusionOk="0">
                  <a:moveTo>
                    <a:pt x="3679" y="0"/>
                  </a:moveTo>
                  <a:cubicBezTo>
                    <a:pt x="3283" y="0"/>
                    <a:pt x="2898" y="172"/>
                    <a:pt x="2536" y="572"/>
                  </a:cubicBezTo>
                  <a:cubicBezTo>
                    <a:pt x="0" y="3382"/>
                    <a:pt x="8799" y="6216"/>
                    <a:pt x="8799" y="6216"/>
                  </a:cubicBezTo>
                  <a:cubicBezTo>
                    <a:pt x="8799" y="6216"/>
                    <a:pt x="6059" y="0"/>
                    <a:pt x="36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232875" y="3086800"/>
              <a:ext cx="171175" cy="153325"/>
            </a:xfrm>
            <a:custGeom>
              <a:avLst/>
              <a:gdLst/>
              <a:ahLst/>
              <a:cxnLst/>
              <a:rect l="l" t="t" r="r" b="b"/>
              <a:pathLst>
                <a:path w="6847" h="6133" extrusionOk="0">
                  <a:moveTo>
                    <a:pt x="3438" y="0"/>
                  </a:moveTo>
                  <a:cubicBezTo>
                    <a:pt x="3177" y="0"/>
                    <a:pt x="2905" y="92"/>
                    <a:pt x="2620" y="299"/>
                  </a:cubicBezTo>
                  <a:cubicBezTo>
                    <a:pt x="1" y="2192"/>
                    <a:pt x="6847" y="6133"/>
                    <a:pt x="6847" y="6133"/>
                  </a:cubicBezTo>
                  <a:cubicBezTo>
                    <a:pt x="6847" y="6133"/>
                    <a:pt x="5562" y="0"/>
                    <a:pt x="343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223650" y="3199825"/>
              <a:ext cx="122650" cy="123650"/>
            </a:xfrm>
            <a:custGeom>
              <a:avLst/>
              <a:gdLst/>
              <a:ahLst/>
              <a:cxnLst/>
              <a:rect l="l" t="t" r="r" b="b"/>
              <a:pathLst>
                <a:path w="4906" h="4946" extrusionOk="0">
                  <a:moveTo>
                    <a:pt x="2708" y="1"/>
                  </a:moveTo>
                  <a:cubicBezTo>
                    <a:pt x="2533" y="1"/>
                    <a:pt x="2345" y="54"/>
                    <a:pt x="2144" y="171"/>
                  </a:cubicBezTo>
                  <a:cubicBezTo>
                    <a:pt x="1" y="1410"/>
                    <a:pt x="4906" y="4946"/>
                    <a:pt x="4906" y="4946"/>
                  </a:cubicBezTo>
                  <a:cubicBezTo>
                    <a:pt x="4906" y="4946"/>
                    <a:pt x="4398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5867146">
            <a:off x="8228038" y="-186766"/>
            <a:ext cx="811177" cy="1240965"/>
            <a:chOff x="450650" y="2491500"/>
            <a:chExt cx="548900" cy="839725"/>
          </a:xfrm>
        </p:grpSpPr>
        <p:sp>
          <p:nvSpPr>
            <p:cNvPr id="55" name="Google Shape;55;p2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36650" y="62024"/>
            <a:ext cx="8873827" cy="5022213"/>
            <a:chOff x="136650" y="62024"/>
            <a:chExt cx="8873827" cy="5022213"/>
          </a:xfrm>
        </p:grpSpPr>
        <p:sp>
          <p:nvSpPr>
            <p:cNvPr id="58" name="Google Shape;58;p2"/>
            <p:cNvSpPr/>
            <p:nvPr/>
          </p:nvSpPr>
          <p:spPr>
            <a:xfrm>
              <a:off x="8554372" y="1231852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259" y="3807739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32930" y="1904417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472034" y="1615985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54199" y="3409500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577248" y="369480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6721" y="32763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887099" y="1733983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74663" y="3863899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36721" y="285888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27151" y="1702371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36650" y="169599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360" y="3101917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725917" y="1879639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6516" y="232991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866155" y="241864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903949" y="3448150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586471" y="33150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586471" y="289753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859110" y="3140567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566266" y="236856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-5400000">
              <a:off x="2641813" y="304430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-5400000">
              <a:off x="3158180" y="497587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-5400000">
              <a:off x="6797495" y="212048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-5400000">
              <a:off x="3179122" y="120428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-5400000">
              <a:off x="6966088" y="452102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-5400000">
              <a:off x="1681575" y="402632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-5400000">
              <a:off x="4126676" y="135903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-5400000">
              <a:off x="6021212" y="135761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-5400000">
              <a:off x="5543838" y="43312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-5400000">
              <a:off x="4609642" y="456845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-5400000">
              <a:off x="4852678" y="6985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-5400000">
              <a:off x="4080429" y="398923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-5400000">
              <a:off x="2059513" y="6177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199834" y="4991039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883574" y="4916075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923896" y="47603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029260" y="473389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671763" y="488969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-5400000">
              <a:off x="6225787" y="468876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-5400000">
              <a:off x="7628636" y="4980973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-5400000">
              <a:off x="5298244" y="4862147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-5400000">
              <a:off x="6655116" y="486830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87771" y="47055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4572509" y="4771639"/>
            <a:ext cx="95681" cy="93197"/>
          </a:xfrm>
          <a:custGeom>
            <a:avLst/>
            <a:gdLst/>
            <a:ahLst/>
            <a:cxnLst/>
            <a:rect l="l" t="t" r="r" b="b"/>
            <a:pathLst>
              <a:path w="2311" h="2251" extrusionOk="0">
                <a:moveTo>
                  <a:pt x="406" y="0"/>
                </a:moveTo>
                <a:cubicBezTo>
                  <a:pt x="310" y="0"/>
                  <a:pt x="215" y="36"/>
                  <a:pt x="144" y="107"/>
                </a:cubicBezTo>
                <a:cubicBezTo>
                  <a:pt x="1" y="250"/>
                  <a:pt x="1" y="488"/>
                  <a:pt x="144" y="631"/>
                </a:cubicBezTo>
                <a:lnTo>
                  <a:pt x="644" y="1119"/>
                </a:lnTo>
                <a:lnTo>
                  <a:pt x="144" y="1619"/>
                </a:lnTo>
                <a:cubicBezTo>
                  <a:pt x="1" y="1762"/>
                  <a:pt x="1" y="1989"/>
                  <a:pt x="144" y="2143"/>
                </a:cubicBezTo>
                <a:cubicBezTo>
                  <a:pt x="215" y="2215"/>
                  <a:pt x="310" y="2251"/>
                  <a:pt x="406" y="2251"/>
                </a:cubicBezTo>
                <a:cubicBezTo>
                  <a:pt x="501" y="2251"/>
                  <a:pt x="596" y="2215"/>
                  <a:pt x="667" y="2143"/>
                </a:cubicBezTo>
                <a:lnTo>
                  <a:pt x="1156" y="1643"/>
                </a:lnTo>
                <a:lnTo>
                  <a:pt x="1656" y="2143"/>
                </a:lnTo>
                <a:cubicBezTo>
                  <a:pt x="1727" y="2215"/>
                  <a:pt x="1819" y="2251"/>
                  <a:pt x="1912" y="2251"/>
                </a:cubicBezTo>
                <a:cubicBezTo>
                  <a:pt x="2004" y="2251"/>
                  <a:pt x="2096" y="2215"/>
                  <a:pt x="2168" y="2143"/>
                </a:cubicBezTo>
                <a:cubicBezTo>
                  <a:pt x="2311" y="1989"/>
                  <a:pt x="2311" y="1762"/>
                  <a:pt x="2168" y="1619"/>
                </a:cubicBezTo>
                <a:lnTo>
                  <a:pt x="1679" y="1131"/>
                </a:lnTo>
                <a:lnTo>
                  <a:pt x="2168" y="631"/>
                </a:lnTo>
                <a:cubicBezTo>
                  <a:pt x="2311" y="488"/>
                  <a:pt x="2311" y="262"/>
                  <a:pt x="2168" y="107"/>
                </a:cubicBezTo>
                <a:cubicBezTo>
                  <a:pt x="2095" y="40"/>
                  <a:pt x="2000" y="5"/>
                  <a:pt x="1906" y="5"/>
                </a:cubicBezTo>
                <a:cubicBezTo>
                  <a:pt x="1815" y="5"/>
                  <a:pt x="1726" y="37"/>
                  <a:pt x="1656" y="107"/>
                </a:cubicBezTo>
                <a:lnTo>
                  <a:pt x="1156" y="607"/>
                </a:lnTo>
                <a:lnTo>
                  <a:pt x="667" y="107"/>
                </a:lnTo>
                <a:cubicBezTo>
                  <a:pt x="596" y="36"/>
                  <a:pt x="501" y="0"/>
                  <a:pt x="4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 txBox="1">
            <a:spLocks noGrp="1"/>
          </p:cNvSpPr>
          <p:nvPr>
            <p:ph type="ctrTitle"/>
          </p:nvPr>
        </p:nvSpPr>
        <p:spPr>
          <a:xfrm>
            <a:off x="2241875" y="1119050"/>
            <a:ext cx="4597800" cy="21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414921" y="283081"/>
            <a:ext cx="37014" cy="37511"/>
          </a:xfrm>
          <a:custGeom>
            <a:avLst/>
            <a:gdLst/>
            <a:ahLst/>
            <a:cxnLst/>
            <a:rect l="l" t="t" r="r" b="b"/>
            <a:pathLst>
              <a:path w="894" h="906" extrusionOk="0">
                <a:moveTo>
                  <a:pt x="453" y="0"/>
                </a:moveTo>
                <a:cubicBezTo>
                  <a:pt x="203" y="0"/>
                  <a:pt x="1" y="203"/>
                  <a:pt x="1" y="453"/>
                </a:cubicBezTo>
                <a:cubicBezTo>
                  <a:pt x="1" y="703"/>
                  <a:pt x="203" y="905"/>
                  <a:pt x="453" y="905"/>
                </a:cubicBezTo>
                <a:cubicBezTo>
                  <a:pt x="692" y="905"/>
                  <a:pt x="894" y="703"/>
                  <a:pt x="894" y="453"/>
                </a:cubicBezTo>
                <a:cubicBezTo>
                  <a:pt x="894" y="203"/>
                  <a:pt x="692" y="0"/>
                  <a:pt x="4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p2"/>
          <p:cNvGrpSpPr/>
          <p:nvPr/>
        </p:nvGrpSpPr>
        <p:grpSpPr>
          <a:xfrm>
            <a:off x="-581476" y="-165446"/>
            <a:ext cx="1380228" cy="1441034"/>
            <a:chOff x="-581476" y="-165446"/>
            <a:chExt cx="1380228" cy="1441034"/>
          </a:xfrm>
        </p:grpSpPr>
        <p:sp>
          <p:nvSpPr>
            <p:cNvPr id="106" name="Google Shape;106;p2"/>
            <p:cNvSpPr/>
            <p:nvPr/>
          </p:nvSpPr>
          <p:spPr>
            <a:xfrm rot="6553804" flipH="1">
              <a:off x="-326404" y="167811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4C2B2B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722705" y="4732408"/>
            <a:ext cx="829525" cy="615401"/>
            <a:chOff x="722705" y="4732408"/>
            <a:chExt cx="829525" cy="615401"/>
          </a:xfrm>
        </p:grpSpPr>
        <p:grpSp>
          <p:nvGrpSpPr>
            <p:cNvPr id="113" name="Google Shape;113;p2"/>
            <p:cNvGrpSpPr/>
            <p:nvPr/>
          </p:nvGrpSpPr>
          <p:grpSpPr>
            <a:xfrm rot="5718376">
              <a:off x="864779" y="4648887"/>
              <a:ext cx="545378" cy="782441"/>
              <a:chOff x="4143075" y="977325"/>
              <a:chExt cx="618850" cy="887850"/>
            </a:xfrm>
          </p:grpSpPr>
          <p:sp>
            <p:nvSpPr>
              <p:cNvPr id="114" name="Google Shape;114;p2"/>
              <p:cNvSpPr/>
              <p:nvPr/>
            </p:nvSpPr>
            <p:spPr>
              <a:xfrm>
                <a:off x="4342200" y="1190150"/>
                <a:ext cx="345000" cy="673925"/>
              </a:xfrm>
              <a:custGeom>
                <a:avLst/>
                <a:gdLst/>
                <a:ahLst/>
                <a:cxnLst/>
                <a:rect l="l" t="t" r="r" b="b"/>
                <a:pathLst>
                  <a:path w="13800" h="26957" fill="none" extrusionOk="0">
                    <a:moveTo>
                      <a:pt x="13800" y="26956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accent2"/>
              </a:solidFill>
              <a:ln w="7450" cap="rnd" cmpd="sng">
                <a:solidFill>
                  <a:srgbClr val="00BE8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226100" y="977325"/>
                <a:ext cx="150950" cy="2468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9872" extrusionOk="0">
                    <a:moveTo>
                      <a:pt x="275" y="1"/>
                    </a:moveTo>
                    <a:cubicBezTo>
                      <a:pt x="1" y="1739"/>
                      <a:pt x="322" y="3775"/>
                      <a:pt x="1311" y="5704"/>
                    </a:cubicBezTo>
                    <a:cubicBezTo>
                      <a:pt x="2299" y="7645"/>
                      <a:pt x="3763" y="9085"/>
                      <a:pt x="5323" y="9871"/>
                    </a:cubicBezTo>
                    <a:cubicBezTo>
                      <a:pt x="6037" y="6537"/>
                      <a:pt x="3537" y="1453"/>
                      <a:pt x="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3875" y="1036275"/>
                <a:ext cx="142300" cy="2554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10216" extrusionOk="0">
                    <a:moveTo>
                      <a:pt x="4715" y="0"/>
                    </a:moveTo>
                    <a:lnTo>
                      <a:pt x="4715" y="0"/>
                    </a:lnTo>
                    <a:cubicBezTo>
                      <a:pt x="3203" y="905"/>
                      <a:pt x="1846" y="2453"/>
                      <a:pt x="1012" y="4453"/>
                    </a:cubicBezTo>
                    <a:cubicBezTo>
                      <a:pt x="167" y="6442"/>
                      <a:pt x="0" y="8501"/>
                      <a:pt x="417" y="10216"/>
                    </a:cubicBezTo>
                    <a:cubicBezTo>
                      <a:pt x="3429" y="8597"/>
                      <a:pt x="5691" y="3441"/>
                      <a:pt x="47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39225" y="1162475"/>
                <a:ext cx="1723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8693" extrusionOk="0">
                    <a:moveTo>
                      <a:pt x="6883" y="1"/>
                    </a:moveTo>
                    <a:lnTo>
                      <a:pt x="6883" y="1"/>
                    </a:lnTo>
                    <a:cubicBezTo>
                      <a:pt x="5180" y="465"/>
                      <a:pt x="3466" y="1608"/>
                      <a:pt x="2120" y="3299"/>
                    </a:cubicBezTo>
                    <a:cubicBezTo>
                      <a:pt x="775" y="5001"/>
                      <a:pt x="60" y="6930"/>
                      <a:pt x="1" y="8692"/>
                    </a:cubicBezTo>
                    <a:cubicBezTo>
                      <a:pt x="3346" y="7942"/>
                      <a:pt x="6895" y="3584"/>
                      <a:pt x="68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513350" y="1287200"/>
                <a:ext cx="141125" cy="25600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10240" extrusionOk="0">
                    <a:moveTo>
                      <a:pt x="4632" y="0"/>
                    </a:moveTo>
                    <a:lnTo>
                      <a:pt x="4632" y="0"/>
                    </a:lnTo>
                    <a:cubicBezTo>
                      <a:pt x="3132" y="905"/>
                      <a:pt x="1798" y="2477"/>
                      <a:pt x="965" y="4477"/>
                    </a:cubicBezTo>
                    <a:cubicBezTo>
                      <a:pt x="143" y="6477"/>
                      <a:pt x="0" y="8537"/>
                      <a:pt x="417" y="10240"/>
                    </a:cubicBezTo>
                    <a:cubicBezTo>
                      <a:pt x="3429" y="8608"/>
                      <a:pt x="5644" y="3429"/>
                      <a:pt x="46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85075" y="1447325"/>
                <a:ext cx="1143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10979" extrusionOk="0">
                    <a:moveTo>
                      <a:pt x="2727" y="1"/>
                    </a:moveTo>
                    <a:lnTo>
                      <a:pt x="2727" y="1"/>
                    </a:lnTo>
                    <a:cubicBezTo>
                      <a:pt x="1513" y="1263"/>
                      <a:pt x="596" y="3120"/>
                      <a:pt x="299" y="5263"/>
                    </a:cubicBezTo>
                    <a:cubicBezTo>
                      <a:pt x="1" y="7406"/>
                      <a:pt x="370" y="9442"/>
                      <a:pt x="1203" y="10978"/>
                    </a:cubicBezTo>
                    <a:cubicBezTo>
                      <a:pt x="3704" y="8645"/>
                      <a:pt x="4573" y="3084"/>
                      <a:pt x="2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645800" y="1650625"/>
                <a:ext cx="116125" cy="13962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5585" extrusionOk="0">
                    <a:moveTo>
                      <a:pt x="4644" y="1"/>
                    </a:moveTo>
                    <a:lnTo>
                      <a:pt x="4644" y="1"/>
                    </a:lnTo>
                    <a:cubicBezTo>
                      <a:pt x="3525" y="275"/>
                      <a:pt x="2382" y="989"/>
                      <a:pt x="1477" y="2084"/>
                    </a:cubicBezTo>
                    <a:cubicBezTo>
                      <a:pt x="572" y="3180"/>
                      <a:pt x="72" y="4442"/>
                      <a:pt x="1" y="5585"/>
                    </a:cubicBezTo>
                    <a:cubicBezTo>
                      <a:pt x="2156" y="5156"/>
                      <a:pt x="4597" y="2382"/>
                      <a:pt x="4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143075" y="1257100"/>
                <a:ext cx="270275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803" extrusionOk="0">
                    <a:moveTo>
                      <a:pt x="3453" y="0"/>
                    </a:moveTo>
                    <a:cubicBezTo>
                      <a:pt x="2193" y="0"/>
                      <a:pt x="1013" y="237"/>
                      <a:pt x="0" y="668"/>
                    </a:cubicBezTo>
                    <a:cubicBezTo>
                      <a:pt x="1554" y="2640"/>
                      <a:pt x="4743" y="3803"/>
                      <a:pt x="7565" y="3803"/>
                    </a:cubicBezTo>
                    <a:cubicBezTo>
                      <a:pt x="8765" y="3803"/>
                      <a:pt x="9898" y="3592"/>
                      <a:pt x="10811" y="3145"/>
                    </a:cubicBezTo>
                    <a:cubicBezTo>
                      <a:pt x="9656" y="1823"/>
                      <a:pt x="7894" y="752"/>
                      <a:pt x="5787" y="264"/>
                    </a:cubicBezTo>
                    <a:cubicBezTo>
                      <a:pt x="4992" y="85"/>
                      <a:pt x="4208" y="0"/>
                      <a:pt x="34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181750" y="1387825"/>
                <a:ext cx="2768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1074" h="3360" extrusionOk="0">
                    <a:moveTo>
                      <a:pt x="5930" y="1"/>
                    </a:moveTo>
                    <a:cubicBezTo>
                      <a:pt x="5772" y="1"/>
                      <a:pt x="5614" y="4"/>
                      <a:pt x="5454" y="11"/>
                    </a:cubicBezTo>
                    <a:cubicBezTo>
                      <a:pt x="3287" y="119"/>
                      <a:pt x="1358" y="845"/>
                      <a:pt x="1" y="1952"/>
                    </a:cubicBezTo>
                    <a:cubicBezTo>
                      <a:pt x="1311" y="2906"/>
                      <a:pt x="3177" y="3360"/>
                      <a:pt x="5066" y="3360"/>
                    </a:cubicBezTo>
                    <a:cubicBezTo>
                      <a:pt x="7349" y="3360"/>
                      <a:pt x="9666" y="2697"/>
                      <a:pt x="11074" y="1452"/>
                    </a:cubicBezTo>
                    <a:cubicBezTo>
                      <a:pt x="9717" y="548"/>
                      <a:pt x="7911" y="1"/>
                      <a:pt x="59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72250" y="1507975"/>
                <a:ext cx="269400" cy="95975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3839" extrusionOk="0">
                    <a:moveTo>
                      <a:pt x="3350" y="0"/>
                    </a:moveTo>
                    <a:cubicBezTo>
                      <a:pt x="2130" y="0"/>
                      <a:pt x="986" y="226"/>
                      <a:pt x="0" y="647"/>
                    </a:cubicBezTo>
                    <a:cubicBezTo>
                      <a:pt x="1544" y="2646"/>
                      <a:pt x="4768" y="3838"/>
                      <a:pt x="7608" y="3838"/>
                    </a:cubicBezTo>
                    <a:cubicBezTo>
                      <a:pt x="8777" y="3838"/>
                      <a:pt x="9880" y="3637"/>
                      <a:pt x="10776" y="3206"/>
                    </a:cubicBezTo>
                    <a:cubicBezTo>
                      <a:pt x="9644" y="1873"/>
                      <a:pt x="7882" y="789"/>
                      <a:pt x="5775" y="289"/>
                    </a:cubicBezTo>
                    <a:cubicBezTo>
                      <a:pt x="4950" y="94"/>
                      <a:pt x="4134" y="0"/>
                      <a:pt x="33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388025" y="1635275"/>
                <a:ext cx="24500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5373" extrusionOk="0">
                    <a:moveTo>
                      <a:pt x="1117" y="1"/>
                    </a:moveTo>
                    <a:cubicBezTo>
                      <a:pt x="735" y="1"/>
                      <a:pt x="362" y="27"/>
                      <a:pt x="1" y="79"/>
                    </a:cubicBezTo>
                    <a:cubicBezTo>
                      <a:pt x="1267" y="3016"/>
                      <a:pt x="5425" y="5373"/>
                      <a:pt x="8683" y="5373"/>
                    </a:cubicBezTo>
                    <a:cubicBezTo>
                      <a:pt x="9070" y="5373"/>
                      <a:pt x="9444" y="5340"/>
                      <a:pt x="9800" y="5270"/>
                    </a:cubicBezTo>
                    <a:cubicBezTo>
                      <a:pt x="9038" y="3687"/>
                      <a:pt x="7609" y="2198"/>
                      <a:pt x="5692" y="1186"/>
                    </a:cubicBezTo>
                    <a:cubicBezTo>
                      <a:pt x="4173" y="384"/>
                      <a:pt x="2579" y="1"/>
                      <a:pt x="11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89525" y="1809975"/>
                <a:ext cx="181300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2208" extrusionOk="0">
                    <a:moveTo>
                      <a:pt x="4072" y="1"/>
                    </a:moveTo>
                    <a:cubicBezTo>
                      <a:pt x="3900" y="1"/>
                      <a:pt x="3725" y="7"/>
                      <a:pt x="3549" y="20"/>
                    </a:cubicBezTo>
                    <a:cubicBezTo>
                      <a:pt x="2144" y="116"/>
                      <a:pt x="882" y="616"/>
                      <a:pt x="1" y="1366"/>
                    </a:cubicBezTo>
                    <a:cubicBezTo>
                      <a:pt x="836" y="1942"/>
                      <a:pt x="1980" y="2207"/>
                      <a:pt x="3143" y="2207"/>
                    </a:cubicBezTo>
                    <a:cubicBezTo>
                      <a:pt x="4718" y="2207"/>
                      <a:pt x="6327" y="1722"/>
                      <a:pt x="7252" y="866"/>
                    </a:cubicBezTo>
                    <a:cubicBezTo>
                      <a:pt x="6397" y="324"/>
                      <a:pt x="5286" y="1"/>
                      <a:pt x="4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2"/>
            <p:cNvGrpSpPr/>
            <p:nvPr/>
          </p:nvGrpSpPr>
          <p:grpSpPr>
            <a:xfrm rot="5718376">
              <a:off x="864779" y="4648887"/>
              <a:ext cx="545378" cy="782441"/>
              <a:chOff x="4143075" y="977325"/>
              <a:chExt cx="618850" cy="887850"/>
            </a:xfrm>
          </p:grpSpPr>
          <p:sp>
            <p:nvSpPr>
              <p:cNvPr id="127" name="Google Shape;127;p2"/>
              <p:cNvSpPr/>
              <p:nvPr/>
            </p:nvSpPr>
            <p:spPr>
              <a:xfrm>
                <a:off x="4342200" y="1190150"/>
                <a:ext cx="345000" cy="673925"/>
              </a:xfrm>
              <a:custGeom>
                <a:avLst/>
                <a:gdLst/>
                <a:ahLst/>
                <a:cxnLst/>
                <a:rect l="l" t="t" r="r" b="b"/>
                <a:pathLst>
                  <a:path w="13800" h="26957" fill="none" extrusionOk="0">
                    <a:moveTo>
                      <a:pt x="13800" y="26956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744242">
                  <a:alpha val="17410"/>
                </a:srgbClr>
              </a:solidFill>
              <a:ln w="7450" cap="rnd" cmpd="sng">
                <a:solidFill>
                  <a:srgbClr val="00BE8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26100" y="977325"/>
                <a:ext cx="150950" cy="2468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9872" extrusionOk="0">
                    <a:moveTo>
                      <a:pt x="275" y="1"/>
                    </a:moveTo>
                    <a:cubicBezTo>
                      <a:pt x="1" y="1739"/>
                      <a:pt x="322" y="3775"/>
                      <a:pt x="1311" y="5704"/>
                    </a:cubicBezTo>
                    <a:cubicBezTo>
                      <a:pt x="2299" y="7645"/>
                      <a:pt x="3763" y="9085"/>
                      <a:pt x="5323" y="9871"/>
                    </a:cubicBezTo>
                    <a:cubicBezTo>
                      <a:pt x="6037" y="6537"/>
                      <a:pt x="3537" y="1453"/>
                      <a:pt x="275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383875" y="1036275"/>
                <a:ext cx="142300" cy="2554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10216" extrusionOk="0">
                    <a:moveTo>
                      <a:pt x="4715" y="0"/>
                    </a:moveTo>
                    <a:lnTo>
                      <a:pt x="4715" y="0"/>
                    </a:lnTo>
                    <a:cubicBezTo>
                      <a:pt x="3203" y="905"/>
                      <a:pt x="1846" y="2453"/>
                      <a:pt x="1012" y="4453"/>
                    </a:cubicBezTo>
                    <a:cubicBezTo>
                      <a:pt x="167" y="6442"/>
                      <a:pt x="0" y="8501"/>
                      <a:pt x="417" y="10216"/>
                    </a:cubicBezTo>
                    <a:cubicBezTo>
                      <a:pt x="3429" y="8597"/>
                      <a:pt x="5691" y="3441"/>
                      <a:pt x="4715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439225" y="1162475"/>
                <a:ext cx="1723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8693" extrusionOk="0">
                    <a:moveTo>
                      <a:pt x="6883" y="1"/>
                    </a:moveTo>
                    <a:lnTo>
                      <a:pt x="6883" y="1"/>
                    </a:lnTo>
                    <a:cubicBezTo>
                      <a:pt x="5180" y="465"/>
                      <a:pt x="3466" y="1608"/>
                      <a:pt x="2120" y="3299"/>
                    </a:cubicBezTo>
                    <a:cubicBezTo>
                      <a:pt x="775" y="5001"/>
                      <a:pt x="60" y="6930"/>
                      <a:pt x="1" y="8692"/>
                    </a:cubicBezTo>
                    <a:cubicBezTo>
                      <a:pt x="3346" y="7942"/>
                      <a:pt x="6895" y="3584"/>
                      <a:pt x="6883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513350" y="1287200"/>
                <a:ext cx="141125" cy="25600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10240" extrusionOk="0">
                    <a:moveTo>
                      <a:pt x="4632" y="0"/>
                    </a:moveTo>
                    <a:lnTo>
                      <a:pt x="4632" y="0"/>
                    </a:lnTo>
                    <a:cubicBezTo>
                      <a:pt x="3132" y="905"/>
                      <a:pt x="1798" y="2477"/>
                      <a:pt x="965" y="4477"/>
                    </a:cubicBezTo>
                    <a:cubicBezTo>
                      <a:pt x="143" y="6477"/>
                      <a:pt x="0" y="8537"/>
                      <a:pt x="417" y="10240"/>
                    </a:cubicBezTo>
                    <a:cubicBezTo>
                      <a:pt x="3429" y="8608"/>
                      <a:pt x="5644" y="3429"/>
                      <a:pt x="463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585075" y="1447325"/>
                <a:ext cx="1143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10979" extrusionOk="0">
                    <a:moveTo>
                      <a:pt x="2727" y="1"/>
                    </a:moveTo>
                    <a:lnTo>
                      <a:pt x="2727" y="1"/>
                    </a:lnTo>
                    <a:cubicBezTo>
                      <a:pt x="1513" y="1263"/>
                      <a:pt x="596" y="3120"/>
                      <a:pt x="299" y="5263"/>
                    </a:cubicBezTo>
                    <a:cubicBezTo>
                      <a:pt x="1" y="7406"/>
                      <a:pt x="370" y="9442"/>
                      <a:pt x="1203" y="10978"/>
                    </a:cubicBezTo>
                    <a:cubicBezTo>
                      <a:pt x="3704" y="8645"/>
                      <a:pt x="4573" y="3084"/>
                      <a:pt x="2727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645800" y="1650625"/>
                <a:ext cx="116125" cy="13962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5585" extrusionOk="0">
                    <a:moveTo>
                      <a:pt x="4644" y="1"/>
                    </a:moveTo>
                    <a:lnTo>
                      <a:pt x="4644" y="1"/>
                    </a:lnTo>
                    <a:cubicBezTo>
                      <a:pt x="3525" y="275"/>
                      <a:pt x="2382" y="989"/>
                      <a:pt x="1477" y="2084"/>
                    </a:cubicBezTo>
                    <a:cubicBezTo>
                      <a:pt x="572" y="3180"/>
                      <a:pt x="72" y="4442"/>
                      <a:pt x="1" y="5585"/>
                    </a:cubicBezTo>
                    <a:cubicBezTo>
                      <a:pt x="2156" y="5156"/>
                      <a:pt x="4597" y="2382"/>
                      <a:pt x="464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143075" y="1257100"/>
                <a:ext cx="270275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803" extrusionOk="0">
                    <a:moveTo>
                      <a:pt x="3453" y="0"/>
                    </a:moveTo>
                    <a:cubicBezTo>
                      <a:pt x="2193" y="0"/>
                      <a:pt x="1013" y="237"/>
                      <a:pt x="0" y="668"/>
                    </a:cubicBezTo>
                    <a:cubicBezTo>
                      <a:pt x="1554" y="2640"/>
                      <a:pt x="4743" y="3803"/>
                      <a:pt x="7565" y="3803"/>
                    </a:cubicBezTo>
                    <a:cubicBezTo>
                      <a:pt x="8765" y="3803"/>
                      <a:pt x="9898" y="3592"/>
                      <a:pt x="10811" y="3145"/>
                    </a:cubicBezTo>
                    <a:cubicBezTo>
                      <a:pt x="9656" y="1823"/>
                      <a:pt x="7894" y="752"/>
                      <a:pt x="5787" y="264"/>
                    </a:cubicBezTo>
                    <a:cubicBezTo>
                      <a:pt x="4992" y="85"/>
                      <a:pt x="4208" y="0"/>
                      <a:pt x="3453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81750" y="1387825"/>
                <a:ext cx="2768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1074" h="3360" extrusionOk="0">
                    <a:moveTo>
                      <a:pt x="5930" y="1"/>
                    </a:moveTo>
                    <a:cubicBezTo>
                      <a:pt x="5772" y="1"/>
                      <a:pt x="5614" y="4"/>
                      <a:pt x="5454" y="11"/>
                    </a:cubicBezTo>
                    <a:cubicBezTo>
                      <a:pt x="3287" y="119"/>
                      <a:pt x="1358" y="845"/>
                      <a:pt x="1" y="1952"/>
                    </a:cubicBezTo>
                    <a:cubicBezTo>
                      <a:pt x="1311" y="2906"/>
                      <a:pt x="3177" y="3360"/>
                      <a:pt x="5066" y="3360"/>
                    </a:cubicBezTo>
                    <a:cubicBezTo>
                      <a:pt x="7349" y="3360"/>
                      <a:pt x="9666" y="2697"/>
                      <a:pt x="11074" y="1452"/>
                    </a:cubicBezTo>
                    <a:cubicBezTo>
                      <a:pt x="9717" y="548"/>
                      <a:pt x="7911" y="1"/>
                      <a:pt x="5930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272250" y="1507975"/>
                <a:ext cx="269400" cy="95975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3839" extrusionOk="0">
                    <a:moveTo>
                      <a:pt x="3350" y="0"/>
                    </a:moveTo>
                    <a:cubicBezTo>
                      <a:pt x="2130" y="0"/>
                      <a:pt x="986" y="226"/>
                      <a:pt x="0" y="647"/>
                    </a:cubicBezTo>
                    <a:cubicBezTo>
                      <a:pt x="1544" y="2646"/>
                      <a:pt x="4768" y="3838"/>
                      <a:pt x="7608" y="3838"/>
                    </a:cubicBezTo>
                    <a:cubicBezTo>
                      <a:pt x="8777" y="3838"/>
                      <a:pt x="9880" y="3637"/>
                      <a:pt x="10776" y="3206"/>
                    </a:cubicBezTo>
                    <a:cubicBezTo>
                      <a:pt x="9644" y="1873"/>
                      <a:pt x="7882" y="789"/>
                      <a:pt x="5775" y="289"/>
                    </a:cubicBezTo>
                    <a:cubicBezTo>
                      <a:pt x="4950" y="94"/>
                      <a:pt x="4134" y="0"/>
                      <a:pt x="3350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388025" y="1635275"/>
                <a:ext cx="24500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5373" extrusionOk="0">
                    <a:moveTo>
                      <a:pt x="1117" y="1"/>
                    </a:moveTo>
                    <a:cubicBezTo>
                      <a:pt x="735" y="1"/>
                      <a:pt x="362" y="27"/>
                      <a:pt x="1" y="79"/>
                    </a:cubicBezTo>
                    <a:cubicBezTo>
                      <a:pt x="1267" y="3016"/>
                      <a:pt x="5425" y="5373"/>
                      <a:pt x="8683" y="5373"/>
                    </a:cubicBezTo>
                    <a:cubicBezTo>
                      <a:pt x="9070" y="5373"/>
                      <a:pt x="9444" y="5340"/>
                      <a:pt x="9800" y="5270"/>
                    </a:cubicBezTo>
                    <a:cubicBezTo>
                      <a:pt x="9038" y="3687"/>
                      <a:pt x="7609" y="2198"/>
                      <a:pt x="5692" y="1186"/>
                    </a:cubicBezTo>
                    <a:cubicBezTo>
                      <a:pt x="4173" y="384"/>
                      <a:pt x="2579" y="1"/>
                      <a:pt x="1117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489525" y="1809975"/>
                <a:ext cx="181300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2208" extrusionOk="0">
                    <a:moveTo>
                      <a:pt x="4072" y="1"/>
                    </a:moveTo>
                    <a:cubicBezTo>
                      <a:pt x="3900" y="1"/>
                      <a:pt x="3725" y="7"/>
                      <a:pt x="3549" y="20"/>
                    </a:cubicBezTo>
                    <a:cubicBezTo>
                      <a:pt x="2144" y="116"/>
                      <a:pt x="882" y="616"/>
                      <a:pt x="1" y="1366"/>
                    </a:cubicBezTo>
                    <a:cubicBezTo>
                      <a:pt x="836" y="1942"/>
                      <a:pt x="1980" y="2207"/>
                      <a:pt x="3143" y="2207"/>
                    </a:cubicBezTo>
                    <a:cubicBezTo>
                      <a:pt x="4718" y="2207"/>
                      <a:pt x="6327" y="1722"/>
                      <a:pt x="7252" y="866"/>
                    </a:cubicBezTo>
                    <a:cubicBezTo>
                      <a:pt x="6397" y="324"/>
                      <a:pt x="5286" y="1"/>
                      <a:pt x="4072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39;p2"/>
          <p:cNvGrpSpPr/>
          <p:nvPr/>
        </p:nvGrpSpPr>
        <p:grpSpPr>
          <a:xfrm rot="5849853" flipH="1">
            <a:off x="7966092" y="3989410"/>
            <a:ext cx="1587724" cy="1657672"/>
            <a:chOff x="-581476" y="-165446"/>
            <a:chExt cx="1380228" cy="1441034"/>
          </a:xfrm>
        </p:grpSpPr>
        <p:sp>
          <p:nvSpPr>
            <p:cNvPr id="140" name="Google Shape;140;p2"/>
            <p:cNvSpPr/>
            <p:nvPr/>
          </p:nvSpPr>
          <p:spPr>
            <a:xfrm rot="6553804" flipH="1">
              <a:off x="-326404" y="167811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4C2B2B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2"/>
        </a:solidFill>
        <a:effectLst/>
      </p:bgPr>
    </p:bg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6" name="Google Shape;2536;p30"/>
          <p:cNvGrpSpPr/>
          <p:nvPr/>
        </p:nvGrpSpPr>
        <p:grpSpPr>
          <a:xfrm rot="10800000" flipH="1">
            <a:off x="136650" y="21820"/>
            <a:ext cx="8873827" cy="5022213"/>
            <a:chOff x="136650" y="62024"/>
            <a:chExt cx="8873827" cy="5022213"/>
          </a:xfrm>
        </p:grpSpPr>
        <p:sp>
          <p:nvSpPr>
            <p:cNvPr id="2537" name="Google Shape;2537;p30"/>
            <p:cNvSpPr/>
            <p:nvPr/>
          </p:nvSpPr>
          <p:spPr>
            <a:xfrm>
              <a:off x="8554372" y="1231852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0"/>
            <p:cNvSpPr/>
            <p:nvPr/>
          </p:nvSpPr>
          <p:spPr>
            <a:xfrm>
              <a:off x="426259" y="3807739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0"/>
            <p:cNvSpPr/>
            <p:nvPr/>
          </p:nvSpPr>
          <p:spPr>
            <a:xfrm>
              <a:off x="4547705" y="4721667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0"/>
            <p:cNvSpPr/>
            <p:nvPr/>
          </p:nvSpPr>
          <p:spPr>
            <a:xfrm>
              <a:off x="8472034" y="1615985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0"/>
            <p:cNvSpPr/>
            <p:nvPr/>
          </p:nvSpPr>
          <p:spPr>
            <a:xfrm>
              <a:off x="578624" y="2662712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0"/>
            <p:cNvSpPr/>
            <p:nvPr/>
          </p:nvSpPr>
          <p:spPr>
            <a:xfrm>
              <a:off x="8577248" y="369480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0"/>
            <p:cNvSpPr/>
            <p:nvPr/>
          </p:nvSpPr>
          <p:spPr>
            <a:xfrm>
              <a:off x="1227321" y="44955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0"/>
            <p:cNvSpPr/>
            <p:nvPr/>
          </p:nvSpPr>
          <p:spPr>
            <a:xfrm>
              <a:off x="8887099" y="1733983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0"/>
            <p:cNvSpPr/>
            <p:nvPr/>
          </p:nvSpPr>
          <p:spPr>
            <a:xfrm>
              <a:off x="8374663" y="3863899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0"/>
            <p:cNvSpPr/>
            <p:nvPr/>
          </p:nvSpPr>
          <p:spPr>
            <a:xfrm>
              <a:off x="236721" y="285888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0"/>
            <p:cNvSpPr/>
            <p:nvPr/>
          </p:nvSpPr>
          <p:spPr>
            <a:xfrm>
              <a:off x="629176" y="1786296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0"/>
            <p:cNvSpPr/>
            <p:nvPr/>
          </p:nvSpPr>
          <p:spPr>
            <a:xfrm>
              <a:off x="136650" y="169599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0"/>
            <p:cNvSpPr/>
            <p:nvPr/>
          </p:nvSpPr>
          <p:spPr>
            <a:xfrm>
              <a:off x="3805522" y="4850079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0"/>
            <p:cNvSpPr/>
            <p:nvPr/>
          </p:nvSpPr>
          <p:spPr>
            <a:xfrm>
              <a:off x="8725917" y="1879639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0"/>
            <p:cNvSpPr/>
            <p:nvPr/>
          </p:nvSpPr>
          <p:spPr>
            <a:xfrm>
              <a:off x="216516" y="232991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0"/>
            <p:cNvSpPr/>
            <p:nvPr/>
          </p:nvSpPr>
          <p:spPr>
            <a:xfrm>
              <a:off x="8866155" y="241864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0"/>
            <p:cNvSpPr/>
            <p:nvPr/>
          </p:nvSpPr>
          <p:spPr>
            <a:xfrm>
              <a:off x="8903949" y="3448150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0"/>
            <p:cNvSpPr/>
            <p:nvPr/>
          </p:nvSpPr>
          <p:spPr>
            <a:xfrm>
              <a:off x="8586471" y="33150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0"/>
            <p:cNvSpPr/>
            <p:nvPr/>
          </p:nvSpPr>
          <p:spPr>
            <a:xfrm>
              <a:off x="8586471" y="289753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0"/>
            <p:cNvSpPr/>
            <p:nvPr/>
          </p:nvSpPr>
          <p:spPr>
            <a:xfrm>
              <a:off x="8859110" y="3140567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0"/>
            <p:cNvSpPr/>
            <p:nvPr/>
          </p:nvSpPr>
          <p:spPr>
            <a:xfrm>
              <a:off x="8566266" y="236856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0"/>
            <p:cNvSpPr/>
            <p:nvPr/>
          </p:nvSpPr>
          <p:spPr>
            <a:xfrm rot="-5400000">
              <a:off x="2641813" y="304430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0"/>
            <p:cNvSpPr/>
            <p:nvPr/>
          </p:nvSpPr>
          <p:spPr>
            <a:xfrm rot="-5400000">
              <a:off x="3158180" y="497587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0"/>
            <p:cNvSpPr/>
            <p:nvPr/>
          </p:nvSpPr>
          <p:spPr>
            <a:xfrm rot="-5400000">
              <a:off x="6492695" y="288248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0"/>
            <p:cNvSpPr/>
            <p:nvPr/>
          </p:nvSpPr>
          <p:spPr>
            <a:xfrm rot="-5400000">
              <a:off x="3179122" y="120428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0"/>
            <p:cNvSpPr/>
            <p:nvPr/>
          </p:nvSpPr>
          <p:spPr>
            <a:xfrm rot="-5400000">
              <a:off x="6966088" y="452102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0"/>
            <p:cNvSpPr/>
            <p:nvPr/>
          </p:nvSpPr>
          <p:spPr>
            <a:xfrm rot="-5400000">
              <a:off x="1681575" y="402632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0"/>
            <p:cNvSpPr/>
            <p:nvPr/>
          </p:nvSpPr>
          <p:spPr>
            <a:xfrm rot="-5400000">
              <a:off x="4126676" y="135903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0"/>
            <p:cNvSpPr/>
            <p:nvPr/>
          </p:nvSpPr>
          <p:spPr>
            <a:xfrm rot="-5400000">
              <a:off x="6021212" y="135761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0"/>
            <p:cNvSpPr/>
            <p:nvPr/>
          </p:nvSpPr>
          <p:spPr>
            <a:xfrm rot="-5400000">
              <a:off x="5543838" y="43312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0"/>
            <p:cNvSpPr/>
            <p:nvPr/>
          </p:nvSpPr>
          <p:spPr>
            <a:xfrm rot="-5400000">
              <a:off x="4609642" y="456845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0"/>
            <p:cNvSpPr/>
            <p:nvPr/>
          </p:nvSpPr>
          <p:spPr>
            <a:xfrm rot="-5400000">
              <a:off x="4852678" y="6985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0"/>
            <p:cNvSpPr/>
            <p:nvPr/>
          </p:nvSpPr>
          <p:spPr>
            <a:xfrm rot="-5400000">
              <a:off x="4080429" y="398923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0"/>
            <p:cNvSpPr/>
            <p:nvPr/>
          </p:nvSpPr>
          <p:spPr>
            <a:xfrm rot="-5400000">
              <a:off x="2059513" y="6177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0"/>
            <p:cNvSpPr/>
            <p:nvPr/>
          </p:nvSpPr>
          <p:spPr>
            <a:xfrm>
              <a:off x="2199834" y="4991039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0"/>
            <p:cNvSpPr/>
            <p:nvPr/>
          </p:nvSpPr>
          <p:spPr>
            <a:xfrm>
              <a:off x="2578774" y="4916075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0"/>
            <p:cNvSpPr/>
            <p:nvPr/>
          </p:nvSpPr>
          <p:spPr>
            <a:xfrm>
              <a:off x="1923896" y="47603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0"/>
            <p:cNvSpPr/>
            <p:nvPr/>
          </p:nvSpPr>
          <p:spPr>
            <a:xfrm>
              <a:off x="2533935" y="460849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0"/>
            <p:cNvSpPr/>
            <p:nvPr/>
          </p:nvSpPr>
          <p:spPr>
            <a:xfrm>
              <a:off x="3165763" y="480809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0"/>
            <p:cNvSpPr/>
            <p:nvPr/>
          </p:nvSpPr>
          <p:spPr>
            <a:xfrm rot="-5400000">
              <a:off x="6225787" y="468876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0"/>
            <p:cNvSpPr/>
            <p:nvPr/>
          </p:nvSpPr>
          <p:spPr>
            <a:xfrm rot="-5400000">
              <a:off x="7171436" y="4980973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0"/>
            <p:cNvSpPr/>
            <p:nvPr/>
          </p:nvSpPr>
          <p:spPr>
            <a:xfrm rot="-5400000">
              <a:off x="6021194" y="493583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0"/>
            <p:cNvSpPr/>
            <p:nvPr/>
          </p:nvSpPr>
          <p:spPr>
            <a:xfrm rot="-5400000">
              <a:off x="6655116" y="486830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0"/>
            <p:cNvSpPr/>
            <p:nvPr/>
          </p:nvSpPr>
          <p:spPr>
            <a:xfrm>
              <a:off x="6887771" y="47055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1" name="Google Shape;2581;p30"/>
          <p:cNvGrpSpPr/>
          <p:nvPr/>
        </p:nvGrpSpPr>
        <p:grpSpPr>
          <a:xfrm rot="7813960" flipH="1">
            <a:off x="8818560" y="3978125"/>
            <a:ext cx="500635" cy="765888"/>
            <a:chOff x="450650" y="2491500"/>
            <a:chExt cx="548900" cy="839725"/>
          </a:xfrm>
        </p:grpSpPr>
        <p:sp>
          <p:nvSpPr>
            <p:cNvPr id="2582" name="Google Shape;2582;p30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0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4" name="Google Shape;2584;p30"/>
          <p:cNvGrpSpPr/>
          <p:nvPr/>
        </p:nvGrpSpPr>
        <p:grpSpPr>
          <a:xfrm rot="4375705">
            <a:off x="385488" y="-397106"/>
            <a:ext cx="770637" cy="849827"/>
            <a:chOff x="1223650" y="2350625"/>
            <a:chExt cx="918900" cy="1013325"/>
          </a:xfrm>
        </p:grpSpPr>
        <p:sp>
          <p:nvSpPr>
            <p:cNvPr id="2585" name="Google Shape;2585;p30"/>
            <p:cNvSpPr/>
            <p:nvPr/>
          </p:nvSpPr>
          <p:spPr>
            <a:xfrm>
              <a:off x="1320975" y="2562650"/>
              <a:ext cx="577500" cy="801300"/>
            </a:xfrm>
            <a:custGeom>
              <a:avLst/>
              <a:gdLst/>
              <a:ahLst/>
              <a:cxnLst/>
              <a:rect l="l" t="t" r="r" b="b"/>
              <a:pathLst>
                <a:path w="23100" h="32052" fill="none" extrusionOk="0">
                  <a:moveTo>
                    <a:pt x="1" y="32052"/>
                  </a:moveTo>
                  <a:lnTo>
                    <a:pt x="23099" y="0"/>
                  </a:lnTo>
                </a:path>
              </a:pathLst>
            </a:custGeom>
            <a:solidFill>
              <a:schemeClr val="accent2"/>
            </a:solidFill>
            <a:ln w="104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0"/>
            <p:cNvSpPr/>
            <p:nvPr/>
          </p:nvSpPr>
          <p:spPr>
            <a:xfrm>
              <a:off x="1876125" y="2350625"/>
              <a:ext cx="266425" cy="243300"/>
            </a:xfrm>
            <a:custGeom>
              <a:avLst/>
              <a:gdLst/>
              <a:ahLst/>
              <a:cxnLst/>
              <a:rect l="l" t="t" r="r" b="b"/>
              <a:pathLst>
                <a:path w="10657" h="9732" extrusionOk="0">
                  <a:moveTo>
                    <a:pt x="5490" y="1"/>
                  </a:moveTo>
                  <a:cubicBezTo>
                    <a:pt x="2194" y="1"/>
                    <a:pt x="0" y="9732"/>
                    <a:pt x="0" y="9732"/>
                  </a:cubicBezTo>
                  <a:cubicBezTo>
                    <a:pt x="0" y="9732"/>
                    <a:pt x="10656" y="3290"/>
                    <a:pt x="6691" y="433"/>
                  </a:cubicBezTo>
                  <a:cubicBezTo>
                    <a:pt x="6277" y="134"/>
                    <a:pt x="5876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0"/>
            <p:cNvSpPr/>
            <p:nvPr/>
          </p:nvSpPr>
          <p:spPr>
            <a:xfrm>
              <a:off x="1854100" y="2612025"/>
              <a:ext cx="215825" cy="89125"/>
            </a:xfrm>
            <a:custGeom>
              <a:avLst/>
              <a:gdLst/>
              <a:ahLst/>
              <a:cxnLst/>
              <a:rect l="l" t="t" r="r" b="b"/>
              <a:pathLst>
                <a:path w="8633" h="3565" extrusionOk="0">
                  <a:moveTo>
                    <a:pt x="4511" y="0"/>
                  </a:moveTo>
                  <a:cubicBezTo>
                    <a:pt x="2324" y="0"/>
                    <a:pt x="0" y="490"/>
                    <a:pt x="0" y="490"/>
                  </a:cubicBezTo>
                  <a:cubicBezTo>
                    <a:pt x="0" y="490"/>
                    <a:pt x="4161" y="3564"/>
                    <a:pt x="6594" y="3564"/>
                  </a:cubicBezTo>
                  <a:cubicBezTo>
                    <a:pt x="7413" y="3564"/>
                    <a:pt x="8035" y="3217"/>
                    <a:pt x="8239" y="2288"/>
                  </a:cubicBezTo>
                  <a:cubicBezTo>
                    <a:pt x="8632" y="463"/>
                    <a:pt x="6636" y="0"/>
                    <a:pt x="4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0"/>
            <p:cNvSpPr/>
            <p:nvPr/>
          </p:nvSpPr>
          <p:spPr>
            <a:xfrm>
              <a:off x="1802300" y="2686475"/>
              <a:ext cx="230700" cy="116375"/>
            </a:xfrm>
            <a:custGeom>
              <a:avLst/>
              <a:gdLst/>
              <a:ahLst/>
              <a:cxnLst/>
              <a:rect l="l" t="t" r="r" b="b"/>
              <a:pathLst>
                <a:path w="9228" h="4655" extrusionOk="0">
                  <a:moveTo>
                    <a:pt x="0" y="0"/>
                  </a:moveTo>
                  <a:cubicBezTo>
                    <a:pt x="0" y="0"/>
                    <a:pt x="3839" y="4654"/>
                    <a:pt x="6193" y="4654"/>
                  </a:cubicBezTo>
                  <a:cubicBezTo>
                    <a:pt x="6753" y="4654"/>
                    <a:pt x="7229" y="4391"/>
                    <a:pt x="7549" y="3739"/>
                  </a:cubicBezTo>
                  <a:cubicBezTo>
                    <a:pt x="9228" y="34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0"/>
            <p:cNvSpPr/>
            <p:nvPr/>
          </p:nvSpPr>
          <p:spPr>
            <a:xfrm>
              <a:off x="1717475" y="2804400"/>
              <a:ext cx="215775" cy="88950"/>
            </a:xfrm>
            <a:custGeom>
              <a:avLst/>
              <a:gdLst/>
              <a:ahLst/>
              <a:cxnLst/>
              <a:rect l="l" t="t" r="r" b="b"/>
              <a:pathLst>
                <a:path w="8631" h="3558" extrusionOk="0">
                  <a:moveTo>
                    <a:pt x="4542" y="1"/>
                  </a:moveTo>
                  <a:cubicBezTo>
                    <a:pt x="2346" y="1"/>
                    <a:pt x="0" y="498"/>
                    <a:pt x="0" y="498"/>
                  </a:cubicBezTo>
                  <a:cubicBezTo>
                    <a:pt x="0" y="498"/>
                    <a:pt x="4156" y="3557"/>
                    <a:pt x="6590" y="3557"/>
                  </a:cubicBezTo>
                  <a:cubicBezTo>
                    <a:pt x="7412" y="3557"/>
                    <a:pt x="8038" y="3208"/>
                    <a:pt x="8239" y="2272"/>
                  </a:cubicBezTo>
                  <a:cubicBezTo>
                    <a:pt x="8630" y="462"/>
                    <a:pt x="6656" y="1"/>
                    <a:pt x="45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0"/>
            <p:cNvSpPr/>
            <p:nvPr/>
          </p:nvSpPr>
          <p:spPr>
            <a:xfrm>
              <a:off x="1662400" y="2882325"/>
              <a:ext cx="228925" cy="130775"/>
            </a:xfrm>
            <a:custGeom>
              <a:avLst/>
              <a:gdLst/>
              <a:ahLst/>
              <a:cxnLst/>
              <a:rect l="l" t="t" r="r" b="b"/>
              <a:pathLst>
                <a:path w="9157" h="5231" extrusionOk="0">
                  <a:moveTo>
                    <a:pt x="0" y="1"/>
                  </a:moveTo>
                  <a:cubicBezTo>
                    <a:pt x="0" y="1"/>
                    <a:pt x="3522" y="5230"/>
                    <a:pt x="5873" y="5230"/>
                  </a:cubicBezTo>
                  <a:cubicBezTo>
                    <a:pt x="6367" y="5230"/>
                    <a:pt x="6809" y="5000"/>
                    <a:pt x="7156" y="4442"/>
                  </a:cubicBezTo>
                  <a:cubicBezTo>
                    <a:pt x="9156" y="122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0"/>
            <p:cNvSpPr/>
            <p:nvPr/>
          </p:nvSpPr>
          <p:spPr>
            <a:xfrm>
              <a:off x="1565350" y="3008675"/>
              <a:ext cx="214425" cy="86375"/>
            </a:xfrm>
            <a:custGeom>
              <a:avLst/>
              <a:gdLst/>
              <a:ahLst/>
              <a:cxnLst/>
              <a:rect l="l" t="t" r="r" b="b"/>
              <a:pathLst>
                <a:path w="8577" h="3455" extrusionOk="0">
                  <a:moveTo>
                    <a:pt x="5270" y="0"/>
                  </a:moveTo>
                  <a:cubicBezTo>
                    <a:pt x="2889" y="0"/>
                    <a:pt x="1" y="805"/>
                    <a:pt x="1" y="805"/>
                  </a:cubicBezTo>
                  <a:cubicBezTo>
                    <a:pt x="1" y="805"/>
                    <a:pt x="4114" y="3454"/>
                    <a:pt x="6573" y="3454"/>
                  </a:cubicBezTo>
                  <a:cubicBezTo>
                    <a:pt x="7492" y="3454"/>
                    <a:pt x="8180" y="3084"/>
                    <a:pt x="8335" y="2067"/>
                  </a:cubicBezTo>
                  <a:cubicBezTo>
                    <a:pt x="8576" y="459"/>
                    <a:pt x="7068" y="0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0"/>
            <p:cNvSpPr/>
            <p:nvPr/>
          </p:nvSpPr>
          <p:spPr>
            <a:xfrm>
              <a:off x="1500475" y="3104075"/>
              <a:ext cx="230100" cy="124975"/>
            </a:xfrm>
            <a:custGeom>
              <a:avLst/>
              <a:gdLst/>
              <a:ahLst/>
              <a:cxnLst/>
              <a:rect l="l" t="t" r="r" b="b"/>
              <a:pathLst>
                <a:path w="9204" h="4999" extrusionOk="0">
                  <a:moveTo>
                    <a:pt x="0" y="1"/>
                  </a:moveTo>
                  <a:cubicBezTo>
                    <a:pt x="0" y="1"/>
                    <a:pt x="3673" y="4998"/>
                    <a:pt x="6023" y="4998"/>
                  </a:cubicBezTo>
                  <a:cubicBezTo>
                    <a:pt x="6543" y="4998"/>
                    <a:pt x="6998" y="4754"/>
                    <a:pt x="7335" y="4156"/>
                  </a:cubicBezTo>
                  <a:cubicBezTo>
                    <a:pt x="9204" y="87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0"/>
            <p:cNvSpPr/>
            <p:nvPr/>
          </p:nvSpPr>
          <p:spPr>
            <a:xfrm>
              <a:off x="1427250" y="3211625"/>
              <a:ext cx="186900" cy="81650"/>
            </a:xfrm>
            <a:custGeom>
              <a:avLst/>
              <a:gdLst/>
              <a:ahLst/>
              <a:cxnLst/>
              <a:rect l="l" t="t" r="r" b="b"/>
              <a:pathLst>
                <a:path w="7476" h="3266" extrusionOk="0">
                  <a:moveTo>
                    <a:pt x="2406" y="0"/>
                  </a:moveTo>
                  <a:cubicBezTo>
                    <a:pt x="1090" y="0"/>
                    <a:pt x="0" y="128"/>
                    <a:pt x="0" y="128"/>
                  </a:cubicBezTo>
                  <a:cubicBezTo>
                    <a:pt x="0" y="128"/>
                    <a:pt x="3522" y="3265"/>
                    <a:pt x="5572" y="3265"/>
                  </a:cubicBezTo>
                  <a:cubicBezTo>
                    <a:pt x="6174" y="3265"/>
                    <a:pt x="6649" y="2995"/>
                    <a:pt x="6870" y="2295"/>
                  </a:cubicBezTo>
                  <a:cubicBezTo>
                    <a:pt x="7475" y="361"/>
                    <a:pt x="4620" y="0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0"/>
            <p:cNvSpPr/>
            <p:nvPr/>
          </p:nvSpPr>
          <p:spPr>
            <a:xfrm>
              <a:off x="1366225" y="3286950"/>
              <a:ext cx="141475" cy="57950"/>
            </a:xfrm>
            <a:custGeom>
              <a:avLst/>
              <a:gdLst/>
              <a:ahLst/>
              <a:cxnLst/>
              <a:rect l="l" t="t" r="r" b="b"/>
              <a:pathLst>
                <a:path w="5659" h="2318" extrusionOk="0">
                  <a:moveTo>
                    <a:pt x="3057" y="1"/>
                  </a:moveTo>
                  <a:cubicBezTo>
                    <a:pt x="1594" y="1"/>
                    <a:pt x="1" y="353"/>
                    <a:pt x="1" y="353"/>
                  </a:cubicBezTo>
                  <a:cubicBezTo>
                    <a:pt x="1" y="353"/>
                    <a:pt x="2732" y="2318"/>
                    <a:pt x="4330" y="2318"/>
                  </a:cubicBezTo>
                  <a:cubicBezTo>
                    <a:pt x="4877" y="2318"/>
                    <a:pt x="5291" y="2088"/>
                    <a:pt x="5418" y="1473"/>
                  </a:cubicBezTo>
                  <a:cubicBezTo>
                    <a:pt x="5659" y="304"/>
                    <a:pt x="4414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0"/>
            <p:cNvSpPr/>
            <p:nvPr/>
          </p:nvSpPr>
          <p:spPr>
            <a:xfrm>
              <a:off x="1639775" y="2460650"/>
              <a:ext cx="189325" cy="187750"/>
            </a:xfrm>
            <a:custGeom>
              <a:avLst/>
              <a:gdLst/>
              <a:ahLst/>
              <a:cxnLst/>
              <a:rect l="l" t="t" r="r" b="b"/>
              <a:pathLst>
                <a:path w="7573" h="7510" extrusionOk="0">
                  <a:moveTo>
                    <a:pt x="4136" y="1"/>
                  </a:moveTo>
                  <a:cubicBezTo>
                    <a:pt x="3864" y="1"/>
                    <a:pt x="3574" y="85"/>
                    <a:pt x="3263" y="270"/>
                  </a:cubicBezTo>
                  <a:cubicBezTo>
                    <a:pt x="1" y="2199"/>
                    <a:pt x="7573" y="7509"/>
                    <a:pt x="7573" y="7509"/>
                  </a:cubicBezTo>
                  <a:cubicBezTo>
                    <a:pt x="7573" y="7509"/>
                    <a:pt x="6706" y="1"/>
                    <a:pt x="4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0"/>
            <p:cNvSpPr/>
            <p:nvPr/>
          </p:nvSpPr>
          <p:spPr>
            <a:xfrm>
              <a:off x="1570725" y="2554925"/>
              <a:ext cx="215825" cy="162225"/>
            </a:xfrm>
            <a:custGeom>
              <a:avLst/>
              <a:gdLst/>
              <a:ahLst/>
              <a:cxnLst/>
              <a:rect l="l" t="t" r="r" b="b"/>
              <a:pathLst>
                <a:path w="8633" h="6489" extrusionOk="0">
                  <a:moveTo>
                    <a:pt x="3787" y="1"/>
                  </a:moveTo>
                  <a:cubicBezTo>
                    <a:pt x="3418" y="1"/>
                    <a:pt x="3049" y="155"/>
                    <a:pt x="2691" y="512"/>
                  </a:cubicBezTo>
                  <a:cubicBezTo>
                    <a:pt x="0" y="3167"/>
                    <a:pt x="8632" y="6489"/>
                    <a:pt x="8632" y="6489"/>
                  </a:cubicBezTo>
                  <a:cubicBezTo>
                    <a:pt x="8632" y="6489"/>
                    <a:pt x="6184" y="1"/>
                    <a:pt x="3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0"/>
            <p:cNvSpPr/>
            <p:nvPr/>
          </p:nvSpPr>
          <p:spPr>
            <a:xfrm>
              <a:off x="1500775" y="2650950"/>
              <a:ext cx="188725" cy="187950"/>
            </a:xfrm>
            <a:custGeom>
              <a:avLst/>
              <a:gdLst/>
              <a:ahLst/>
              <a:cxnLst/>
              <a:rect l="l" t="t" r="r" b="b"/>
              <a:pathLst>
                <a:path w="7549" h="7518" extrusionOk="0">
                  <a:moveTo>
                    <a:pt x="4131" y="0"/>
                  </a:moveTo>
                  <a:cubicBezTo>
                    <a:pt x="3861" y="0"/>
                    <a:pt x="3572" y="83"/>
                    <a:pt x="3263" y="266"/>
                  </a:cubicBezTo>
                  <a:cubicBezTo>
                    <a:pt x="0" y="2195"/>
                    <a:pt x="7549" y="7517"/>
                    <a:pt x="7549" y="7517"/>
                  </a:cubicBezTo>
                  <a:cubicBezTo>
                    <a:pt x="7549" y="7517"/>
                    <a:pt x="6701" y="0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0"/>
            <p:cNvSpPr/>
            <p:nvPr/>
          </p:nvSpPr>
          <p:spPr>
            <a:xfrm>
              <a:off x="1422475" y="2761725"/>
              <a:ext cx="222675" cy="150100"/>
            </a:xfrm>
            <a:custGeom>
              <a:avLst/>
              <a:gdLst/>
              <a:ahLst/>
              <a:cxnLst/>
              <a:rect l="l" t="t" r="r" b="b"/>
              <a:pathLst>
                <a:path w="8907" h="6004" extrusionOk="0">
                  <a:moveTo>
                    <a:pt x="3594" y="0"/>
                  </a:moveTo>
                  <a:cubicBezTo>
                    <a:pt x="3178" y="0"/>
                    <a:pt x="2779" y="186"/>
                    <a:pt x="2418" y="622"/>
                  </a:cubicBezTo>
                  <a:cubicBezTo>
                    <a:pt x="1" y="3527"/>
                    <a:pt x="8907" y="6003"/>
                    <a:pt x="8907" y="6003"/>
                  </a:cubicBezTo>
                  <a:cubicBezTo>
                    <a:pt x="8907" y="6003"/>
                    <a:pt x="5961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0"/>
            <p:cNvSpPr/>
            <p:nvPr/>
          </p:nvSpPr>
          <p:spPr>
            <a:xfrm>
              <a:off x="1356700" y="2857300"/>
              <a:ext cx="180100" cy="192925"/>
            </a:xfrm>
            <a:custGeom>
              <a:avLst/>
              <a:gdLst/>
              <a:ahLst/>
              <a:cxnLst/>
              <a:rect l="l" t="t" r="r" b="b"/>
              <a:pathLst>
                <a:path w="7204" h="7717" extrusionOk="0">
                  <a:moveTo>
                    <a:pt x="4161" y="1"/>
                  </a:moveTo>
                  <a:cubicBezTo>
                    <a:pt x="3914" y="1"/>
                    <a:pt x="3646" y="68"/>
                    <a:pt x="3358" y="216"/>
                  </a:cubicBezTo>
                  <a:cubicBezTo>
                    <a:pt x="1" y="1942"/>
                    <a:pt x="7204" y="7717"/>
                    <a:pt x="7204" y="7717"/>
                  </a:cubicBezTo>
                  <a:cubicBezTo>
                    <a:pt x="7204" y="7717"/>
                    <a:pt x="6806" y="1"/>
                    <a:pt x="41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0"/>
            <p:cNvSpPr/>
            <p:nvPr/>
          </p:nvSpPr>
          <p:spPr>
            <a:xfrm>
              <a:off x="1265625" y="2980250"/>
              <a:ext cx="220000" cy="155400"/>
            </a:xfrm>
            <a:custGeom>
              <a:avLst/>
              <a:gdLst/>
              <a:ahLst/>
              <a:cxnLst/>
              <a:rect l="l" t="t" r="r" b="b"/>
              <a:pathLst>
                <a:path w="8800" h="6216" extrusionOk="0">
                  <a:moveTo>
                    <a:pt x="3679" y="0"/>
                  </a:moveTo>
                  <a:cubicBezTo>
                    <a:pt x="3283" y="0"/>
                    <a:pt x="2898" y="172"/>
                    <a:pt x="2536" y="572"/>
                  </a:cubicBezTo>
                  <a:cubicBezTo>
                    <a:pt x="0" y="3382"/>
                    <a:pt x="8799" y="6216"/>
                    <a:pt x="8799" y="6216"/>
                  </a:cubicBezTo>
                  <a:cubicBezTo>
                    <a:pt x="8799" y="6216"/>
                    <a:pt x="6059" y="0"/>
                    <a:pt x="3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0"/>
            <p:cNvSpPr/>
            <p:nvPr/>
          </p:nvSpPr>
          <p:spPr>
            <a:xfrm>
              <a:off x="1232875" y="3086800"/>
              <a:ext cx="171175" cy="153325"/>
            </a:xfrm>
            <a:custGeom>
              <a:avLst/>
              <a:gdLst/>
              <a:ahLst/>
              <a:cxnLst/>
              <a:rect l="l" t="t" r="r" b="b"/>
              <a:pathLst>
                <a:path w="6847" h="6133" extrusionOk="0">
                  <a:moveTo>
                    <a:pt x="3438" y="0"/>
                  </a:moveTo>
                  <a:cubicBezTo>
                    <a:pt x="3177" y="0"/>
                    <a:pt x="2905" y="92"/>
                    <a:pt x="2620" y="299"/>
                  </a:cubicBezTo>
                  <a:cubicBezTo>
                    <a:pt x="1" y="2192"/>
                    <a:pt x="6847" y="6133"/>
                    <a:pt x="6847" y="6133"/>
                  </a:cubicBezTo>
                  <a:cubicBezTo>
                    <a:pt x="6847" y="6133"/>
                    <a:pt x="5562" y="0"/>
                    <a:pt x="3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0"/>
            <p:cNvSpPr/>
            <p:nvPr/>
          </p:nvSpPr>
          <p:spPr>
            <a:xfrm>
              <a:off x="1223650" y="3199825"/>
              <a:ext cx="122650" cy="123650"/>
            </a:xfrm>
            <a:custGeom>
              <a:avLst/>
              <a:gdLst/>
              <a:ahLst/>
              <a:cxnLst/>
              <a:rect l="l" t="t" r="r" b="b"/>
              <a:pathLst>
                <a:path w="4906" h="4946" extrusionOk="0">
                  <a:moveTo>
                    <a:pt x="2708" y="1"/>
                  </a:moveTo>
                  <a:cubicBezTo>
                    <a:pt x="2533" y="1"/>
                    <a:pt x="2345" y="54"/>
                    <a:pt x="2144" y="171"/>
                  </a:cubicBezTo>
                  <a:cubicBezTo>
                    <a:pt x="1" y="1410"/>
                    <a:pt x="4906" y="4946"/>
                    <a:pt x="4906" y="4946"/>
                  </a:cubicBezTo>
                  <a:cubicBezTo>
                    <a:pt x="4906" y="4946"/>
                    <a:pt x="4398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0"/>
          <p:cNvGrpSpPr/>
          <p:nvPr/>
        </p:nvGrpSpPr>
        <p:grpSpPr>
          <a:xfrm rot="-2930440" flipH="1">
            <a:off x="7799557" y="4646490"/>
            <a:ext cx="838124" cy="924248"/>
            <a:chOff x="1223650" y="2350625"/>
            <a:chExt cx="918900" cy="1013325"/>
          </a:xfrm>
        </p:grpSpPr>
        <p:sp>
          <p:nvSpPr>
            <p:cNvPr id="2604" name="Google Shape;2604;p30"/>
            <p:cNvSpPr/>
            <p:nvPr/>
          </p:nvSpPr>
          <p:spPr>
            <a:xfrm>
              <a:off x="1320975" y="2562650"/>
              <a:ext cx="577500" cy="801300"/>
            </a:xfrm>
            <a:custGeom>
              <a:avLst/>
              <a:gdLst/>
              <a:ahLst/>
              <a:cxnLst/>
              <a:rect l="l" t="t" r="r" b="b"/>
              <a:pathLst>
                <a:path w="23100" h="32052" fill="none" extrusionOk="0">
                  <a:moveTo>
                    <a:pt x="1" y="32052"/>
                  </a:moveTo>
                  <a:lnTo>
                    <a:pt x="23099" y="0"/>
                  </a:lnTo>
                </a:path>
              </a:pathLst>
            </a:custGeom>
            <a:solidFill>
              <a:schemeClr val="accent2"/>
            </a:solidFill>
            <a:ln w="104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0"/>
            <p:cNvSpPr/>
            <p:nvPr/>
          </p:nvSpPr>
          <p:spPr>
            <a:xfrm>
              <a:off x="1876125" y="2350625"/>
              <a:ext cx="266425" cy="243300"/>
            </a:xfrm>
            <a:custGeom>
              <a:avLst/>
              <a:gdLst/>
              <a:ahLst/>
              <a:cxnLst/>
              <a:rect l="l" t="t" r="r" b="b"/>
              <a:pathLst>
                <a:path w="10657" h="9732" extrusionOk="0">
                  <a:moveTo>
                    <a:pt x="5490" y="1"/>
                  </a:moveTo>
                  <a:cubicBezTo>
                    <a:pt x="2194" y="1"/>
                    <a:pt x="0" y="9732"/>
                    <a:pt x="0" y="9732"/>
                  </a:cubicBezTo>
                  <a:cubicBezTo>
                    <a:pt x="0" y="9732"/>
                    <a:pt x="10656" y="3290"/>
                    <a:pt x="6691" y="433"/>
                  </a:cubicBezTo>
                  <a:cubicBezTo>
                    <a:pt x="6277" y="134"/>
                    <a:pt x="5876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0"/>
            <p:cNvSpPr/>
            <p:nvPr/>
          </p:nvSpPr>
          <p:spPr>
            <a:xfrm>
              <a:off x="1854100" y="2612025"/>
              <a:ext cx="215825" cy="89125"/>
            </a:xfrm>
            <a:custGeom>
              <a:avLst/>
              <a:gdLst/>
              <a:ahLst/>
              <a:cxnLst/>
              <a:rect l="l" t="t" r="r" b="b"/>
              <a:pathLst>
                <a:path w="8633" h="3565" extrusionOk="0">
                  <a:moveTo>
                    <a:pt x="4511" y="0"/>
                  </a:moveTo>
                  <a:cubicBezTo>
                    <a:pt x="2324" y="0"/>
                    <a:pt x="0" y="490"/>
                    <a:pt x="0" y="490"/>
                  </a:cubicBezTo>
                  <a:cubicBezTo>
                    <a:pt x="0" y="490"/>
                    <a:pt x="4161" y="3564"/>
                    <a:pt x="6594" y="3564"/>
                  </a:cubicBezTo>
                  <a:cubicBezTo>
                    <a:pt x="7413" y="3564"/>
                    <a:pt x="8035" y="3217"/>
                    <a:pt x="8239" y="2288"/>
                  </a:cubicBezTo>
                  <a:cubicBezTo>
                    <a:pt x="8632" y="463"/>
                    <a:pt x="6636" y="0"/>
                    <a:pt x="451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0"/>
            <p:cNvSpPr/>
            <p:nvPr/>
          </p:nvSpPr>
          <p:spPr>
            <a:xfrm>
              <a:off x="1802300" y="2686475"/>
              <a:ext cx="230700" cy="116375"/>
            </a:xfrm>
            <a:custGeom>
              <a:avLst/>
              <a:gdLst/>
              <a:ahLst/>
              <a:cxnLst/>
              <a:rect l="l" t="t" r="r" b="b"/>
              <a:pathLst>
                <a:path w="9228" h="4655" extrusionOk="0">
                  <a:moveTo>
                    <a:pt x="0" y="0"/>
                  </a:moveTo>
                  <a:cubicBezTo>
                    <a:pt x="0" y="0"/>
                    <a:pt x="3839" y="4654"/>
                    <a:pt x="6193" y="4654"/>
                  </a:cubicBezTo>
                  <a:cubicBezTo>
                    <a:pt x="6753" y="4654"/>
                    <a:pt x="7229" y="4391"/>
                    <a:pt x="7549" y="3739"/>
                  </a:cubicBezTo>
                  <a:cubicBezTo>
                    <a:pt x="9228" y="34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0"/>
            <p:cNvSpPr/>
            <p:nvPr/>
          </p:nvSpPr>
          <p:spPr>
            <a:xfrm>
              <a:off x="1717475" y="2804400"/>
              <a:ext cx="215775" cy="88950"/>
            </a:xfrm>
            <a:custGeom>
              <a:avLst/>
              <a:gdLst/>
              <a:ahLst/>
              <a:cxnLst/>
              <a:rect l="l" t="t" r="r" b="b"/>
              <a:pathLst>
                <a:path w="8631" h="3558" extrusionOk="0">
                  <a:moveTo>
                    <a:pt x="4542" y="1"/>
                  </a:moveTo>
                  <a:cubicBezTo>
                    <a:pt x="2346" y="1"/>
                    <a:pt x="0" y="498"/>
                    <a:pt x="0" y="498"/>
                  </a:cubicBezTo>
                  <a:cubicBezTo>
                    <a:pt x="0" y="498"/>
                    <a:pt x="4156" y="3557"/>
                    <a:pt x="6590" y="3557"/>
                  </a:cubicBezTo>
                  <a:cubicBezTo>
                    <a:pt x="7412" y="3557"/>
                    <a:pt x="8038" y="3208"/>
                    <a:pt x="8239" y="2272"/>
                  </a:cubicBezTo>
                  <a:cubicBezTo>
                    <a:pt x="8630" y="462"/>
                    <a:pt x="6656" y="1"/>
                    <a:pt x="454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0"/>
            <p:cNvSpPr/>
            <p:nvPr/>
          </p:nvSpPr>
          <p:spPr>
            <a:xfrm>
              <a:off x="1662400" y="2882325"/>
              <a:ext cx="228925" cy="130775"/>
            </a:xfrm>
            <a:custGeom>
              <a:avLst/>
              <a:gdLst/>
              <a:ahLst/>
              <a:cxnLst/>
              <a:rect l="l" t="t" r="r" b="b"/>
              <a:pathLst>
                <a:path w="9157" h="5231" extrusionOk="0">
                  <a:moveTo>
                    <a:pt x="0" y="1"/>
                  </a:moveTo>
                  <a:cubicBezTo>
                    <a:pt x="0" y="1"/>
                    <a:pt x="3522" y="5230"/>
                    <a:pt x="5873" y="5230"/>
                  </a:cubicBezTo>
                  <a:cubicBezTo>
                    <a:pt x="6367" y="5230"/>
                    <a:pt x="6809" y="5000"/>
                    <a:pt x="7156" y="4442"/>
                  </a:cubicBezTo>
                  <a:cubicBezTo>
                    <a:pt x="9156" y="122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0"/>
            <p:cNvSpPr/>
            <p:nvPr/>
          </p:nvSpPr>
          <p:spPr>
            <a:xfrm>
              <a:off x="1565350" y="3008675"/>
              <a:ext cx="214425" cy="86375"/>
            </a:xfrm>
            <a:custGeom>
              <a:avLst/>
              <a:gdLst/>
              <a:ahLst/>
              <a:cxnLst/>
              <a:rect l="l" t="t" r="r" b="b"/>
              <a:pathLst>
                <a:path w="8577" h="3455" extrusionOk="0">
                  <a:moveTo>
                    <a:pt x="5270" y="0"/>
                  </a:moveTo>
                  <a:cubicBezTo>
                    <a:pt x="2889" y="0"/>
                    <a:pt x="1" y="805"/>
                    <a:pt x="1" y="805"/>
                  </a:cubicBezTo>
                  <a:cubicBezTo>
                    <a:pt x="1" y="805"/>
                    <a:pt x="4114" y="3454"/>
                    <a:pt x="6573" y="3454"/>
                  </a:cubicBezTo>
                  <a:cubicBezTo>
                    <a:pt x="7492" y="3454"/>
                    <a:pt x="8180" y="3084"/>
                    <a:pt x="8335" y="2067"/>
                  </a:cubicBezTo>
                  <a:cubicBezTo>
                    <a:pt x="8576" y="459"/>
                    <a:pt x="7068" y="0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0"/>
            <p:cNvSpPr/>
            <p:nvPr/>
          </p:nvSpPr>
          <p:spPr>
            <a:xfrm>
              <a:off x="1500475" y="3104075"/>
              <a:ext cx="230100" cy="124975"/>
            </a:xfrm>
            <a:custGeom>
              <a:avLst/>
              <a:gdLst/>
              <a:ahLst/>
              <a:cxnLst/>
              <a:rect l="l" t="t" r="r" b="b"/>
              <a:pathLst>
                <a:path w="9204" h="4999" extrusionOk="0">
                  <a:moveTo>
                    <a:pt x="0" y="1"/>
                  </a:moveTo>
                  <a:cubicBezTo>
                    <a:pt x="0" y="1"/>
                    <a:pt x="3673" y="4998"/>
                    <a:pt x="6023" y="4998"/>
                  </a:cubicBezTo>
                  <a:cubicBezTo>
                    <a:pt x="6543" y="4998"/>
                    <a:pt x="6998" y="4754"/>
                    <a:pt x="7335" y="4156"/>
                  </a:cubicBezTo>
                  <a:cubicBezTo>
                    <a:pt x="9204" y="87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0"/>
            <p:cNvSpPr/>
            <p:nvPr/>
          </p:nvSpPr>
          <p:spPr>
            <a:xfrm>
              <a:off x="1427250" y="3211625"/>
              <a:ext cx="186900" cy="81650"/>
            </a:xfrm>
            <a:custGeom>
              <a:avLst/>
              <a:gdLst/>
              <a:ahLst/>
              <a:cxnLst/>
              <a:rect l="l" t="t" r="r" b="b"/>
              <a:pathLst>
                <a:path w="7476" h="3266" extrusionOk="0">
                  <a:moveTo>
                    <a:pt x="2406" y="0"/>
                  </a:moveTo>
                  <a:cubicBezTo>
                    <a:pt x="1090" y="0"/>
                    <a:pt x="0" y="128"/>
                    <a:pt x="0" y="128"/>
                  </a:cubicBezTo>
                  <a:cubicBezTo>
                    <a:pt x="0" y="128"/>
                    <a:pt x="3522" y="3265"/>
                    <a:pt x="5572" y="3265"/>
                  </a:cubicBezTo>
                  <a:cubicBezTo>
                    <a:pt x="6174" y="3265"/>
                    <a:pt x="6649" y="2995"/>
                    <a:pt x="6870" y="2295"/>
                  </a:cubicBezTo>
                  <a:cubicBezTo>
                    <a:pt x="7475" y="361"/>
                    <a:pt x="4620" y="0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0"/>
            <p:cNvSpPr/>
            <p:nvPr/>
          </p:nvSpPr>
          <p:spPr>
            <a:xfrm>
              <a:off x="1366225" y="3286950"/>
              <a:ext cx="141475" cy="57950"/>
            </a:xfrm>
            <a:custGeom>
              <a:avLst/>
              <a:gdLst/>
              <a:ahLst/>
              <a:cxnLst/>
              <a:rect l="l" t="t" r="r" b="b"/>
              <a:pathLst>
                <a:path w="5659" h="2318" extrusionOk="0">
                  <a:moveTo>
                    <a:pt x="3057" y="1"/>
                  </a:moveTo>
                  <a:cubicBezTo>
                    <a:pt x="1594" y="1"/>
                    <a:pt x="1" y="353"/>
                    <a:pt x="1" y="353"/>
                  </a:cubicBezTo>
                  <a:cubicBezTo>
                    <a:pt x="1" y="353"/>
                    <a:pt x="2732" y="2318"/>
                    <a:pt x="4330" y="2318"/>
                  </a:cubicBezTo>
                  <a:cubicBezTo>
                    <a:pt x="4877" y="2318"/>
                    <a:pt x="5291" y="2088"/>
                    <a:pt x="5418" y="1473"/>
                  </a:cubicBezTo>
                  <a:cubicBezTo>
                    <a:pt x="5659" y="304"/>
                    <a:pt x="4414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0"/>
            <p:cNvSpPr/>
            <p:nvPr/>
          </p:nvSpPr>
          <p:spPr>
            <a:xfrm>
              <a:off x="1639775" y="2460650"/>
              <a:ext cx="189325" cy="187750"/>
            </a:xfrm>
            <a:custGeom>
              <a:avLst/>
              <a:gdLst/>
              <a:ahLst/>
              <a:cxnLst/>
              <a:rect l="l" t="t" r="r" b="b"/>
              <a:pathLst>
                <a:path w="7573" h="7510" extrusionOk="0">
                  <a:moveTo>
                    <a:pt x="4136" y="1"/>
                  </a:moveTo>
                  <a:cubicBezTo>
                    <a:pt x="3864" y="1"/>
                    <a:pt x="3574" y="85"/>
                    <a:pt x="3263" y="270"/>
                  </a:cubicBezTo>
                  <a:cubicBezTo>
                    <a:pt x="1" y="2199"/>
                    <a:pt x="7573" y="7509"/>
                    <a:pt x="7573" y="7509"/>
                  </a:cubicBezTo>
                  <a:cubicBezTo>
                    <a:pt x="7573" y="7509"/>
                    <a:pt x="6706" y="1"/>
                    <a:pt x="413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0"/>
            <p:cNvSpPr/>
            <p:nvPr/>
          </p:nvSpPr>
          <p:spPr>
            <a:xfrm>
              <a:off x="1570725" y="2554925"/>
              <a:ext cx="215825" cy="162225"/>
            </a:xfrm>
            <a:custGeom>
              <a:avLst/>
              <a:gdLst/>
              <a:ahLst/>
              <a:cxnLst/>
              <a:rect l="l" t="t" r="r" b="b"/>
              <a:pathLst>
                <a:path w="8633" h="6489" extrusionOk="0">
                  <a:moveTo>
                    <a:pt x="3787" y="1"/>
                  </a:moveTo>
                  <a:cubicBezTo>
                    <a:pt x="3418" y="1"/>
                    <a:pt x="3049" y="155"/>
                    <a:pt x="2691" y="512"/>
                  </a:cubicBezTo>
                  <a:cubicBezTo>
                    <a:pt x="0" y="3167"/>
                    <a:pt x="8632" y="6489"/>
                    <a:pt x="8632" y="6489"/>
                  </a:cubicBezTo>
                  <a:cubicBezTo>
                    <a:pt x="8632" y="6489"/>
                    <a:pt x="6184" y="1"/>
                    <a:pt x="37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0"/>
            <p:cNvSpPr/>
            <p:nvPr/>
          </p:nvSpPr>
          <p:spPr>
            <a:xfrm>
              <a:off x="1500775" y="2650950"/>
              <a:ext cx="188725" cy="187950"/>
            </a:xfrm>
            <a:custGeom>
              <a:avLst/>
              <a:gdLst/>
              <a:ahLst/>
              <a:cxnLst/>
              <a:rect l="l" t="t" r="r" b="b"/>
              <a:pathLst>
                <a:path w="7549" h="7518" extrusionOk="0">
                  <a:moveTo>
                    <a:pt x="4131" y="0"/>
                  </a:moveTo>
                  <a:cubicBezTo>
                    <a:pt x="3861" y="0"/>
                    <a:pt x="3572" y="83"/>
                    <a:pt x="3263" y="266"/>
                  </a:cubicBezTo>
                  <a:cubicBezTo>
                    <a:pt x="0" y="2195"/>
                    <a:pt x="7549" y="7517"/>
                    <a:pt x="7549" y="7517"/>
                  </a:cubicBezTo>
                  <a:cubicBezTo>
                    <a:pt x="7549" y="7517"/>
                    <a:pt x="6701" y="0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0"/>
            <p:cNvSpPr/>
            <p:nvPr/>
          </p:nvSpPr>
          <p:spPr>
            <a:xfrm>
              <a:off x="1422475" y="2761725"/>
              <a:ext cx="222675" cy="150100"/>
            </a:xfrm>
            <a:custGeom>
              <a:avLst/>
              <a:gdLst/>
              <a:ahLst/>
              <a:cxnLst/>
              <a:rect l="l" t="t" r="r" b="b"/>
              <a:pathLst>
                <a:path w="8907" h="6004" extrusionOk="0">
                  <a:moveTo>
                    <a:pt x="3594" y="0"/>
                  </a:moveTo>
                  <a:cubicBezTo>
                    <a:pt x="3178" y="0"/>
                    <a:pt x="2779" y="186"/>
                    <a:pt x="2418" y="622"/>
                  </a:cubicBezTo>
                  <a:cubicBezTo>
                    <a:pt x="1" y="3527"/>
                    <a:pt x="8907" y="6003"/>
                    <a:pt x="8907" y="6003"/>
                  </a:cubicBezTo>
                  <a:cubicBezTo>
                    <a:pt x="8907" y="6003"/>
                    <a:pt x="5961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0"/>
            <p:cNvSpPr/>
            <p:nvPr/>
          </p:nvSpPr>
          <p:spPr>
            <a:xfrm>
              <a:off x="1356700" y="2857300"/>
              <a:ext cx="180100" cy="192925"/>
            </a:xfrm>
            <a:custGeom>
              <a:avLst/>
              <a:gdLst/>
              <a:ahLst/>
              <a:cxnLst/>
              <a:rect l="l" t="t" r="r" b="b"/>
              <a:pathLst>
                <a:path w="7204" h="7717" extrusionOk="0">
                  <a:moveTo>
                    <a:pt x="4161" y="1"/>
                  </a:moveTo>
                  <a:cubicBezTo>
                    <a:pt x="3914" y="1"/>
                    <a:pt x="3646" y="68"/>
                    <a:pt x="3358" y="216"/>
                  </a:cubicBezTo>
                  <a:cubicBezTo>
                    <a:pt x="1" y="1942"/>
                    <a:pt x="7204" y="7717"/>
                    <a:pt x="7204" y="7717"/>
                  </a:cubicBezTo>
                  <a:cubicBezTo>
                    <a:pt x="7204" y="7717"/>
                    <a:pt x="6806" y="1"/>
                    <a:pt x="416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0"/>
            <p:cNvSpPr/>
            <p:nvPr/>
          </p:nvSpPr>
          <p:spPr>
            <a:xfrm>
              <a:off x="1265625" y="2980250"/>
              <a:ext cx="220000" cy="155400"/>
            </a:xfrm>
            <a:custGeom>
              <a:avLst/>
              <a:gdLst/>
              <a:ahLst/>
              <a:cxnLst/>
              <a:rect l="l" t="t" r="r" b="b"/>
              <a:pathLst>
                <a:path w="8800" h="6216" extrusionOk="0">
                  <a:moveTo>
                    <a:pt x="3679" y="0"/>
                  </a:moveTo>
                  <a:cubicBezTo>
                    <a:pt x="3283" y="0"/>
                    <a:pt x="2898" y="172"/>
                    <a:pt x="2536" y="572"/>
                  </a:cubicBezTo>
                  <a:cubicBezTo>
                    <a:pt x="0" y="3382"/>
                    <a:pt x="8799" y="6216"/>
                    <a:pt x="8799" y="6216"/>
                  </a:cubicBezTo>
                  <a:cubicBezTo>
                    <a:pt x="8799" y="6216"/>
                    <a:pt x="6059" y="0"/>
                    <a:pt x="36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0"/>
            <p:cNvSpPr/>
            <p:nvPr/>
          </p:nvSpPr>
          <p:spPr>
            <a:xfrm>
              <a:off x="1232875" y="3086800"/>
              <a:ext cx="171175" cy="153325"/>
            </a:xfrm>
            <a:custGeom>
              <a:avLst/>
              <a:gdLst/>
              <a:ahLst/>
              <a:cxnLst/>
              <a:rect l="l" t="t" r="r" b="b"/>
              <a:pathLst>
                <a:path w="6847" h="6133" extrusionOk="0">
                  <a:moveTo>
                    <a:pt x="3438" y="0"/>
                  </a:moveTo>
                  <a:cubicBezTo>
                    <a:pt x="3177" y="0"/>
                    <a:pt x="2905" y="92"/>
                    <a:pt x="2620" y="299"/>
                  </a:cubicBezTo>
                  <a:cubicBezTo>
                    <a:pt x="1" y="2192"/>
                    <a:pt x="6847" y="6133"/>
                    <a:pt x="6847" y="6133"/>
                  </a:cubicBezTo>
                  <a:cubicBezTo>
                    <a:pt x="6847" y="6133"/>
                    <a:pt x="5562" y="0"/>
                    <a:pt x="343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0"/>
            <p:cNvSpPr/>
            <p:nvPr/>
          </p:nvSpPr>
          <p:spPr>
            <a:xfrm>
              <a:off x="1223650" y="3199825"/>
              <a:ext cx="122650" cy="123650"/>
            </a:xfrm>
            <a:custGeom>
              <a:avLst/>
              <a:gdLst/>
              <a:ahLst/>
              <a:cxnLst/>
              <a:rect l="l" t="t" r="r" b="b"/>
              <a:pathLst>
                <a:path w="4906" h="4946" extrusionOk="0">
                  <a:moveTo>
                    <a:pt x="2708" y="1"/>
                  </a:moveTo>
                  <a:cubicBezTo>
                    <a:pt x="2533" y="1"/>
                    <a:pt x="2345" y="54"/>
                    <a:pt x="2144" y="171"/>
                  </a:cubicBezTo>
                  <a:cubicBezTo>
                    <a:pt x="1" y="1410"/>
                    <a:pt x="4906" y="4946"/>
                    <a:pt x="4906" y="4946"/>
                  </a:cubicBezTo>
                  <a:cubicBezTo>
                    <a:pt x="4906" y="4946"/>
                    <a:pt x="4398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2" name="Google Shape;2622;p30"/>
          <p:cNvGrpSpPr/>
          <p:nvPr/>
        </p:nvGrpSpPr>
        <p:grpSpPr>
          <a:xfrm rot="-4932854" flipH="1">
            <a:off x="8207226" y="4070697"/>
            <a:ext cx="811177" cy="1240965"/>
            <a:chOff x="450650" y="2491500"/>
            <a:chExt cx="548900" cy="839725"/>
          </a:xfrm>
        </p:grpSpPr>
        <p:sp>
          <p:nvSpPr>
            <p:cNvPr id="2623" name="Google Shape;2623;p30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0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5" name="Google Shape;2625;p30"/>
          <p:cNvGrpSpPr/>
          <p:nvPr/>
        </p:nvGrpSpPr>
        <p:grpSpPr>
          <a:xfrm>
            <a:off x="-581476" y="-165446"/>
            <a:ext cx="1380228" cy="1441034"/>
            <a:chOff x="-581476" y="-165446"/>
            <a:chExt cx="1380228" cy="1441034"/>
          </a:xfrm>
        </p:grpSpPr>
        <p:sp>
          <p:nvSpPr>
            <p:cNvPr id="2626" name="Google Shape;2626;p30"/>
            <p:cNvSpPr/>
            <p:nvPr/>
          </p:nvSpPr>
          <p:spPr>
            <a:xfrm rot="6553804" flipH="1">
              <a:off x="-326404" y="167811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0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0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0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0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0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4C2B2B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2"/>
        </a:solidFill>
        <a:effectLst/>
      </p:bgPr>
    </p:bg>
    <p:spTree>
      <p:nvGrpSpPr>
        <p:cNvPr id="1" name="Shape 2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3" name="Google Shape;2633;p31"/>
          <p:cNvGrpSpPr/>
          <p:nvPr/>
        </p:nvGrpSpPr>
        <p:grpSpPr>
          <a:xfrm rot="10800000">
            <a:off x="58164" y="21820"/>
            <a:ext cx="8873827" cy="5022213"/>
            <a:chOff x="136650" y="62024"/>
            <a:chExt cx="8873827" cy="5022213"/>
          </a:xfrm>
        </p:grpSpPr>
        <p:sp>
          <p:nvSpPr>
            <p:cNvPr id="2634" name="Google Shape;2634;p31"/>
            <p:cNvSpPr/>
            <p:nvPr/>
          </p:nvSpPr>
          <p:spPr>
            <a:xfrm>
              <a:off x="8554372" y="1231852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426259" y="3807739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4547705" y="4721667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8472034" y="1615985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578624" y="2662712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8577248" y="369480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1227321" y="44955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8887099" y="1733983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8374663" y="3863899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236721" y="285888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629176" y="1786296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1"/>
            <p:cNvSpPr/>
            <p:nvPr/>
          </p:nvSpPr>
          <p:spPr>
            <a:xfrm>
              <a:off x="136650" y="169599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1"/>
            <p:cNvSpPr/>
            <p:nvPr/>
          </p:nvSpPr>
          <p:spPr>
            <a:xfrm>
              <a:off x="3805522" y="4850079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8725917" y="1879639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216516" y="232991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8866155" y="241864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8903949" y="3448150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8586471" y="33150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8586471" y="289753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8859110" y="3140567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8566266" y="236856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1"/>
            <p:cNvSpPr/>
            <p:nvPr/>
          </p:nvSpPr>
          <p:spPr>
            <a:xfrm rot="-5400000">
              <a:off x="2641813" y="304430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1"/>
            <p:cNvSpPr/>
            <p:nvPr/>
          </p:nvSpPr>
          <p:spPr>
            <a:xfrm rot="-5400000">
              <a:off x="3158180" y="497587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1"/>
            <p:cNvSpPr/>
            <p:nvPr/>
          </p:nvSpPr>
          <p:spPr>
            <a:xfrm rot="-5400000">
              <a:off x="6492695" y="288248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1"/>
            <p:cNvSpPr/>
            <p:nvPr/>
          </p:nvSpPr>
          <p:spPr>
            <a:xfrm rot="-5400000">
              <a:off x="3179122" y="120428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1"/>
            <p:cNvSpPr/>
            <p:nvPr/>
          </p:nvSpPr>
          <p:spPr>
            <a:xfrm rot="-5400000">
              <a:off x="6966088" y="452102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1"/>
            <p:cNvSpPr/>
            <p:nvPr/>
          </p:nvSpPr>
          <p:spPr>
            <a:xfrm rot="-5400000">
              <a:off x="1681575" y="402632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1"/>
            <p:cNvSpPr/>
            <p:nvPr/>
          </p:nvSpPr>
          <p:spPr>
            <a:xfrm rot="-5400000">
              <a:off x="4126676" y="135903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1"/>
            <p:cNvSpPr/>
            <p:nvPr/>
          </p:nvSpPr>
          <p:spPr>
            <a:xfrm rot="-5400000">
              <a:off x="6021212" y="135761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1"/>
            <p:cNvSpPr/>
            <p:nvPr/>
          </p:nvSpPr>
          <p:spPr>
            <a:xfrm rot="-5400000">
              <a:off x="5543838" y="43312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1"/>
            <p:cNvSpPr/>
            <p:nvPr/>
          </p:nvSpPr>
          <p:spPr>
            <a:xfrm rot="-5400000">
              <a:off x="4609642" y="456845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1"/>
            <p:cNvSpPr/>
            <p:nvPr/>
          </p:nvSpPr>
          <p:spPr>
            <a:xfrm rot="-5400000">
              <a:off x="4852678" y="6985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1"/>
            <p:cNvSpPr/>
            <p:nvPr/>
          </p:nvSpPr>
          <p:spPr>
            <a:xfrm rot="-5400000">
              <a:off x="4080429" y="398923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1"/>
            <p:cNvSpPr/>
            <p:nvPr/>
          </p:nvSpPr>
          <p:spPr>
            <a:xfrm rot="-5400000">
              <a:off x="2059513" y="6177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2199834" y="4991039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2578774" y="4916075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1923896" y="47603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2533935" y="460849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3165763" y="480809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1"/>
            <p:cNvSpPr/>
            <p:nvPr/>
          </p:nvSpPr>
          <p:spPr>
            <a:xfrm rot="-5400000">
              <a:off x="6225787" y="468876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1"/>
            <p:cNvSpPr/>
            <p:nvPr/>
          </p:nvSpPr>
          <p:spPr>
            <a:xfrm rot="-5400000">
              <a:off x="7171436" y="4980973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1"/>
            <p:cNvSpPr/>
            <p:nvPr/>
          </p:nvSpPr>
          <p:spPr>
            <a:xfrm rot="-5400000">
              <a:off x="6021194" y="493583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1"/>
            <p:cNvSpPr/>
            <p:nvPr/>
          </p:nvSpPr>
          <p:spPr>
            <a:xfrm rot="-5400000">
              <a:off x="6655116" y="486830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6887771" y="47055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8" name="Google Shape;2678;p31"/>
          <p:cNvGrpSpPr/>
          <p:nvPr/>
        </p:nvGrpSpPr>
        <p:grpSpPr>
          <a:xfrm rot="-8500826">
            <a:off x="-756132" y="-3731"/>
            <a:ext cx="1465424" cy="1339713"/>
            <a:chOff x="8231434" y="3388420"/>
            <a:chExt cx="1400049" cy="1279946"/>
          </a:xfrm>
        </p:grpSpPr>
        <p:sp>
          <p:nvSpPr>
            <p:cNvPr id="2679" name="Google Shape;2679;p31"/>
            <p:cNvSpPr/>
            <p:nvPr/>
          </p:nvSpPr>
          <p:spPr>
            <a:xfrm rot="1410106">
              <a:off x="8364339" y="3577143"/>
              <a:ext cx="1134240" cy="90250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1"/>
            <p:cNvSpPr/>
            <p:nvPr/>
          </p:nvSpPr>
          <p:spPr>
            <a:xfrm rot="1410106">
              <a:off x="8364339" y="3577143"/>
              <a:ext cx="1134240" cy="90250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1" name="Google Shape;2681;p31"/>
          <p:cNvGrpSpPr/>
          <p:nvPr/>
        </p:nvGrpSpPr>
        <p:grpSpPr>
          <a:xfrm rot="3006571">
            <a:off x="8779229" y="399560"/>
            <a:ext cx="483748" cy="740053"/>
            <a:chOff x="450650" y="2491500"/>
            <a:chExt cx="548900" cy="839725"/>
          </a:xfrm>
        </p:grpSpPr>
        <p:sp>
          <p:nvSpPr>
            <p:cNvPr id="2682" name="Google Shape;2682;p31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4" name="Google Shape;2684;p31"/>
          <p:cNvGrpSpPr/>
          <p:nvPr/>
        </p:nvGrpSpPr>
        <p:grpSpPr>
          <a:xfrm rot="-7813864">
            <a:off x="-131971" y="3988539"/>
            <a:ext cx="488329" cy="747007"/>
            <a:chOff x="450650" y="2491500"/>
            <a:chExt cx="548900" cy="839725"/>
          </a:xfrm>
        </p:grpSpPr>
        <p:sp>
          <p:nvSpPr>
            <p:cNvPr id="2685" name="Google Shape;2685;p31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7" name="Google Shape;2687;p31"/>
          <p:cNvGrpSpPr/>
          <p:nvPr/>
        </p:nvGrpSpPr>
        <p:grpSpPr>
          <a:xfrm rot="-2478002">
            <a:off x="8636972" y="4233680"/>
            <a:ext cx="768254" cy="847198"/>
            <a:chOff x="1223650" y="2350625"/>
            <a:chExt cx="918900" cy="1013325"/>
          </a:xfrm>
        </p:grpSpPr>
        <p:sp>
          <p:nvSpPr>
            <p:cNvPr id="2688" name="Google Shape;2688;p31"/>
            <p:cNvSpPr/>
            <p:nvPr/>
          </p:nvSpPr>
          <p:spPr>
            <a:xfrm>
              <a:off x="1320975" y="2562650"/>
              <a:ext cx="577500" cy="801300"/>
            </a:xfrm>
            <a:custGeom>
              <a:avLst/>
              <a:gdLst/>
              <a:ahLst/>
              <a:cxnLst/>
              <a:rect l="l" t="t" r="r" b="b"/>
              <a:pathLst>
                <a:path w="23100" h="32052" fill="none" extrusionOk="0">
                  <a:moveTo>
                    <a:pt x="1" y="32052"/>
                  </a:moveTo>
                  <a:lnTo>
                    <a:pt x="23099" y="0"/>
                  </a:lnTo>
                </a:path>
              </a:pathLst>
            </a:custGeom>
            <a:solidFill>
              <a:schemeClr val="accent2"/>
            </a:solidFill>
            <a:ln w="104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1876125" y="2350625"/>
              <a:ext cx="266425" cy="243300"/>
            </a:xfrm>
            <a:custGeom>
              <a:avLst/>
              <a:gdLst/>
              <a:ahLst/>
              <a:cxnLst/>
              <a:rect l="l" t="t" r="r" b="b"/>
              <a:pathLst>
                <a:path w="10657" h="9732" extrusionOk="0">
                  <a:moveTo>
                    <a:pt x="5490" y="1"/>
                  </a:moveTo>
                  <a:cubicBezTo>
                    <a:pt x="2194" y="1"/>
                    <a:pt x="0" y="9732"/>
                    <a:pt x="0" y="9732"/>
                  </a:cubicBezTo>
                  <a:cubicBezTo>
                    <a:pt x="0" y="9732"/>
                    <a:pt x="10656" y="3290"/>
                    <a:pt x="6691" y="433"/>
                  </a:cubicBezTo>
                  <a:cubicBezTo>
                    <a:pt x="6277" y="134"/>
                    <a:pt x="5876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1854100" y="2612025"/>
              <a:ext cx="215825" cy="89125"/>
            </a:xfrm>
            <a:custGeom>
              <a:avLst/>
              <a:gdLst/>
              <a:ahLst/>
              <a:cxnLst/>
              <a:rect l="l" t="t" r="r" b="b"/>
              <a:pathLst>
                <a:path w="8633" h="3565" extrusionOk="0">
                  <a:moveTo>
                    <a:pt x="4511" y="0"/>
                  </a:moveTo>
                  <a:cubicBezTo>
                    <a:pt x="2324" y="0"/>
                    <a:pt x="0" y="490"/>
                    <a:pt x="0" y="490"/>
                  </a:cubicBezTo>
                  <a:cubicBezTo>
                    <a:pt x="0" y="490"/>
                    <a:pt x="4161" y="3564"/>
                    <a:pt x="6594" y="3564"/>
                  </a:cubicBezTo>
                  <a:cubicBezTo>
                    <a:pt x="7413" y="3564"/>
                    <a:pt x="8035" y="3217"/>
                    <a:pt x="8239" y="2288"/>
                  </a:cubicBezTo>
                  <a:cubicBezTo>
                    <a:pt x="8632" y="463"/>
                    <a:pt x="6636" y="0"/>
                    <a:pt x="451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1802300" y="2686475"/>
              <a:ext cx="230700" cy="116375"/>
            </a:xfrm>
            <a:custGeom>
              <a:avLst/>
              <a:gdLst/>
              <a:ahLst/>
              <a:cxnLst/>
              <a:rect l="l" t="t" r="r" b="b"/>
              <a:pathLst>
                <a:path w="9228" h="4655" extrusionOk="0">
                  <a:moveTo>
                    <a:pt x="0" y="0"/>
                  </a:moveTo>
                  <a:cubicBezTo>
                    <a:pt x="0" y="0"/>
                    <a:pt x="3839" y="4654"/>
                    <a:pt x="6193" y="4654"/>
                  </a:cubicBezTo>
                  <a:cubicBezTo>
                    <a:pt x="6753" y="4654"/>
                    <a:pt x="7229" y="4391"/>
                    <a:pt x="7549" y="3739"/>
                  </a:cubicBezTo>
                  <a:cubicBezTo>
                    <a:pt x="9228" y="34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1717475" y="2804400"/>
              <a:ext cx="215775" cy="88950"/>
            </a:xfrm>
            <a:custGeom>
              <a:avLst/>
              <a:gdLst/>
              <a:ahLst/>
              <a:cxnLst/>
              <a:rect l="l" t="t" r="r" b="b"/>
              <a:pathLst>
                <a:path w="8631" h="3558" extrusionOk="0">
                  <a:moveTo>
                    <a:pt x="4542" y="1"/>
                  </a:moveTo>
                  <a:cubicBezTo>
                    <a:pt x="2346" y="1"/>
                    <a:pt x="0" y="498"/>
                    <a:pt x="0" y="498"/>
                  </a:cubicBezTo>
                  <a:cubicBezTo>
                    <a:pt x="0" y="498"/>
                    <a:pt x="4156" y="3557"/>
                    <a:pt x="6590" y="3557"/>
                  </a:cubicBezTo>
                  <a:cubicBezTo>
                    <a:pt x="7412" y="3557"/>
                    <a:pt x="8038" y="3208"/>
                    <a:pt x="8239" y="2272"/>
                  </a:cubicBezTo>
                  <a:cubicBezTo>
                    <a:pt x="8630" y="462"/>
                    <a:pt x="6656" y="1"/>
                    <a:pt x="454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1662400" y="2882325"/>
              <a:ext cx="228925" cy="130775"/>
            </a:xfrm>
            <a:custGeom>
              <a:avLst/>
              <a:gdLst/>
              <a:ahLst/>
              <a:cxnLst/>
              <a:rect l="l" t="t" r="r" b="b"/>
              <a:pathLst>
                <a:path w="9157" h="5231" extrusionOk="0">
                  <a:moveTo>
                    <a:pt x="0" y="1"/>
                  </a:moveTo>
                  <a:cubicBezTo>
                    <a:pt x="0" y="1"/>
                    <a:pt x="3522" y="5230"/>
                    <a:pt x="5873" y="5230"/>
                  </a:cubicBezTo>
                  <a:cubicBezTo>
                    <a:pt x="6367" y="5230"/>
                    <a:pt x="6809" y="5000"/>
                    <a:pt x="7156" y="4442"/>
                  </a:cubicBezTo>
                  <a:cubicBezTo>
                    <a:pt x="9156" y="122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1565350" y="3008675"/>
              <a:ext cx="214425" cy="86375"/>
            </a:xfrm>
            <a:custGeom>
              <a:avLst/>
              <a:gdLst/>
              <a:ahLst/>
              <a:cxnLst/>
              <a:rect l="l" t="t" r="r" b="b"/>
              <a:pathLst>
                <a:path w="8577" h="3455" extrusionOk="0">
                  <a:moveTo>
                    <a:pt x="5270" y="0"/>
                  </a:moveTo>
                  <a:cubicBezTo>
                    <a:pt x="2889" y="0"/>
                    <a:pt x="1" y="805"/>
                    <a:pt x="1" y="805"/>
                  </a:cubicBezTo>
                  <a:cubicBezTo>
                    <a:pt x="1" y="805"/>
                    <a:pt x="4114" y="3454"/>
                    <a:pt x="6573" y="3454"/>
                  </a:cubicBezTo>
                  <a:cubicBezTo>
                    <a:pt x="7492" y="3454"/>
                    <a:pt x="8180" y="3084"/>
                    <a:pt x="8335" y="2067"/>
                  </a:cubicBezTo>
                  <a:cubicBezTo>
                    <a:pt x="8576" y="459"/>
                    <a:pt x="7068" y="0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1500475" y="3104075"/>
              <a:ext cx="230100" cy="124975"/>
            </a:xfrm>
            <a:custGeom>
              <a:avLst/>
              <a:gdLst/>
              <a:ahLst/>
              <a:cxnLst/>
              <a:rect l="l" t="t" r="r" b="b"/>
              <a:pathLst>
                <a:path w="9204" h="4999" extrusionOk="0">
                  <a:moveTo>
                    <a:pt x="0" y="1"/>
                  </a:moveTo>
                  <a:cubicBezTo>
                    <a:pt x="0" y="1"/>
                    <a:pt x="3673" y="4998"/>
                    <a:pt x="6023" y="4998"/>
                  </a:cubicBezTo>
                  <a:cubicBezTo>
                    <a:pt x="6543" y="4998"/>
                    <a:pt x="6998" y="4754"/>
                    <a:pt x="7335" y="4156"/>
                  </a:cubicBezTo>
                  <a:cubicBezTo>
                    <a:pt x="9204" y="87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1427250" y="3211625"/>
              <a:ext cx="186900" cy="81650"/>
            </a:xfrm>
            <a:custGeom>
              <a:avLst/>
              <a:gdLst/>
              <a:ahLst/>
              <a:cxnLst/>
              <a:rect l="l" t="t" r="r" b="b"/>
              <a:pathLst>
                <a:path w="7476" h="3266" extrusionOk="0">
                  <a:moveTo>
                    <a:pt x="2406" y="0"/>
                  </a:moveTo>
                  <a:cubicBezTo>
                    <a:pt x="1090" y="0"/>
                    <a:pt x="0" y="128"/>
                    <a:pt x="0" y="128"/>
                  </a:cubicBezTo>
                  <a:cubicBezTo>
                    <a:pt x="0" y="128"/>
                    <a:pt x="3522" y="3265"/>
                    <a:pt x="5572" y="3265"/>
                  </a:cubicBezTo>
                  <a:cubicBezTo>
                    <a:pt x="6174" y="3265"/>
                    <a:pt x="6649" y="2995"/>
                    <a:pt x="6870" y="2295"/>
                  </a:cubicBezTo>
                  <a:cubicBezTo>
                    <a:pt x="7475" y="361"/>
                    <a:pt x="4620" y="0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1366225" y="3286950"/>
              <a:ext cx="141475" cy="57950"/>
            </a:xfrm>
            <a:custGeom>
              <a:avLst/>
              <a:gdLst/>
              <a:ahLst/>
              <a:cxnLst/>
              <a:rect l="l" t="t" r="r" b="b"/>
              <a:pathLst>
                <a:path w="5659" h="2318" extrusionOk="0">
                  <a:moveTo>
                    <a:pt x="3057" y="1"/>
                  </a:moveTo>
                  <a:cubicBezTo>
                    <a:pt x="1594" y="1"/>
                    <a:pt x="1" y="353"/>
                    <a:pt x="1" y="353"/>
                  </a:cubicBezTo>
                  <a:cubicBezTo>
                    <a:pt x="1" y="353"/>
                    <a:pt x="2732" y="2318"/>
                    <a:pt x="4330" y="2318"/>
                  </a:cubicBezTo>
                  <a:cubicBezTo>
                    <a:pt x="4877" y="2318"/>
                    <a:pt x="5291" y="2088"/>
                    <a:pt x="5418" y="1473"/>
                  </a:cubicBezTo>
                  <a:cubicBezTo>
                    <a:pt x="5659" y="304"/>
                    <a:pt x="4414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1639775" y="2460650"/>
              <a:ext cx="189325" cy="187750"/>
            </a:xfrm>
            <a:custGeom>
              <a:avLst/>
              <a:gdLst/>
              <a:ahLst/>
              <a:cxnLst/>
              <a:rect l="l" t="t" r="r" b="b"/>
              <a:pathLst>
                <a:path w="7573" h="7510" extrusionOk="0">
                  <a:moveTo>
                    <a:pt x="4136" y="1"/>
                  </a:moveTo>
                  <a:cubicBezTo>
                    <a:pt x="3864" y="1"/>
                    <a:pt x="3574" y="85"/>
                    <a:pt x="3263" y="270"/>
                  </a:cubicBezTo>
                  <a:cubicBezTo>
                    <a:pt x="1" y="2199"/>
                    <a:pt x="7573" y="7509"/>
                    <a:pt x="7573" y="7509"/>
                  </a:cubicBezTo>
                  <a:cubicBezTo>
                    <a:pt x="7573" y="7509"/>
                    <a:pt x="6706" y="1"/>
                    <a:pt x="413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1570725" y="2554925"/>
              <a:ext cx="215825" cy="162225"/>
            </a:xfrm>
            <a:custGeom>
              <a:avLst/>
              <a:gdLst/>
              <a:ahLst/>
              <a:cxnLst/>
              <a:rect l="l" t="t" r="r" b="b"/>
              <a:pathLst>
                <a:path w="8633" h="6489" extrusionOk="0">
                  <a:moveTo>
                    <a:pt x="3787" y="1"/>
                  </a:moveTo>
                  <a:cubicBezTo>
                    <a:pt x="3418" y="1"/>
                    <a:pt x="3049" y="155"/>
                    <a:pt x="2691" y="512"/>
                  </a:cubicBezTo>
                  <a:cubicBezTo>
                    <a:pt x="0" y="3167"/>
                    <a:pt x="8632" y="6489"/>
                    <a:pt x="8632" y="6489"/>
                  </a:cubicBezTo>
                  <a:cubicBezTo>
                    <a:pt x="8632" y="6489"/>
                    <a:pt x="6184" y="1"/>
                    <a:pt x="37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1500775" y="2650950"/>
              <a:ext cx="188725" cy="187950"/>
            </a:xfrm>
            <a:custGeom>
              <a:avLst/>
              <a:gdLst/>
              <a:ahLst/>
              <a:cxnLst/>
              <a:rect l="l" t="t" r="r" b="b"/>
              <a:pathLst>
                <a:path w="7549" h="7518" extrusionOk="0">
                  <a:moveTo>
                    <a:pt x="4131" y="0"/>
                  </a:moveTo>
                  <a:cubicBezTo>
                    <a:pt x="3861" y="0"/>
                    <a:pt x="3572" y="83"/>
                    <a:pt x="3263" y="266"/>
                  </a:cubicBezTo>
                  <a:cubicBezTo>
                    <a:pt x="0" y="2195"/>
                    <a:pt x="7549" y="7517"/>
                    <a:pt x="7549" y="7517"/>
                  </a:cubicBezTo>
                  <a:cubicBezTo>
                    <a:pt x="7549" y="7517"/>
                    <a:pt x="6701" y="0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1422475" y="2761725"/>
              <a:ext cx="222675" cy="150100"/>
            </a:xfrm>
            <a:custGeom>
              <a:avLst/>
              <a:gdLst/>
              <a:ahLst/>
              <a:cxnLst/>
              <a:rect l="l" t="t" r="r" b="b"/>
              <a:pathLst>
                <a:path w="8907" h="6004" extrusionOk="0">
                  <a:moveTo>
                    <a:pt x="3594" y="0"/>
                  </a:moveTo>
                  <a:cubicBezTo>
                    <a:pt x="3178" y="0"/>
                    <a:pt x="2779" y="186"/>
                    <a:pt x="2418" y="622"/>
                  </a:cubicBezTo>
                  <a:cubicBezTo>
                    <a:pt x="1" y="3527"/>
                    <a:pt x="8907" y="6003"/>
                    <a:pt x="8907" y="6003"/>
                  </a:cubicBezTo>
                  <a:cubicBezTo>
                    <a:pt x="8907" y="6003"/>
                    <a:pt x="5961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1356700" y="2857300"/>
              <a:ext cx="180100" cy="192925"/>
            </a:xfrm>
            <a:custGeom>
              <a:avLst/>
              <a:gdLst/>
              <a:ahLst/>
              <a:cxnLst/>
              <a:rect l="l" t="t" r="r" b="b"/>
              <a:pathLst>
                <a:path w="7204" h="7717" extrusionOk="0">
                  <a:moveTo>
                    <a:pt x="4161" y="1"/>
                  </a:moveTo>
                  <a:cubicBezTo>
                    <a:pt x="3914" y="1"/>
                    <a:pt x="3646" y="68"/>
                    <a:pt x="3358" y="216"/>
                  </a:cubicBezTo>
                  <a:cubicBezTo>
                    <a:pt x="1" y="1942"/>
                    <a:pt x="7204" y="7717"/>
                    <a:pt x="7204" y="7717"/>
                  </a:cubicBezTo>
                  <a:cubicBezTo>
                    <a:pt x="7204" y="7717"/>
                    <a:pt x="6806" y="1"/>
                    <a:pt x="416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1265625" y="2980250"/>
              <a:ext cx="220000" cy="155400"/>
            </a:xfrm>
            <a:custGeom>
              <a:avLst/>
              <a:gdLst/>
              <a:ahLst/>
              <a:cxnLst/>
              <a:rect l="l" t="t" r="r" b="b"/>
              <a:pathLst>
                <a:path w="8800" h="6216" extrusionOk="0">
                  <a:moveTo>
                    <a:pt x="3679" y="0"/>
                  </a:moveTo>
                  <a:cubicBezTo>
                    <a:pt x="3283" y="0"/>
                    <a:pt x="2898" y="172"/>
                    <a:pt x="2536" y="572"/>
                  </a:cubicBezTo>
                  <a:cubicBezTo>
                    <a:pt x="0" y="3382"/>
                    <a:pt x="8799" y="6216"/>
                    <a:pt x="8799" y="6216"/>
                  </a:cubicBezTo>
                  <a:cubicBezTo>
                    <a:pt x="8799" y="6216"/>
                    <a:pt x="6059" y="0"/>
                    <a:pt x="36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1232875" y="3086800"/>
              <a:ext cx="171175" cy="153325"/>
            </a:xfrm>
            <a:custGeom>
              <a:avLst/>
              <a:gdLst/>
              <a:ahLst/>
              <a:cxnLst/>
              <a:rect l="l" t="t" r="r" b="b"/>
              <a:pathLst>
                <a:path w="6847" h="6133" extrusionOk="0">
                  <a:moveTo>
                    <a:pt x="3438" y="0"/>
                  </a:moveTo>
                  <a:cubicBezTo>
                    <a:pt x="3177" y="0"/>
                    <a:pt x="2905" y="92"/>
                    <a:pt x="2620" y="299"/>
                  </a:cubicBezTo>
                  <a:cubicBezTo>
                    <a:pt x="1" y="2192"/>
                    <a:pt x="6847" y="6133"/>
                    <a:pt x="6847" y="6133"/>
                  </a:cubicBezTo>
                  <a:cubicBezTo>
                    <a:pt x="6847" y="6133"/>
                    <a:pt x="5562" y="0"/>
                    <a:pt x="343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1223650" y="3199825"/>
              <a:ext cx="122650" cy="123650"/>
            </a:xfrm>
            <a:custGeom>
              <a:avLst/>
              <a:gdLst/>
              <a:ahLst/>
              <a:cxnLst/>
              <a:rect l="l" t="t" r="r" b="b"/>
              <a:pathLst>
                <a:path w="4906" h="4946" extrusionOk="0">
                  <a:moveTo>
                    <a:pt x="2708" y="1"/>
                  </a:moveTo>
                  <a:cubicBezTo>
                    <a:pt x="2533" y="1"/>
                    <a:pt x="2345" y="54"/>
                    <a:pt x="2144" y="171"/>
                  </a:cubicBezTo>
                  <a:cubicBezTo>
                    <a:pt x="1" y="1410"/>
                    <a:pt x="4906" y="4946"/>
                    <a:pt x="4906" y="4946"/>
                  </a:cubicBezTo>
                  <a:cubicBezTo>
                    <a:pt x="4906" y="4946"/>
                    <a:pt x="4398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31"/>
          <p:cNvGrpSpPr/>
          <p:nvPr/>
        </p:nvGrpSpPr>
        <p:grpSpPr>
          <a:xfrm rot="-5081624">
            <a:off x="7813367" y="-277898"/>
            <a:ext cx="545378" cy="782441"/>
            <a:chOff x="4143075" y="977325"/>
            <a:chExt cx="618850" cy="887850"/>
          </a:xfrm>
        </p:grpSpPr>
        <p:sp>
          <p:nvSpPr>
            <p:cNvPr id="2707" name="Google Shape;2707;p31"/>
            <p:cNvSpPr/>
            <p:nvPr/>
          </p:nvSpPr>
          <p:spPr>
            <a:xfrm>
              <a:off x="4342200" y="1190150"/>
              <a:ext cx="345000" cy="673925"/>
            </a:xfrm>
            <a:custGeom>
              <a:avLst/>
              <a:gdLst/>
              <a:ahLst/>
              <a:cxnLst/>
              <a:rect l="l" t="t" r="r" b="b"/>
              <a:pathLst>
                <a:path w="13800" h="26957" fill="none" extrusionOk="0">
                  <a:moveTo>
                    <a:pt x="13800" y="26956"/>
                  </a:move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74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4226100" y="977325"/>
              <a:ext cx="150950" cy="246800"/>
            </a:xfrm>
            <a:custGeom>
              <a:avLst/>
              <a:gdLst/>
              <a:ahLst/>
              <a:cxnLst/>
              <a:rect l="l" t="t" r="r" b="b"/>
              <a:pathLst>
                <a:path w="6038" h="9872" extrusionOk="0">
                  <a:moveTo>
                    <a:pt x="275" y="1"/>
                  </a:moveTo>
                  <a:cubicBezTo>
                    <a:pt x="1" y="1739"/>
                    <a:pt x="322" y="3775"/>
                    <a:pt x="1311" y="5704"/>
                  </a:cubicBezTo>
                  <a:cubicBezTo>
                    <a:pt x="2299" y="7645"/>
                    <a:pt x="3763" y="9085"/>
                    <a:pt x="5323" y="9871"/>
                  </a:cubicBezTo>
                  <a:cubicBezTo>
                    <a:pt x="6037" y="6537"/>
                    <a:pt x="3537" y="1453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4383875" y="1036275"/>
              <a:ext cx="142300" cy="255400"/>
            </a:xfrm>
            <a:custGeom>
              <a:avLst/>
              <a:gdLst/>
              <a:ahLst/>
              <a:cxnLst/>
              <a:rect l="l" t="t" r="r" b="b"/>
              <a:pathLst>
                <a:path w="5692" h="10216" extrusionOk="0">
                  <a:moveTo>
                    <a:pt x="4715" y="0"/>
                  </a:moveTo>
                  <a:lnTo>
                    <a:pt x="4715" y="0"/>
                  </a:lnTo>
                  <a:cubicBezTo>
                    <a:pt x="3203" y="905"/>
                    <a:pt x="1846" y="2453"/>
                    <a:pt x="1012" y="4453"/>
                  </a:cubicBezTo>
                  <a:cubicBezTo>
                    <a:pt x="167" y="6442"/>
                    <a:pt x="0" y="8501"/>
                    <a:pt x="417" y="10216"/>
                  </a:cubicBezTo>
                  <a:cubicBezTo>
                    <a:pt x="3429" y="8597"/>
                    <a:pt x="5691" y="3441"/>
                    <a:pt x="471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4439225" y="1162475"/>
              <a:ext cx="172375" cy="217325"/>
            </a:xfrm>
            <a:custGeom>
              <a:avLst/>
              <a:gdLst/>
              <a:ahLst/>
              <a:cxnLst/>
              <a:rect l="l" t="t" r="r" b="b"/>
              <a:pathLst>
                <a:path w="6895" h="8693" extrusionOk="0">
                  <a:moveTo>
                    <a:pt x="6883" y="1"/>
                  </a:moveTo>
                  <a:lnTo>
                    <a:pt x="6883" y="1"/>
                  </a:lnTo>
                  <a:cubicBezTo>
                    <a:pt x="5180" y="465"/>
                    <a:pt x="3466" y="1608"/>
                    <a:pt x="2120" y="3299"/>
                  </a:cubicBezTo>
                  <a:cubicBezTo>
                    <a:pt x="775" y="5001"/>
                    <a:pt x="60" y="6930"/>
                    <a:pt x="1" y="8692"/>
                  </a:cubicBezTo>
                  <a:cubicBezTo>
                    <a:pt x="3346" y="7942"/>
                    <a:pt x="6895" y="3584"/>
                    <a:pt x="68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4513350" y="1287200"/>
              <a:ext cx="141125" cy="256000"/>
            </a:xfrm>
            <a:custGeom>
              <a:avLst/>
              <a:gdLst/>
              <a:ahLst/>
              <a:cxnLst/>
              <a:rect l="l" t="t" r="r" b="b"/>
              <a:pathLst>
                <a:path w="5645" h="10240" extrusionOk="0">
                  <a:moveTo>
                    <a:pt x="4632" y="0"/>
                  </a:moveTo>
                  <a:lnTo>
                    <a:pt x="4632" y="0"/>
                  </a:lnTo>
                  <a:cubicBezTo>
                    <a:pt x="3132" y="905"/>
                    <a:pt x="1798" y="2477"/>
                    <a:pt x="965" y="4477"/>
                  </a:cubicBezTo>
                  <a:cubicBezTo>
                    <a:pt x="143" y="6477"/>
                    <a:pt x="0" y="8537"/>
                    <a:pt x="417" y="10240"/>
                  </a:cubicBezTo>
                  <a:cubicBezTo>
                    <a:pt x="3429" y="8608"/>
                    <a:pt x="5644" y="3429"/>
                    <a:pt x="46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4585075" y="1447325"/>
              <a:ext cx="114325" cy="274475"/>
            </a:xfrm>
            <a:custGeom>
              <a:avLst/>
              <a:gdLst/>
              <a:ahLst/>
              <a:cxnLst/>
              <a:rect l="l" t="t" r="r" b="b"/>
              <a:pathLst>
                <a:path w="4573" h="10979" extrusionOk="0">
                  <a:moveTo>
                    <a:pt x="2727" y="1"/>
                  </a:moveTo>
                  <a:lnTo>
                    <a:pt x="2727" y="1"/>
                  </a:lnTo>
                  <a:cubicBezTo>
                    <a:pt x="1513" y="1263"/>
                    <a:pt x="596" y="3120"/>
                    <a:pt x="299" y="5263"/>
                  </a:cubicBezTo>
                  <a:cubicBezTo>
                    <a:pt x="1" y="7406"/>
                    <a:pt x="370" y="9442"/>
                    <a:pt x="1203" y="10978"/>
                  </a:cubicBezTo>
                  <a:cubicBezTo>
                    <a:pt x="3704" y="8645"/>
                    <a:pt x="4573" y="3084"/>
                    <a:pt x="272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4645800" y="1650625"/>
              <a:ext cx="116125" cy="139625"/>
            </a:xfrm>
            <a:custGeom>
              <a:avLst/>
              <a:gdLst/>
              <a:ahLst/>
              <a:cxnLst/>
              <a:rect l="l" t="t" r="r" b="b"/>
              <a:pathLst>
                <a:path w="4645" h="5585" extrusionOk="0">
                  <a:moveTo>
                    <a:pt x="4644" y="1"/>
                  </a:moveTo>
                  <a:lnTo>
                    <a:pt x="4644" y="1"/>
                  </a:lnTo>
                  <a:cubicBezTo>
                    <a:pt x="3525" y="275"/>
                    <a:pt x="2382" y="989"/>
                    <a:pt x="1477" y="2084"/>
                  </a:cubicBezTo>
                  <a:cubicBezTo>
                    <a:pt x="572" y="3180"/>
                    <a:pt x="72" y="4442"/>
                    <a:pt x="1" y="5585"/>
                  </a:cubicBezTo>
                  <a:cubicBezTo>
                    <a:pt x="2156" y="5156"/>
                    <a:pt x="4597" y="2382"/>
                    <a:pt x="46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1"/>
            <p:cNvSpPr/>
            <p:nvPr/>
          </p:nvSpPr>
          <p:spPr>
            <a:xfrm>
              <a:off x="4143075" y="1257100"/>
              <a:ext cx="270275" cy="95075"/>
            </a:xfrm>
            <a:custGeom>
              <a:avLst/>
              <a:gdLst/>
              <a:ahLst/>
              <a:cxnLst/>
              <a:rect l="l" t="t" r="r" b="b"/>
              <a:pathLst>
                <a:path w="10811" h="3803" extrusionOk="0">
                  <a:moveTo>
                    <a:pt x="3453" y="0"/>
                  </a:moveTo>
                  <a:cubicBezTo>
                    <a:pt x="2193" y="0"/>
                    <a:pt x="1013" y="237"/>
                    <a:pt x="0" y="668"/>
                  </a:cubicBezTo>
                  <a:cubicBezTo>
                    <a:pt x="1554" y="2640"/>
                    <a:pt x="4743" y="3803"/>
                    <a:pt x="7565" y="3803"/>
                  </a:cubicBezTo>
                  <a:cubicBezTo>
                    <a:pt x="8765" y="3803"/>
                    <a:pt x="9898" y="3592"/>
                    <a:pt x="10811" y="3145"/>
                  </a:cubicBezTo>
                  <a:cubicBezTo>
                    <a:pt x="9656" y="1823"/>
                    <a:pt x="7894" y="752"/>
                    <a:pt x="5787" y="264"/>
                  </a:cubicBezTo>
                  <a:cubicBezTo>
                    <a:pt x="4992" y="85"/>
                    <a:pt x="4208" y="0"/>
                    <a:pt x="345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1"/>
            <p:cNvSpPr/>
            <p:nvPr/>
          </p:nvSpPr>
          <p:spPr>
            <a:xfrm>
              <a:off x="4181750" y="1387825"/>
              <a:ext cx="276850" cy="84000"/>
            </a:xfrm>
            <a:custGeom>
              <a:avLst/>
              <a:gdLst/>
              <a:ahLst/>
              <a:cxnLst/>
              <a:rect l="l" t="t" r="r" b="b"/>
              <a:pathLst>
                <a:path w="11074" h="3360" extrusionOk="0">
                  <a:moveTo>
                    <a:pt x="5930" y="1"/>
                  </a:moveTo>
                  <a:cubicBezTo>
                    <a:pt x="5772" y="1"/>
                    <a:pt x="5614" y="4"/>
                    <a:pt x="5454" y="11"/>
                  </a:cubicBezTo>
                  <a:cubicBezTo>
                    <a:pt x="3287" y="119"/>
                    <a:pt x="1358" y="845"/>
                    <a:pt x="1" y="1952"/>
                  </a:cubicBezTo>
                  <a:cubicBezTo>
                    <a:pt x="1311" y="2906"/>
                    <a:pt x="3177" y="3360"/>
                    <a:pt x="5066" y="3360"/>
                  </a:cubicBezTo>
                  <a:cubicBezTo>
                    <a:pt x="7349" y="3360"/>
                    <a:pt x="9666" y="2697"/>
                    <a:pt x="11074" y="1452"/>
                  </a:cubicBezTo>
                  <a:cubicBezTo>
                    <a:pt x="9717" y="548"/>
                    <a:pt x="7911" y="1"/>
                    <a:pt x="59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1"/>
            <p:cNvSpPr/>
            <p:nvPr/>
          </p:nvSpPr>
          <p:spPr>
            <a:xfrm>
              <a:off x="4272250" y="1507975"/>
              <a:ext cx="269400" cy="95975"/>
            </a:xfrm>
            <a:custGeom>
              <a:avLst/>
              <a:gdLst/>
              <a:ahLst/>
              <a:cxnLst/>
              <a:rect l="l" t="t" r="r" b="b"/>
              <a:pathLst>
                <a:path w="10776" h="3839" extrusionOk="0">
                  <a:moveTo>
                    <a:pt x="3350" y="0"/>
                  </a:moveTo>
                  <a:cubicBezTo>
                    <a:pt x="2130" y="0"/>
                    <a:pt x="986" y="226"/>
                    <a:pt x="0" y="647"/>
                  </a:cubicBezTo>
                  <a:cubicBezTo>
                    <a:pt x="1544" y="2646"/>
                    <a:pt x="4768" y="3838"/>
                    <a:pt x="7608" y="3838"/>
                  </a:cubicBezTo>
                  <a:cubicBezTo>
                    <a:pt x="8777" y="3838"/>
                    <a:pt x="9880" y="3637"/>
                    <a:pt x="10776" y="3206"/>
                  </a:cubicBezTo>
                  <a:cubicBezTo>
                    <a:pt x="9644" y="1873"/>
                    <a:pt x="7882" y="789"/>
                    <a:pt x="5775" y="289"/>
                  </a:cubicBezTo>
                  <a:cubicBezTo>
                    <a:pt x="4950" y="94"/>
                    <a:pt x="4134" y="0"/>
                    <a:pt x="335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1"/>
            <p:cNvSpPr/>
            <p:nvPr/>
          </p:nvSpPr>
          <p:spPr>
            <a:xfrm>
              <a:off x="4388025" y="1635275"/>
              <a:ext cx="245000" cy="134325"/>
            </a:xfrm>
            <a:custGeom>
              <a:avLst/>
              <a:gdLst/>
              <a:ahLst/>
              <a:cxnLst/>
              <a:rect l="l" t="t" r="r" b="b"/>
              <a:pathLst>
                <a:path w="9800" h="5373" extrusionOk="0">
                  <a:moveTo>
                    <a:pt x="1117" y="1"/>
                  </a:moveTo>
                  <a:cubicBezTo>
                    <a:pt x="735" y="1"/>
                    <a:pt x="362" y="27"/>
                    <a:pt x="1" y="79"/>
                  </a:cubicBezTo>
                  <a:cubicBezTo>
                    <a:pt x="1267" y="3016"/>
                    <a:pt x="5425" y="5373"/>
                    <a:pt x="8683" y="5373"/>
                  </a:cubicBezTo>
                  <a:cubicBezTo>
                    <a:pt x="9070" y="5373"/>
                    <a:pt x="9444" y="5340"/>
                    <a:pt x="9800" y="5270"/>
                  </a:cubicBezTo>
                  <a:cubicBezTo>
                    <a:pt x="9038" y="3687"/>
                    <a:pt x="7609" y="2198"/>
                    <a:pt x="5692" y="1186"/>
                  </a:cubicBezTo>
                  <a:cubicBezTo>
                    <a:pt x="4173" y="384"/>
                    <a:pt x="2579" y="1"/>
                    <a:pt x="111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1"/>
            <p:cNvSpPr/>
            <p:nvPr/>
          </p:nvSpPr>
          <p:spPr>
            <a:xfrm>
              <a:off x="4489525" y="1809975"/>
              <a:ext cx="181300" cy="55200"/>
            </a:xfrm>
            <a:custGeom>
              <a:avLst/>
              <a:gdLst/>
              <a:ahLst/>
              <a:cxnLst/>
              <a:rect l="l" t="t" r="r" b="b"/>
              <a:pathLst>
                <a:path w="7252" h="2208" extrusionOk="0">
                  <a:moveTo>
                    <a:pt x="4072" y="1"/>
                  </a:moveTo>
                  <a:cubicBezTo>
                    <a:pt x="3900" y="1"/>
                    <a:pt x="3725" y="7"/>
                    <a:pt x="3549" y="20"/>
                  </a:cubicBezTo>
                  <a:cubicBezTo>
                    <a:pt x="2144" y="116"/>
                    <a:pt x="882" y="616"/>
                    <a:pt x="1" y="1366"/>
                  </a:cubicBezTo>
                  <a:cubicBezTo>
                    <a:pt x="836" y="1942"/>
                    <a:pt x="1980" y="2207"/>
                    <a:pt x="3143" y="2207"/>
                  </a:cubicBezTo>
                  <a:cubicBezTo>
                    <a:pt x="4718" y="2207"/>
                    <a:pt x="6327" y="1722"/>
                    <a:pt x="7252" y="866"/>
                  </a:cubicBezTo>
                  <a:cubicBezTo>
                    <a:pt x="6397" y="324"/>
                    <a:pt x="5286" y="1"/>
                    <a:pt x="407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9" name="Google Shape;2719;p31"/>
          <p:cNvGrpSpPr/>
          <p:nvPr/>
        </p:nvGrpSpPr>
        <p:grpSpPr>
          <a:xfrm rot="7070224" flipH="1">
            <a:off x="564114" y="4683748"/>
            <a:ext cx="768245" cy="847189"/>
            <a:chOff x="1223650" y="2350625"/>
            <a:chExt cx="918900" cy="1013325"/>
          </a:xfrm>
        </p:grpSpPr>
        <p:sp>
          <p:nvSpPr>
            <p:cNvPr id="2720" name="Google Shape;2720;p31"/>
            <p:cNvSpPr/>
            <p:nvPr/>
          </p:nvSpPr>
          <p:spPr>
            <a:xfrm>
              <a:off x="1320975" y="2562650"/>
              <a:ext cx="577500" cy="801300"/>
            </a:xfrm>
            <a:custGeom>
              <a:avLst/>
              <a:gdLst/>
              <a:ahLst/>
              <a:cxnLst/>
              <a:rect l="l" t="t" r="r" b="b"/>
              <a:pathLst>
                <a:path w="23100" h="32052" fill="none" extrusionOk="0">
                  <a:moveTo>
                    <a:pt x="1" y="32052"/>
                  </a:moveTo>
                  <a:lnTo>
                    <a:pt x="23099" y="0"/>
                  </a:lnTo>
                </a:path>
              </a:pathLst>
            </a:custGeom>
            <a:solidFill>
              <a:schemeClr val="accent2"/>
            </a:solidFill>
            <a:ln w="104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1"/>
            <p:cNvSpPr/>
            <p:nvPr/>
          </p:nvSpPr>
          <p:spPr>
            <a:xfrm>
              <a:off x="1876125" y="2350625"/>
              <a:ext cx="266425" cy="243300"/>
            </a:xfrm>
            <a:custGeom>
              <a:avLst/>
              <a:gdLst/>
              <a:ahLst/>
              <a:cxnLst/>
              <a:rect l="l" t="t" r="r" b="b"/>
              <a:pathLst>
                <a:path w="10657" h="9732" extrusionOk="0">
                  <a:moveTo>
                    <a:pt x="5490" y="1"/>
                  </a:moveTo>
                  <a:cubicBezTo>
                    <a:pt x="2194" y="1"/>
                    <a:pt x="0" y="9732"/>
                    <a:pt x="0" y="9732"/>
                  </a:cubicBezTo>
                  <a:cubicBezTo>
                    <a:pt x="0" y="9732"/>
                    <a:pt x="10656" y="3290"/>
                    <a:pt x="6691" y="433"/>
                  </a:cubicBezTo>
                  <a:cubicBezTo>
                    <a:pt x="6277" y="134"/>
                    <a:pt x="5876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1"/>
            <p:cNvSpPr/>
            <p:nvPr/>
          </p:nvSpPr>
          <p:spPr>
            <a:xfrm>
              <a:off x="1854100" y="2612025"/>
              <a:ext cx="215825" cy="89125"/>
            </a:xfrm>
            <a:custGeom>
              <a:avLst/>
              <a:gdLst/>
              <a:ahLst/>
              <a:cxnLst/>
              <a:rect l="l" t="t" r="r" b="b"/>
              <a:pathLst>
                <a:path w="8633" h="3565" extrusionOk="0">
                  <a:moveTo>
                    <a:pt x="4511" y="0"/>
                  </a:moveTo>
                  <a:cubicBezTo>
                    <a:pt x="2324" y="0"/>
                    <a:pt x="0" y="490"/>
                    <a:pt x="0" y="490"/>
                  </a:cubicBezTo>
                  <a:cubicBezTo>
                    <a:pt x="0" y="490"/>
                    <a:pt x="4161" y="3564"/>
                    <a:pt x="6594" y="3564"/>
                  </a:cubicBezTo>
                  <a:cubicBezTo>
                    <a:pt x="7413" y="3564"/>
                    <a:pt x="8035" y="3217"/>
                    <a:pt x="8239" y="2288"/>
                  </a:cubicBezTo>
                  <a:cubicBezTo>
                    <a:pt x="8632" y="463"/>
                    <a:pt x="6636" y="0"/>
                    <a:pt x="451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1"/>
            <p:cNvSpPr/>
            <p:nvPr/>
          </p:nvSpPr>
          <p:spPr>
            <a:xfrm>
              <a:off x="1802300" y="2686475"/>
              <a:ext cx="230700" cy="116375"/>
            </a:xfrm>
            <a:custGeom>
              <a:avLst/>
              <a:gdLst/>
              <a:ahLst/>
              <a:cxnLst/>
              <a:rect l="l" t="t" r="r" b="b"/>
              <a:pathLst>
                <a:path w="9228" h="4655" extrusionOk="0">
                  <a:moveTo>
                    <a:pt x="0" y="0"/>
                  </a:moveTo>
                  <a:cubicBezTo>
                    <a:pt x="0" y="0"/>
                    <a:pt x="3839" y="4654"/>
                    <a:pt x="6193" y="4654"/>
                  </a:cubicBezTo>
                  <a:cubicBezTo>
                    <a:pt x="6753" y="4654"/>
                    <a:pt x="7229" y="4391"/>
                    <a:pt x="7549" y="3739"/>
                  </a:cubicBezTo>
                  <a:cubicBezTo>
                    <a:pt x="9228" y="34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1"/>
            <p:cNvSpPr/>
            <p:nvPr/>
          </p:nvSpPr>
          <p:spPr>
            <a:xfrm>
              <a:off x="1717475" y="2804400"/>
              <a:ext cx="215775" cy="88950"/>
            </a:xfrm>
            <a:custGeom>
              <a:avLst/>
              <a:gdLst/>
              <a:ahLst/>
              <a:cxnLst/>
              <a:rect l="l" t="t" r="r" b="b"/>
              <a:pathLst>
                <a:path w="8631" h="3558" extrusionOk="0">
                  <a:moveTo>
                    <a:pt x="4542" y="1"/>
                  </a:moveTo>
                  <a:cubicBezTo>
                    <a:pt x="2346" y="1"/>
                    <a:pt x="0" y="498"/>
                    <a:pt x="0" y="498"/>
                  </a:cubicBezTo>
                  <a:cubicBezTo>
                    <a:pt x="0" y="498"/>
                    <a:pt x="4156" y="3557"/>
                    <a:pt x="6590" y="3557"/>
                  </a:cubicBezTo>
                  <a:cubicBezTo>
                    <a:pt x="7412" y="3557"/>
                    <a:pt x="8038" y="3208"/>
                    <a:pt x="8239" y="2272"/>
                  </a:cubicBezTo>
                  <a:cubicBezTo>
                    <a:pt x="8630" y="462"/>
                    <a:pt x="6656" y="1"/>
                    <a:pt x="454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1"/>
            <p:cNvSpPr/>
            <p:nvPr/>
          </p:nvSpPr>
          <p:spPr>
            <a:xfrm>
              <a:off x="1662400" y="2882325"/>
              <a:ext cx="228925" cy="130775"/>
            </a:xfrm>
            <a:custGeom>
              <a:avLst/>
              <a:gdLst/>
              <a:ahLst/>
              <a:cxnLst/>
              <a:rect l="l" t="t" r="r" b="b"/>
              <a:pathLst>
                <a:path w="9157" h="5231" extrusionOk="0">
                  <a:moveTo>
                    <a:pt x="0" y="1"/>
                  </a:moveTo>
                  <a:cubicBezTo>
                    <a:pt x="0" y="1"/>
                    <a:pt x="3522" y="5230"/>
                    <a:pt x="5873" y="5230"/>
                  </a:cubicBezTo>
                  <a:cubicBezTo>
                    <a:pt x="6367" y="5230"/>
                    <a:pt x="6809" y="5000"/>
                    <a:pt x="7156" y="4442"/>
                  </a:cubicBezTo>
                  <a:cubicBezTo>
                    <a:pt x="9156" y="122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1565350" y="3008675"/>
              <a:ext cx="214425" cy="86375"/>
            </a:xfrm>
            <a:custGeom>
              <a:avLst/>
              <a:gdLst/>
              <a:ahLst/>
              <a:cxnLst/>
              <a:rect l="l" t="t" r="r" b="b"/>
              <a:pathLst>
                <a:path w="8577" h="3455" extrusionOk="0">
                  <a:moveTo>
                    <a:pt x="5270" y="0"/>
                  </a:moveTo>
                  <a:cubicBezTo>
                    <a:pt x="2889" y="0"/>
                    <a:pt x="1" y="805"/>
                    <a:pt x="1" y="805"/>
                  </a:cubicBezTo>
                  <a:cubicBezTo>
                    <a:pt x="1" y="805"/>
                    <a:pt x="4114" y="3454"/>
                    <a:pt x="6573" y="3454"/>
                  </a:cubicBezTo>
                  <a:cubicBezTo>
                    <a:pt x="7492" y="3454"/>
                    <a:pt x="8180" y="3084"/>
                    <a:pt x="8335" y="2067"/>
                  </a:cubicBezTo>
                  <a:cubicBezTo>
                    <a:pt x="8576" y="459"/>
                    <a:pt x="7068" y="0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1"/>
            <p:cNvSpPr/>
            <p:nvPr/>
          </p:nvSpPr>
          <p:spPr>
            <a:xfrm>
              <a:off x="1500475" y="3104075"/>
              <a:ext cx="230100" cy="124975"/>
            </a:xfrm>
            <a:custGeom>
              <a:avLst/>
              <a:gdLst/>
              <a:ahLst/>
              <a:cxnLst/>
              <a:rect l="l" t="t" r="r" b="b"/>
              <a:pathLst>
                <a:path w="9204" h="4999" extrusionOk="0">
                  <a:moveTo>
                    <a:pt x="0" y="1"/>
                  </a:moveTo>
                  <a:cubicBezTo>
                    <a:pt x="0" y="1"/>
                    <a:pt x="3673" y="4998"/>
                    <a:pt x="6023" y="4998"/>
                  </a:cubicBezTo>
                  <a:cubicBezTo>
                    <a:pt x="6543" y="4998"/>
                    <a:pt x="6998" y="4754"/>
                    <a:pt x="7335" y="4156"/>
                  </a:cubicBezTo>
                  <a:cubicBezTo>
                    <a:pt x="9204" y="87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1"/>
            <p:cNvSpPr/>
            <p:nvPr/>
          </p:nvSpPr>
          <p:spPr>
            <a:xfrm>
              <a:off x="1427250" y="3211625"/>
              <a:ext cx="186900" cy="81650"/>
            </a:xfrm>
            <a:custGeom>
              <a:avLst/>
              <a:gdLst/>
              <a:ahLst/>
              <a:cxnLst/>
              <a:rect l="l" t="t" r="r" b="b"/>
              <a:pathLst>
                <a:path w="7476" h="3266" extrusionOk="0">
                  <a:moveTo>
                    <a:pt x="2406" y="0"/>
                  </a:moveTo>
                  <a:cubicBezTo>
                    <a:pt x="1090" y="0"/>
                    <a:pt x="0" y="128"/>
                    <a:pt x="0" y="128"/>
                  </a:cubicBezTo>
                  <a:cubicBezTo>
                    <a:pt x="0" y="128"/>
                    <a:pt x="3522" y="3265"/>
                    <a:pt x="5572" y="3265"/>
                  </a:cubicBezTo>
                  <a:cubicBezTo>
                    <a:pt x="6174" y="3265"/>
                    <a:pt x="6649" y="2995"/>
                    <a:pt x="6870" y="2295"/>
                  </a:cubicBezTo>
                  <a:cubicBezTo>
                    <a:pt x="7475" y="361"/>
                    <a:pt x="4620" y="0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1"/>
            <p:cNvSpPr/>
            <p:nvPr/>
          </p:nvSpPr>
          <p:spPr>
            <a:xfrm>
              <a:off x="1366225" y="3286950"/>
              <a:ext cx="141475" cy="57950"/>
            </a:xfrm>
            <a:custGeom>
              <a:avLst/>
              <a:gdLst/>
              <a:ahLst/>
              <a:cxnLst/>
              <a:rect l="l" t="t" r="r" b="b"/>
              <a:pathLst>
                <a:path w="5659" h="2318" extrusionOk="0">
                  <a:moveTo>
                    <a:pt x="3057" y="1"/>
                  </a:moveTo>
                  <a:cubicBezTo>
                    <a:pt x="1594" y="1"/>
                    <a:pt x="1" y="353"/>
                    <a:pt x="1" y="353"/>
                  </a:cubicBezTo>
                  <a:cubicBezTo>
                    <a:pt x="1" y="353"/>
                    <a:pt x="2732" y="2318"/>
                    <a:pt x="4330" y="2318"/>
                  </a:cubicBezTo>
                  <a:cubicBezTo>
                    <a:pt x="4877" y="2318"/>
                    <a:pt x="5291" y="2088"/>
                    <a:pt x="5418" y="1473"/>
                  </a:cubicBezTo>
                  <a:cubicBezTo>
                    <a:pt x="5659" y="304"/>
                    <a:pt x="4414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1"/>
            <p:cNvSpPr/>
            <p:nvPr/>
          </p:nvSpPr>
          <p:spPr>
            <a:xfrm>
              <a:off x="1639775" y="2460650"/>
              <a:ext cx="189325" cy="187750"/>
            </a:xfrm>
            <a:custGeom>
              <a:avLst/>
              <a:gdLst/>
              <a:ahLst/>
              <a:cxnLst/>
              <a:rect l="l" t="t" r="r" b="b"/>
              <a:pathLst>
                <a:path w="7573" h="7510" extrusionOk="0">
                  <a:moveTo>
                    <a:pt x="4136" y="1"/>
                  </a:moveTo>
                  <a:cubicBezTo>
                    <a:pt x="3864" y="1"/>
                    <a:pt x="3574" y="85"/>
                    <a:pt x="3263" y="270"/>
                  </a:cubicBezTo>
                  <a:cubicBezTo>
                    <a:pt x="1" y="2199"/>
                    <a:pt x="7573" y="7509"/>
                    <a:pt x="7573" y="7509"/>
                  </a:cubicBezTo>
                  <a:cubicBezTo>
                    <a:pt x="7573" y="7509"/>
                    <a:pt x="6706" y="1"/>
                    <a:pt x="413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1"/>
            <p:cNvSpPr/>
            <p:nvPr/>
          </p:nvSpPr>
          <p:spPr>
            <a:xfrm>
              <a:off x="1570725" y="2554925"/>
              <a:ext cx="215825" cy="162225"/>
            </a:xfrm>
            <a:custGeom>
              <a:avLst/>
              <a:gdLst/>
              <a:ahLst/>
              <a:cxnLst/>
              <a:rect l="l" t="t" r="r" b="b"/>
              <a:pathLst>
                <a:path w="8633" h="6489" extrusionOk="0">
                  <a:moveTo>
                    <a:pt x="3787" y="1"/>
                  </a:moveTo>
                  <a:cubicBezTo>
                    <a:pt x="3418" y="1"/>
                    <a:pt x="3049" y="155"/>
                    <a:pt x="2691" y="512"/>
                  </a:cubicBezTo>
                  <a:cubicBezTo>
                    <a:pt x="0" y="3167"/>
                    <a:pt x="8632" y="6489"/>
                    <a:pt x="8632" y="6489"/>
                  </a:cubicBezTo>
                  <a:cubicBezTo>
                    <a:pt x="8632" y="6489"/>
                    <a:pt x="6184" y="1"/>
                    <a:pt x="37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1"/>
            <p:cNvSpPr/>
            <p:nvPr/>
          </p:nvSpPr>
          <p:spPr>
            <a:xfrm>
              <a:off x="1500775" y="2650950"/>
              <a:ext cx="188725" cy="187950"/>
            </a:xfrm>
            <a:custGeom>
              <a:avLst/>
              <a:gdLst/>
              <a:ahLst/>
              <a:cxnLst/>
              <a:rect l="l" t="t" r="r" b="b"/>
              <a:pathLst>
                <a:path w="7549" h="7518" extrusionOk="0">
                  <a:moveTo>
                    <a:pt x="4131" y="0"/>
                  </a:moveTo>
                  <a:cubicBezTo>
                    <a:pt x="3861" y="0"/>
                    <a:pt x="3572" y="83"/>
                    <a:pt x="3263" y="266"/>
                  </a:cubicBezTo>
                  <a:cubicBezTo>
                    <a:pt x="0" y="2195"/>
                    <a:pt x="7549" y="7517"/>
                    <a:pt x="7549" y="7517"/>
                  </a:cubicBezTo>
                  <a:cubicBezTo>
                    <a:pt x="7549" y="7517"/>
                    <a:pt x="6701" y="0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1"/>
            <p:cNvSpPr/>
            <p:nvPr/>
          </p:nvSpPr>
          <p:spPr>
            <a:xfrm>
              <a:off x="1422475" y="2761725"/>
              <a:ext cx="222675" cy="150100"/>
            </a:xfrm>
            <a:custGeom>
              <a:avLst/>
              <a:gdLst/>
              <a:ahLst/>
              <a:cxnLst/>
              <a:rect l="l" t="t" r="r" b="b"/>
              <a:pathLst>
                <a:path w="8907" h="6004" extrusionOk="0">
                  <a:moveTo>
                    <a:pt x="3594" y="0"/>
                  </a:moveTo>
                  <a:cubicBezTo>
                    <a:pt x="3178" y="0"/>
                    <a:pt x="2779" y="186"/>
                    <a:pt x="2418" y="622"/>
                  </a:cubicBezTo>
                  <a:cubicBezTo>
                    <a:pt x="1" y="3527"/>
                    <a:pt x="8907" y="6003"/>
                    <a:pt x="8907" y="6003"/>
                  </a:cubicBezTo>
                  <a:cubicBezTo>
                    <a:pt x="8907" y="6003"/>
                    <a:pt x="5961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1"/>
            <p:cNvSpPr/>
            <p:nvPr/>
          </p:nvSpPr>
          <p:spPr>
            <a:xfrm>
              <a:off x="1356700" y="2857300"/>
              <a:ext cx="180100" cy="192925"/>
            </a:xfrm>
            <a:custGeom>
              <a:avLst/>
              <a:gdLst/>
              <a:ahLst/>
              <a:cxnLst/>
              <a:rect l="l" t="t" r="r" b="b"/>
              <a:pathLst>
                <a:path w="7204" h="7717" extrusionOk="0">
                  <a:moveTo>
                    <a:pt x="4161" y="1"/>
                  </a:moveTo>
                  <a:cubicBezTo>
                    <a:pt x="3914" y="1"/>
                    <a:pt x="3646" y="68"/>
                    <a:pt x="3358" y="216"/>
                  </a:cubicBezTo>
                  <a:cubicBezTo>
                    <a:pt x="1" y="1942"/>
                    <a:pt x="7204" y="7717"/>
                    <a:pt x="7204" y="7717"/>
                  </a:cubicBezTo>
                  <a:cubicBezTo>
                    <a:pt x="7204" y="7717"/>
                    <a:pt x="6806" y="1"/>
                    <a:pt x="416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1"/>
            <p:cNvSpPr/>
            <p:nvPr/>
          </p:nvSpPr>
          <p:spPr>
            <a:xfrm>
              <a:off x="1265625" y="2980250"/>
              <a:ext cx="220000" cy="155400"/>
            </a:xfrm>
            <a:custGeom>
              <a:avLst/>
              <a:gdLst/>
              <a:ahLst/>
              <a:cxnLst/>
              <a:rect l="l" t="t" r="r" b="b"/>
              <a:pathLst>
                <a:path w="8800" h="6216" extrusionOk="0">
                  <a:moveTo>
                    <a:pt x="3679" y="0"/>
                  </a:moveTo>
                  <a:cubicBezTo>
                    <a:pt x="3283" y="0"/>
                    <a:pt x="2898" y="172"/>
                    <a:pt x="2536" y="572"/>
                  </a:cubicBezTo>
                  <a:cubicBezTo>
                    <a:pt x="0" y="3382"/>
                    <a:pt x="8799" y="6216"/>
                    <a:pt x="8799" y="6216"/>
                  </a:cubicBezTo>
                  <a:cubicBezTo>
                    <a:pt x="8799" y="6216"/>
                    <a:pt x="6059" y="0"/>
                    <a:pt x="36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1"/>
            <p:cNvSpPr/>
            <p:nvPr/>
          </p:nvSpPr>
          <p:spPr>
            <a:xfrm>
              <a:off x="1232875" y="3086800"/>
              <a:ext cx="171175" cy="153325"/>
            </a:xfrm>
            <a:custGeom>
              <a:avLst/>
              <a:gdLst/>
              <a:ahLst/>
              <a:cxnLst/>
              <a:rect l="l" t="t" r="r" b="b"/>
              <a:pathLst>
                <a:path w="6847" h="6133" extrusionOk="0">
                  <a:moveTo>
                    <a:pt x="3438" y="0"/>
                  </a:moveTo>
                  <a:cubicBezTo>
                    <a:pt x="3177" y="0"/>
                    <a:pt x="2905" y="92"/>
                    <a:pt x="2620" y="299"/>
                  </a:cubicBezTo>
                  <a:cubicBezTo>
                    <a:pt x="1" y="2192"/>
                    <a:pt x="6847" y="6133"/>
                    <a:pt x="6847" y="6133"/>
                  </a:cubicBezTo>
                  <a:cubicBezTo>
                    <a:pt x="6847" y="6133"/>
                    <a:pt x="5562" y="0"/>
                    <a:pt x="343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1"/>
            <p:cNvSpPr/>
            <p:nvPr/>
          </p:nvSpPr>
          <p:spPr>
            <a:xfrm>
              <a:off x="1223650" y="3199825"/>
              <a:ext cx="122650" cy="123650"/>
            </a:xfrm>
            <a:custGeom>
              <a:avLst/>
              <a:gdLst/>
              <a:ahLst/>
              <a:cxnLst/>
              <a:rect l="l" t="t" r="r" b="b"/>
              <a:pathLst>
                <a:path w="4906" h="4946" extrusionOk="0">
                  <a:moveTo>
                    <a:pt x="2708" y="1"/>
                  </a:moveTo>
                  <a:cubicBezTo>
                    <a:pt x="2533" y="1"/>
                    <a:pt x="2345" y="54"/>
                    <a:pt x="2144" y="171"/>
                  </a:cubicBezTo>
                  <a:cubicBezTo>
                    <a:pt x="1" y="1410"/>
                    <a:pt x="4906" y="4946"/>
                    <a:pt x="4906" y="4946"/>
                  </a:cubicBezTo>
                  <a:cubicBezTo>
                    <a:pt x="4906" y="4946"/>
                    <a:pt x="4398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2292925" y="2565025"/>
            <a:ext cx="4558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3"/>
          <p:cNvSpPr txBox="1">
            <a:spLocks noGrp="1"/>
          </p:cNvSpPr>
          <p:nvPr>
            <p:ph type="title" idx="2" hasCustomPrompt="1"/>
          </p:nvPr>
        </p:nvSpPr>
        <p:spPr>
          <a:xfrm>
            <a:off x="3389125" y="745950"/>
            <a:ext cx="2365800" cy="14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9" name="Google Shape;149;p3"/>
          <p:cNvSpPr txBox="1">
            <a:spLocks noGrp="1"/>
          </p:cNvSpPr>
          <p:nvPr>
            <p:ph type="subTitle" idx="1"/>
          </p:nvPr>
        </p:nvSpPr>
        <p:spPr>
          <a:xfrm>
            <a:off x="3259350" y="3389125"/>
            <a:ext cx="2625300" cy="6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3"/>
          <p:cNvGrpSpPr/>
          <p:nvPr/>
        </p:nvGrpSpPr>
        <p:grpSpPr>
          <a:xfrm rot="10800000" flipH="1">
            <a:off x="121459" y="21820"/>
            <a:ext cx="8889018" cy="5022213"/>
            <a:chOff x="121459" y="62024"/>
            <a:chExt cx="8889018" cy="5022213"/>
          </a:xfrm>
        </p:grpSpPr>
        <p:sp>
          <p:nvSpPr>
            <p:cNvPr id="151" name="Google Shape;151;p3"/>
            <p:cNvSpPr/>
            <p:nvPr/>
          </p:nvSpPr>
          <p:spPr>
            <a:xfrm>
              <a:off x="121459" y="4798339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4547705" y="4721667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472034" y="1615985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578624" y="2662712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8577248" y="369480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227321" y="44955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887099" y="1733983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374663" y="3863899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36721" y="285888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29176" y="1786296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36650" y="169599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805522" y="4850079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725917" y="1879639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16516" y="232991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8866155" y="241864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8903949" y="3448150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8586471" y="33150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8586471" y="289753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8859110" y="3140567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8566266" y="236856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 rot="-5400000">
              <a:off x="2641813" y="304430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 rot="-5400000">
              <a:off x="3158180" y="497587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 rot="-5400000">
              <a:off x="6492695" y="288248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 rot="-5400000">
              <a:off x="3179122" y="120428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 rot="-5400000">
              <a:off x="6966088" y="452102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 rot="-5400000">
              <a:off x="1681575" y="402632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 rot="-5400000">
              <a:off x="4126676" y="135903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 rot="-5400000">
              <a:off x="6021212" y="135761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 rot="-5400000">
              <a:off x="5543838" y="43312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 rot="-5400000">
              <a:off x="4609642" y="456845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 rot="-5400000">
              <a:off x="4852678" y="6985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 rot="-5400000">
              <a:off x="4080429" y="398923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 rot="-5400000">
              <a:off x="2059513" y="6177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199834" y="4991039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578774" y="4916075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1923896" y="47603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533935" y="460849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165763" y="480809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 rot="-5400000">
              <a:off x="6225787" y="468876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 rot="-5400000">
              <a:off x="7171436" y="4980973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 rot="-5400000">
              <a:off x="6021194" y="493583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 rot="-5400000">
              <a:off x="6655116" y="486830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6887771" y="47055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3"/>
          <p:cNvSpPr/>
          <p:nvPr/>
        </p:nvSpPr>
        <p:spPr>
          <a:xfrm rot="10800000" flipH="1">
            <a:off x="5350809" y="210645"/>
            <a:ext cx="95681" cy="93197"/>
          </a:xfrm>
          <a:custGeom>
            <a:avLst/>
            <a:gdLst/>
            <a:ahLst/>
            <a:cxnLst/>
            <a:rect l="l" t="t" r="r" b="b"/>
            <a:pathLst>
              <a:path w="2311" h="2251" extrusionOk="0">
                <a:moveTo>
                  <a:pt x="406" y="0"/>
                </a:moveTo>
                <a:cubicBezTo>
                  <a:pt x="310" y="0"/>
                  <a:pt x="215" y="36"/>
                  <a:pt x="144" y="107"/>
                </a:cubicBezTo>
                <a:cubicBezTo>
                  <a:pt x="1" y="250"/>
                  <a:pt x="1" y="488"/>
                  <a:pt x="144" y="631"/>
                </a:cubicBezTo>
                <a:lnTo>
                  <a:pt x="644" y="1119"/>
                </a:lnTo>
                <a:lnTo>
                  <a:pt x="144" y="1619"/>
                </a:lnTo>
                <a:cubicBezTo>
                  <a:pt x="1" y="1762"/>
                  <a:pt x="1" y="1989"/>
                  <a:pt x="144" y="2143"/>
                </a:cubicBezTo>
                <a:cubicBezTo>
                  <a:pt x="215" y="2215"/>
                  <a:pt x="310" y="2251"/>
                  <a:pt x="406" y="2251"/>
                </a:cubicBezTo>
                <a:cubicBezTo>
                  <a:pt x="501" y="2251"/>
                  <a:pt x="596" y="2215"/>
                  <a:pt x="667" y="2143"/>
                </a:cubicBezTo>
                <a:lnTo>
                  <a:pt x="1156" y="1643"/>
                </a:lnTo>
                <a:lnTo>
                  <a:pt x="1656" y="2143"/>
                </a:lnTo>
                <a:cubicBezTo>
                  <a:pt x="1727" y="2215"/>
                  <a:pt x="1819" y="2251"/>
                  <a:pt x="1912" y="2251"/>
                </a:cubicBezTo>
                <a:cubicBezTo>
                  <a:pt x="2004" y="2251"/>
                  <a:pt x="2096" y="2215"/>
                  <a:pt x="2168" y="2143"/>
                </a:cubicBezTo>
                <a:cubicBezTo>
                  <a:pt x="2311" y="1989"/>
                  <a:pt x="2311" y="1762"/>
                  <a:pt x="2168" y="1619"/>
                </a:cubicBezTo>
                <a:lnTo>
                  <a:pt x="1679" y="1131"/>
                </a:lnTo>
                <a:lnTo>
                  <a:pt x="2168" y="631"/>
                </a:lnTo>
                <a:cubicBezTo>
                  <a:pt x="2311" y="488"/>
                  <a:pt x="2311" y="262"/>
                  <a:pt x="2168" y="107"/>
                </a:cubicBezTo>
                <a:cubicBezTo>
                  <a:pt x="2095" y="40"/>
                  <a:pt x="2000" y="5"/>
                  <a:pt x="1906" y="5"/>
                </a:cubicBezTo>
                <a:cubicBezTo>
                  <a:pt x="1815" y="5"/>
                  <a:pt x="1726" y="37"/>
                  <a:pt x="1656" y="107"/>
                </a:cubicBezTo>
                <a:lnTo>
                  <a:pt x="1156" y="607"/>
                </a:lnTo>
                <a:lnTo>
                  <a:pt x="667" y="107"/>
                </a:lnTo>
                <a:cubicBezTo>
                  <a:pt x="596" y="36"/>
                  <a:pt x="501" y="0"/>
                  <a:pt x="4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3"/>
          <p:cNvGrpSpPr/>
          <p:nvPr/>
        </p:nvGrpSpPr>
        <p:grpSpPr>
          <a:xfrm rot="5718619">
            <a:off x="532707" y="4532375"/>
            <a:ext cx="639914" cy="918071"/>
            <a:chOff x="4143075" y="977325"/>
            <a:chExt cx="618850" cy="887850"/>
          </a:xfrm>
        </p:grpSpPr>
        <p:sp>
          <p:nvSpPr>
            <p:cNvPr id="196" name="Google Shape;196;p3"/>
            <p:cNvSpPr/>
            <p:nvPr/>
          </p:nvSpPr>
          <p:spPr>
            <a:xfrm>
              <a:off x="4342200" y="1190150"/>
              <a:ext cx="345000" cy="673925"/>
            </a:xfrm>
            <a:custGeom>
              <a:avLst/>
              <a:gdLst/>
              <a:ahLst/>
              <a:cxnLst/>
              <a:rect l="l" t="t" r="r" b="b"/>
              <a:pathLst>
                <a:path w="13800" h="26957" fill="none" extrusionOk="0">
                  <a:moveTo>
                    <a:pt x="13800" y="26956"/>
                  </a:move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74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226100" y="977325"/>
              <a:ext cx="150950" cy="246800"/>
            </a:xfrm>
            <a:custGeom>
              <a:avLst/>
              <a:gdLst/>
              <a:ahLst/>
              <a:cxnLst/>
              <a:rect l="l" t="t" r="r" b="b"/>
              <a:pathLst>
                <a:path w="6038" h="9872" extrusionOk="0">
                  <a:moveTo>
                    <a:pt x="275" y="1"/>
                  </a:moveTo>
                  <a:cubicBezTo>
                    <a:pt x="1" y="1739"/>
                    <a:pt x="322" y="3775"/>
                    <a:pt x="1311" y="5704"/>
                  </a:cubicBezTo>
                  <a:cubicBezTo>
                    <a:pt x="2299" y="7645"/>
                    <a:pt x="3763" y="9085"/>
                    <a:pt x="5323" y="9871"/>
                  </a:cubicBezTo>
                  <a:cubicBezTo>
                    <a:pt x="6037" y="6537"/>
                    <a:pt x="3537" y="1453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383875" y="1036275"/>
              <a:ext cx="142300" cy="255400"/>
            </a:xfrm>
            <a:custGeom>
              <a:avLst/>
              <a:gdLst/>
              <a:ahLst/>
              <a:cxnLst/>
              <a:rect l="l" t="t" r="r" b="b"/>
              <a:pathLst>
                <a:path w="5692" h="10216" extrusionOk="0">
                  <a:moveTo>
                    <a:pt x="4715" y="0"/>
                  </a:moveTo>
                  <a:lnTo>
                    <a:pt x="4715" y="0"/>
                  </a:lnTo>
                  <a:cubicBezTo>
                    <a:pt x="3203" y="905"/>
                    <a:pt x="1846" y="2453"/>
                    <a:pt x="1012" y="4453"/>
                  </a:cubicBezTo>
                  <a:cubicBezTo>
                    <a:pt x="167" y="6442"/>
                    <a:pt x="0" y="8501"/>
                    <a:pt x="417" y="10216"/>
                  </a:cubicBezTo>
                  <a:cubicBezTo>
                    <a:pt x="3429" y="8597"/>
                    <a:pt x="5691" y="3441"/>
                    <a:pt x="4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439225" y="1162475"/>
              <a:ext cx="172375" cy="217325"/>
            </a:xfrm>
            <a:custGeom>
              <a:avLst/>
              <a:gdLst/>
              <a:ahLst/>
              <a:cxnLst/>
              <a:rect l="l" t="t" r="r" b="b"/>
              <a:pathLst>
                <a:path w="6895" h="8693" extrusionOk="0">
                  <a:moveTo>
                    <a:pt x="6883" y="1"/>
                  </a:moveTo>
                  <a:lnTo>
                    <a:pt x="6883" y="1"/>
                  </a:lnTo>
                  <a:cubicBezTo>
                    <a:pt x="5180" y="465"/>
                    <a:pt x="3466" y="1608"/>
                    <a:pt x="2120" y="3299"/>
                  </a:cubicBezTo>
                  <a:cubicBezTo>
                    <a:pt x="775" y="5001"/>
                    <a:pt x="60" y="6930"/>
                    <a:pt x="1" y="8692"/>
                  </a:cubicBezTo>
                  <a:cubicBezTo>
                    <a:pt x="3346" y="7942"/>
                    <a:pt x="6895" y="3584"/>
                    <a:pt x="68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513350" y="1287200"/>
              <a:ext cx="141125" cy="256000"/>
            </a:xfrm>
            <a:custGeom>
              <a:avLst/>
              <a:gdLst/>
              <a:ahLst/>
              <a:cxnLst/>
              <a:rect l="l" t="t" r="r" b="b"/>
              <a:pathLst>
                <a:path w="5645" h="10240" extrusionOk="0">
                  <a:moveTo>
                    <a:pt x="4632" y="0"/>
                  </a:moveTo>
                  <a:lnTo>
                    <a:pt x="4632" y="0"/>
                  </a:lnTo>
                  <a:cubicBezTo>
                    <a:pt x="3132" y="905"/>
                    <a:pt x="1798" y="2477"/>
                    <a:pt x="965" y="4477"/>
                  </a:cubicBezTo>
                  <a:cubicBezTo>
                    <a:pt x="143" y="6477"/>
                    <a:pt x="0" y="8537"/>
                    <a:pt x="417" y="10240"/>
                  </a:cubicBezTo>
                  <a:cubicBezTo>
                    <a:pt x="3429" y="8608"/>
                    <a:pt x="5644" y="3429"/>
                    <a:pt x="4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4585075" y="1447325"/>
              <a:ext cx="114325" cy="274475"/>
            </a:xfrm>
            <a:custGeom>
              <a:avLst/>
              <a:gdLst/>
              <a:ahLst/>
              <a:cxnLst/>
              <a:rect l="l" t="t" r="r" b="b"/>
              <a:pathLst>
                <a:path w="4573" h="10979" extrusionOk="0">
                  <a:moveTo>
                    <a:pt x="2727" y="1"/>
                  </a:moveTo>
                  <a:lnTo>
                    <a:pt x="2727" y="1"/>
                  </a:lnTo>
                  <a:cubicBezTo>
                    <a:pt x="1513" y="1263"/>
                    <a:pt x="596" y="3120"/>
                    <a:pt x="299" y="5263"/>
                  </a:cubicBezTo>
                  <a:cubicBezTo>
                    <a:pt x="1" y="7406"/>
                    <a:pt x="370" y="9442"/>
                    <a:pt x="1203" y="10978"/>
                  </a:cubicBezTo>
                  <a:cubicBezTo>
                    <a:pt x="3704" y="8645"/>
                    <a:pt x="4573" y="3084"/>
                    <a:pt x="2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4645800" y="1650625"/>
              <a:ext cx="116125" cy="139625"/>
            </a:xfrm>
            <a:custGeom>
              <a:avLst/>
              <a:gdLst/>
              <a:ahLst/>
              <a:cxnLst/>
              <a:rect l="l" t="t" r="r" b="b"/>
              <a:pathLst>
                <a:path w="4645" h="5585" extrusionOk="0">
                  <a:moveTo>
                    <a:pt x="4644" y="1"/>
                  </a:moveTo>
                  <a:lnTo>
                    <a:pt x="4644" y="1"/>
                  </a:lnTo>
                  <a:cubicBezTo>
                    <a:pt x="3525" y="275"/>
                    <a:pt x="2382" y="989"/>
                    <a:pt x="1477" y="2084"/>
                  </a:cubicBezTo>
                  <a:cubicBezTo>
                    <a:pt x="572" y="3180"/>
                    <a:pt x="72" y="4442"/>
                    <a:pt x="1" y="5585"/>
                  </a:cubicBezTo>
                  <a:cubicBezTo>
                    <a:pt x="2156" y="5156"/>
                    <a:pt x="4597" y="2382"/>
                    <a:pt x="4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143075" y="1257100"/>
              <a:ext cx="270275" cy="95075"/>
            </a:xfrm>
            <a:custGeom>
              <a:avLst/>
              <a:gdLst/>
              <a:ahLst/>
              <a:cxnLst/>
              <a:rect l="l" t="t" r="r" b="b"/>
              <a:pathLst>
                <a:path w="10811" h="3803" extrusionOk="0">
                  <a:moveTo>
                    <a:pt x="3453" y="0"/>
                  </a:moveTo>
                  <a:cubicBezTo>
                    <a:pt x="2193" y="0"/>
                    <a:pt x="1013" y="237"/>
                    <a:pt x="0" y="668"/>
                  </a:cubicBezTo>
                  <a:cubicBezTo>
                    <a:pt x="1554" y="2640"/>
                    <a:pt x="4743" y="3803"/>
                    <a:pt x="7565" y="3803"/>
                  </a:cubicBezTo>
                  <a:cubicBezTo>
                    <a:pt x="8765" y="3803"/>
                    <a:pt x="9898" y="3592"/>
                    <a:pt x="10811" y="3145"/>
                  </a:cubicBezTo>
                  <a:cubicBezTo>
                    <a:pt x="9656" y="1823"/>
                    <a:pt x="7894" y="752"/>
                    <a:pt x="5787" y="264"/>
                  </a:cubicBezTo>
                  <a:cubicBezTo>
                    <a:pt x="4992" y="85"/>
                    <a:pt x="4208" y="0"/>
                    <a:pt x="3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181750" y="1387825"/>
              <a:ext cx="276850" cy="84000"/>
            </a:xfrm>
            <a:custGeom>
              <a:avLst/>
              <a:gdLst/>
              <a:ahLst/>
              <a:cxnLst/>
              <a:rect l="l" t="t" r="r" b="b"/>
              <a:pathLst>
                <a:path w="11074" h="3360" extrusionOk="0">
                  <a:moveTo>
                    <a:pt x="5930" y="1"/>
                  </a:moveTo>
                  <a:cubicBezTo>
                    <a:pt x="5772" y="1"/>
                    <a:pt x="5614" y="4"/>
                    <a:pt x="5454" y="11"/>
                  </a:cubicBezTo>
                  <a:cubicBezTo>
                    <a:pt x="3287" y="119"/>
                    <a:pt x="1358" y="845"/>
                    <a:pt x="1" y="1952"/>
                  </a:cubicBezTo>
                  <a:cubicBezTo>
                    <a:pt x="1311" y="2906"/>
                    <a:pt x="3177" y="3360"/>
                    <a:pt x="5066" y="3360"/>
                  </a:cubicBezTo>
                  <a:cubicBezTo>
                    <a:pt x="7349" y="3360"/>
                    <a:pt x="9666" y="2697"/>
                    <a:pt x="11074" y="1452"/>
                  </a:cubicBezTo>
                  <a:cubicBezTo>
                    <a:pt x="9717" y="548"/>
                    <a:pt x="7911" y="1"/>
                    <a:pt x="5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4272250" y="1507975"/>
              <a:ext cx="269400" cy="95975"/>
            </a:xfrm>
            <a:custGeom>
              <a:avLst/>
              <a:gdLst/>
              <a:ahLst/>
              <a:cxnLst/>
              <a:rect l="l" t="t" r="r" b="b"/>
              <a:pathLst>
                <a:path w="10776" h="3839" extrusionOk="0">
                  <a:moveTo>
                    <a:pt x="3350" y="0"/>
                  </a:moveTo>
                  <a:cubicBezTo>
                    <a:pt x="2130" y="0"/>
                    <a:pt x="986" y="226"/>
                    <a:pt x="0" y="647"/>
                  </a:cubicBezTo>
                  <a:cubicBezTo>
                    <a:pt x="1544" y="2646"/>
                    <a:pt x="4768" y="3838"/>
                    <a:pt x="7608" y="3838"/>
                  </a:cubicBezTo>
                  <a:cubicBezTo>
                    <a:pt x="8777" y="3838"/>
                    <a:pt x="9880" y="3637"/>
                    <a:pt x="10776" y="3206"/>
                  </a:cubicBezTo>
                  <a:cubicBezTo>
                    <a:pt x="9644" y="1873"/>
                    <a:pt x="7882" y="789"/>
                    <a:pt x="5775" y="289"/>
                  </a:cubicBezTo>
                  <a:cubicBezTo>
                    <a:pt x="4950" y="94"/>
                    <a:pt x="4134" y="0"/>
                    <a:pt x="3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388025" y="1635275"/>
              <a:ext cx="245000" cy="134325"/>
            </a:xfrm>
            <a:custGeom>
              <a:avLst/>
              <a:gdLst/>
              <a:ahLst/>
              <a:cxnLst/>
              <a:rect l="l" t="t" r="r" b="b"/>
              <a:pathLst>
                <a:path w="9800" h="5373" extrusionOk="0">
                  <a:moveTo>
                    <a:pt x="1117" y="1"/>
                  </a:moveTo>
                  <a:cubicBezTo>
                    <a:pt x="735" y="1"/>
                    <a:pt x="362" y="27"/>
                    <a:pt x="1" y="79"/>
                  </a:cubicBezTo>
                  <a:cubicBezTo>
                    <a:pt x="1267" y="3016"/>
                    <a:pt x="5425" y="5373"/>
                    <a:pt x="8683" y="5373"/>
                  </a:cubicBezTo>
                  <a:cubicBezTo>
                    <a:pt x="9070" y="5373"/>
                    <a:pt x="9444" y="5340"/>
                    <a:pt x="9800" y="5270"/>
                  </a:cubicBezTo>
                  <a:cubicBezTo>
                    <a:pt x="9038" y="3687"/>
                    <a:pt x="7609" y="2198"/>
                    <a:pt x="5692" y="1186"/>
                  </a:cubicBezTo>
                  <a:cubicBezTo>
                    <a:pt x="4173" y="384"/>
                    <a:pt x="2579" y="1"/>
                    <a:pt x="1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489525" y="1809975"/>
              <a:ext cx="181300" cy="55200"/>
            </a:xfrm>
            <a:custGeom>
              <a:avLst/>
              <a:gdLst/>
              <a:ahLst/>
              <a:cxnLst/>
              <a:rect l="l" t="t" r="r" b="b"/>
              <a:pathLst>
                <a:path w="7252" h="2208" extrusionOk="0">
                  <a:moveTo>
                    <a:pt x="4072" y="1"/>
                  </a:moveTo>
                  <a:cubicBezTo>
                    <a:pt x="3900" y="1"/>
                    <a:pt x="3725" y="7"/>
                    <a:pt x="3549" y="20"/>
                  </a:cubicBezTo>
                  <a:cubicBezTo>
                    <a:pt x="2144" y="116"/>
                    <a:pt x="882" y="616"/>
                    <a:pt x="1" y="1366"/>
                  </a:cubicBezTo>
                  <a:cubicBezTo>
                    <a:pt x="836" y="1942"/>
                    <a:pt x="1980" y="2207"/>
                    <a:pt x="3143" y="2207"/>
                  </a:cubicBezTo>
                  <a:cubicBezTo>
                    <a:pt x="4718" y="2207"/>
                    <a:pt x="6327" y="1722"/>
                    <a:pt x="7252" y="866"/>
                  </a:cubicBezTo>
                  <a:cubicBezTo>
                    <a:pt x="6397" y="324"/>
                    <a:pt x="5286" y="1"/>
                    <a:pt x="4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3"/>
          <p:cNvGrpSpPr/>
          <p:nvPr/>
        </p:nvGrpSpPr>
        <p:grpSpPr>
          <a:xfrm rot="8422012" flipH="1">
            <a:off x="8594118" y="322259"/>
            <a:ext cx="1167458" cy="1067308"/>
            <a:chOff x="8231434" y="3388420"/>
            <a:chExt cx="1400049" cy="1279946"/>
          </a:xfrm>
        </p:grpSpPr>
        <p:sp>
          <p:nvSpPr>
            <p:cNvPr id="209" name="Google Shape;209;p3"/>
            <p:cNvSpPr/>
            <p:nvPr/>
          </p:nvSpPr>
          <p:spPr>
            <a:xfrm rot="1410106">
              <a:off x="8364339" y="3577143"/>
              <a:ext cx="1134240" cy="90250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 rot="1410106">
              <a:off x="8364339" y="3577143"/>
              <a:ext cx="1134240" cy="90250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3"/>
          <p:cNvGrpSpPr/>
          <p:nvPr/>
        </p:nvGrpSpPr>
        <p:grpSpPr>
          <a:xfrm rot="4950034">
            <a:off x="7512691" y="-464841"/>
            <a:ext cx="1383227" cy="1444165"/>
            <a:chOff x="-581476" y="-165446"/>
            <a:chExt cx="1380228" cy="1441034"/>
          </a:xfrm>
        </p:grpSpPr>
        <p:sp>
          <p:nvSpPr>
            <p:cNvPr id="212" name="Google Shape;212;p3"/>
            <p:cNvSpPr/>
            <p:nvPr/>
          </p:nvSpPr>
          <p:spPr>
            <a:xfrm rot="6553804" flipH="1">
              <a:off x="-326404" y="167811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4C2B2B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6"/>
          <p:cNvGrpSpPr/>
          <p:nvPr/>
        </p:nvGrpSpPr>
        <p:grpSpPr>
          <a:xfrm>
            <a:off x="-565488" y="132935"/>
            <a:ext cx="1440098" cy="1440098"/>
            <a:chOff x="-565488" y="132935"/>
            <a:chExt cx="1440098" cy="1440098"/>
          </a:xfrm>
        </p:grpSpPr>
        <p:sp>
          <p:nvSpPr>
            <p:cNvPr id="425" name="Google Shape;425;p6"/>
            <p:cNvSpPr/>
            <p:nvPr/>
          </p:nvSpPr>
          <p:spPr>
            <a:xfrm rot="-8100000">
              <a:off x="-412522" y="401763"/>
              <a:ext cx="1134164" cy="90244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 rot="-8100000">
              <a:off x="-412522" y="401763"/>
              <a:ext cx="1134164" cy="90244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" name="Google Shape;427;p6"/>
          <p:cNvGrpSpPr/>
          <p:nvPr/>
        </p:nvGrpSpPr>
        <p:grpSpPr>
          <a:xfrm>
            <a:off x="136650" y="62024"/>
            <a:ext cx="8873827" cy="5022213"/>
            <a:chOff x="136650" y="62024"/>
            <a:chExt cx="8873827" cy="5022213"/>
          </a:xfrm>
        </p:grpSpPr>
        <p:grpSp>
          <p:nvGrpSpPr>
            <p:cNvPr id="428" name="Google Shape;428;p6"/>
            <p:cNvGrpSpPr/>
            <p:nvPr/>
          </p:nvGrpSpPr>
          <p:grpSpPr>
            <a:xfrm flipH="1">
              <a:off x="136650" y="62024"/>
              <a:ext cx="8873827" cy="5022213"/>
              <a:chOff x="136650" y="62024"/>
              <a:chExt cx="8873827" cy="5022213"/>
            </a:xfrm>
          </p:grpSpPr>
          <p:sp>
            <p:nvSpPr>
              <p:cNvPr id="429" name="Google Shape;429;p6"/>
              <p:cNvSpPr/>
              <p:nvPr/>
            </p:nvSpPr>
            <p:spPr>
              <a:xfrm>
                <a:off x="8603747" y="1372765"/>
                <a:ext cx="96178" cy="92824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242" extrusionOk="0">
                    <a:moveTo>
                      <a:pt x="412" y="0"/>
                    </a:moveTo>
                    <a:cubicBezTo>
                      <a:pt x="319" y="0"/>
                      <a:pt x="227" y="36"/>
                      <a:pt x="156" y="107"/>
                    </a:cubicBezTo>
                    <a:cubicBezTo>
                      <a:pt x="1" y="250"/>
                      <a:pt x="1" y="488"/>
                      <a:pt x="156" y="631"/>
                    </a:cubicBezTo>
                    <a:lnTo>
                      <a:pt x="644" y="1131"/>
                    </a:lnTo>
                    <a:lnTo>
                      <a:pt x="156" y="1620"/>
                    </a:lnTo>
                    <a:cubicBezTo>
                      <a:pt x="13" y="1762"/>
                      <a:pt x="13" y="1989"/>
                      <a:pt x="156" y="2143"/>
                    </a:cubicBezTo>
                    <a:cubicBezTo>
                      <a:pt x="227" y="2209"/>
                      <a:pt x="319" y="2242"/>
                      <a:pt x="412" y="2242"/>
                    </a:cubicBezTo>
                    <a:cubicBezTo>
                      <a:pt x="504" y="2242"/>
                      <a:pt x="596" y="2209"/>
                      <a:pt x="668" y="2143"/>
                    </a:cubicBezTo>
                    <a:lnTo>
                      <a:pt x="1168" y="1643"/>
                    </a:lnTo>
                    <a:lnTo>
                      <a:pt x="1656" y="2143"/>
                    </a:lnTo>
                    <a:cubicBezTo>
                      <a:pt x="1727" y="2209"/>
                      <a:pt x="1820" y="2242"/>
                      <a:pt x="1913" y="2242"/>
                    </a:cubicBezTo>
                    <a:cubicBezTo>
                      <a:pt x="2007" y="2242"/>
                      <a:pt x="2102" y="2209"/>
                      <a:pt x="2180" y="2143"/>
                    </a:cubicBezTo>
                    <a:cubicBezTo>
                      <a:pt x="2323" y="1989"/>
                      <a:pt x="2323" y="1762"/>
                      <a:pt x="2180" y="1620"/>
                    </a:cubicBezTo>
                    <a:lnTo>
                      <a:pt x="1680" y="1131"/>
                    </a:lnTo>
                    <a:lnTo>
                      <a:pt x="2180" y="631"/>
                    </a:lnTo>
                    <a:cubicBezTo>
                      <a:pt x="2323" y="488"/>
                      <a:pt x="2323" y="250"/>
                      <a:pt x="2180" y="119"/>
                    </a:cubicBezTo>
                    <a:cubicBezTo>
                      <a:pt x="2102" y="42"/>
                      <a:pt x="2007" y="3"/>
                      <a:pt x="1913" y="3"/>
                    </a:cubicBezTo>
                    <a:cubicBezTo>
                      <a:pt x="1820" y="3"/>
                      <a:pt x="1727" y="42"/>
                      <a:pt x="1656" y="119"/>
                    </a:cubicBezTo>
                    <a:lnTo>
                      <a:pt x="1168" y="608"/>
                    </a:lnTo>
                    <a:lnTo>
                      <a:pt x="668" y="107"/>
                    </a:lnTo>
                    <a:cubicBezTo>
                      <a:pt x="596" y="36"/>
                      <a:pt x="504" y="0"/>
                      <a:pt x="4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152672" y="4147789"/>
                <a:ext cx="95681" cy="93197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51" extrusionOk="0">
                    <a:moveTo>
                      <a:pt x="406" y="0"/>
                    </a:moveTo>
                    <a:cubicBezTo>
                      <a:pt x="310" y="0"/>
                      <a:pt x="215" y="36"/>
                      <a:pt x="144" y="107"/>
                    </a:cubicBezTo>
                    <a:cubicBezTo>
                      <a:pt x="1" y="250"/>
                      <a:pt x="1" y="488"/>
                      <a:pt x="144" y="631"/>
                    </a:cubicBezTo>
                    <a:lnTo>
                      <a:pt x="644" y="1119"/>
                    </a:lnTo>
                    <a:lnTo>
                      <a:pt x="144" y="1619"/>
                    </a:lnTo>
                    <a:cubicBezTo>
                      <a:pt x="1" y="1762"/>
                      <a:pt x="1" y="1989"/>
                      <a:pt x="144" y="2143"/>
                    </a:cubicBezTo>
                    <a:cubicBezTo>
                      <a:pt x="215" y="2215"/>
                      <a:pt x="310" y="2251"/>
                      <a:pt x="406" y="2251"/>
                    </a:cubicBezTo>
                    <a:cubicBezTo>
                      <a:pt x="501" y="2251"/>
                      <a:pt x="596" y="2215"/>
                      <a:pt x="667" y="2143"/>
                    </a:cubicBezTo>
                    <a:lnTo>
                      <a:pt x="1156" y="1643"/>
                    </a:lnTo>
                    <a:lnTo>
                      <a:pt x="1656" y="2143"/>
                    </a:lnTo>
                    <a:cubicBezTo>
                      <a:pt x="1727" y="2215"/>
                      <a:pt x="1819" y="2251"/>
                      <a:pt x="1912" y="2251"/>
                    </a:cubicBezTo>
                    <a:cubicBezTo>
                      <a:pt x="2004" y="2251"/>
                      <a:pt x="2096" y="2215"/>
                      <a:pt x="2168" y="2143"/>
                    </a:cubicBezTo>
                    <a:cubicBezTo>
                      <a:pt x="2311" y="1989"/>
                      <a:pt x="2311" y="1762"/>
                      <a:pt x="2168" y="1619"/>
                    </a:cubicBezTo>
                    <a:lnTo>
                      <a:pt x="1679" y="1131"/>
                    </a:lnTo>
                    <a:lnTo>
                      <a:pt x="2168" y="631"/>
                    </a:lnTo>
                    <a:cubicBezTo>
                      <a:pt x="2311" y="488"/>
                      <a:pt x="2311" y="262"/>
                      <a:pt x="2168" y="107"/>
                    </a:cubicBezTo>
                    <a:cubicBezTo>
                      <a:pt x="2095" y="40"/>
                      <a:pt x="2000" y="5"/>
                      <a:pt x="1906" y="5"/>
                    </a:cubicBezTo>
                    <a:cubicBezTo>
                      <a:pt x="1815" y="5"/>
                      <a:pt x="1726" y="37"/>
                      <a:pt x="1656" y="107"/>
                    </a:cubicBezTo>
                    <a:lnTo>
                      <a:pt x="1156" y="607"/>
                    </a:lnTo>
                    <a:lnTo>
                      <a:pt x="667" y="107"/>
                    </a:lnTo>
                    <a:cubicBezTo>
                      <a:pt x="596" y="36"/>
                      <a:pt x="501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432930" y="1904417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8610671" y="1683685"/>
                <a:ext cx="82350" cy="7481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7" extrusionOk="0">
                    <a:moveTo>
                      <a:pt x="1003" y="0"/>
                    </a:moveTo>
                    <a:cubicBezTo>
                      <a:pt x="588" y="0"/>
                      <a:pt x="212" y="280"/>
                      <a:pt x="119" y="701"/>
                    </a:cubicBezTo>
                    <a:cubicBezTo>
                      <a:pt x="0" y="1177"/>
                      <a:pt x="298" y="1665"/>
                      <a:pt x="786" y="1784"/>
                    </a:cubicBezTo>
                    <a:cubicBezTo>
                      <a:pt x="852" y="1799"/>
                      <a:pt x="917" y="1806"/>
                      <a:pt x="982" y="1806"/>
                    </a:cubicBezTo>
                    <a:cubicBezTo>
                      <a:pt x="1390" y="1806"/>
                      <a:pt x="1767" y="1528"/>
                      <a:pt x="1870" y="1118"/>
                    </a:cubicBezTo>
                    <a:cubicBezTo>
                      <a:pt x="1989" y="629"/>
                      <a:pt x="1691" y="141"/>
                      <a:pt x="1203" y="22"/>
                    </a:cubicBezTo>
                    <a:cubicBezTo>
                      <a:pt x="1136" y="7"/>
                      <a:pt x="1069" y="0"/>
                      <a:pt x="10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356474" y="3769800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8742423" y="3844922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394" y="1"/>
                      <a:pt x="1" y="405"/>
                      <a:pt x="1" y="906"/>
                    </a:cubicBezTo>
                    <a:cubicBezTo>
                      <a:pt x="1" y="1406"/>
                      <a:pt x="394" y="1810"/>
                      <a:pt x="894" y="1810"/>
                    </a:cubicBezTo>
                    <a:cubicBezTo>
                      <a:pt x="1394" y="1810"/>
                      <a:pt x="1799" y="1406"/>
                      <a:pt x="1799" y="906"/>
                    </a:cubicBezTo>
                    <a:cubicBezTo>
                      <a:pt x="1799" y="405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236721" y="3276389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8887099" y="1733983"/>
                <a:ext cx="40450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04" extrusionOk="0">
                    <a:moveTo>
                      <a:pt x="500" y="1"/>
                    </a:moveTo>
                    <a:cubicBezTo>
                      <a:pt x="278" y="1"/>
                      <a:pt x="80" y="149"/>
                      <a:pt x="48" y="375"/>
                    </a:cubicBezTo>
                    <a:cubicBezTo>
                      <a:pt x="0" y="625"/>
                      <a:pt x="167" y="851"/>
                      <a:pt x="417" y="899"/>
                    </a:cubicBezTo>
                    <a:cubicBezTo>
                      <a:pt x="440" y="902"/>
                      <a:pt x="462" y="904"/>
                      <a:pt x="485" y="904"/>
                    </a:cubicBezTo>
                    <a:cubicBezTo>
                      <a:pt x="707" y="904"/>
                      <a:pt x="898" y="746"/>
                      <a:pt x="941" y="530"/>
                    </a:cubicBezTo>
                    <a:cubicBezTo>
                      <a:pt x="977" y="280"/>
                      <a:pt x="810" y="53"/>
                      <a:pt x="572" y="6"/>
                    </a:cubicBezTo>
                    <a:cubicBezTo>
                      <a:pt x="548" y="2"/>
                      <a:pt x="524" y="1"/>
                      <a:pt x="5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8583713" y="4128624"/>
                <a:ext cx="37511" cy="370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94" extrusionOk="0">
                    <a:moveTo>
                      <a:pt x="453" y="0"/>
                    </a:moveTo>
                    <a:cubicBezTo>
                      <a:pt x="203" y="0"/>
                      <a:pt x="0" y="203"/>
                      <a:pt x="0" y="453"/>
                    </a:cubicBezTo>
                    <a:cubicBezTo>
                      <a:pt x="0" y="691"/>
                      <a:pt x="203" y="893"/>
                      <a:pt x="453" y="893"/>
                    </a:cubicBezTo>
                    <a:cubicBezTo>
                      <a:pt x="703" y="893"/>
                      <a:pt x="905" y="691"/>
                      <a:pt x="905" y="453"/>
                    </a:cubicBezTo>
                    <a:cubicBezTo>
                      <a:pt x="905" y="203"/>
                      <a:pt x="703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236721" y="2858881"/>
                <a:ext cx="37014" cy="375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906" extrusionOk="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cubicBezTo>
                      <a:pt x="1" y="703"/>
                      <a:pt x="203" y="905"/>
                      <a:pt x="453" y="905"/>
                    </a:cubicBezTo>
                    <a:cubicBezTo>
                      <a:pt x="692" y="905"/>
                      <a:pt x="894" y="703"/>
                      <a:pt x="894" y="453"/>
                    </a:cubicBezTo>
                    <a:cubicBezTo>
                      <a:pt x="894" y="203"/>
                      <a:pt x="692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627151" y="1702371"/>
                <a:ext cx="40947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04" extrusionOk="0">
                    <a:moveTo>
                      <a:pt x="492" y="0"/>
                    </a:moveTo>
                    <a:cubicBezTo>
                      <a:pt x="289" y="0"/>
                      <a:pt x="101" y="143"/>
                      <a:pt x="60" y="347"/>
                    </a:cubicBezTo>
                    <a:cubicBezTo>
                      <a:pt x="1" y="585"/>
                      <a:pt x="144" y="835"/>
                      <a:pt x="394" y="894"/>
                    </a:cubicBezTo>
                    <a:cubicBezTo>
                      <a:pt x="424" y="900"/>
                      <a:pt x="455" y="903"/>
                      <a:pt x="486" y="903"/>
                    </a:cubicBezTo>
                    <a:cubicBezTo>
                      <a:pt x="693" y="903"/>
                      <a:pt x="888" y="767"/>
                      <a:pt x="929" y="549"/>
                    </a:cubicBezTo>
                    <a:cubicBezTo>
                      <a:pt x="989" y="311"/>
                      <a:pt x="834" y="73"/>
                      <a:pt x="596" y="13"/>
                    </a:cubicBezTo>
                    <a:cubicBezTo>
                      <a:pt x="561" y="5"/>
                      <a:pt x="527" y="0"/>
                      <a:pt x="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136650" y="1695995"/>
                <a:ext cx="127727" cy="127727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085" extrusionOk="0">
                    <a:moveTo>
                      <a:pt x="1537" y="0"/>
                    </a:moveTo>
                    <a:cubicBezTo>
                      <a:pt x="692" y="0"/>
                      <a:pt x="1" y="691"/>
                      <a:pt x="1" y="1548"/>
                    </a:cubicBezTo>
                    <a:cubicBezTo>
                      <a:pt x="1" y="2394"/>
                      <a:pt x="692" y="3084"/>
                      <a:pt x="1537" y="3084"/>
                    </a:cubicBezTo>
                    <a:cubicBezTo>
                      <a:pt x="2394" y="3084"/>
                      <a:pt x="3085" y="2394"/>
                      <a:pt x="3085" y="1548"/>
                    </a:cubicBezTo>
                    <a:cubicBezTo>
                      <a:pt x="3085" y="691"/>
                      <a:pt x="2394" y="0"/>
                      <a:pt x="1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398422" y="3022917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8725917" y="1879639"/>
                <a:ext cx="107481" cy="107978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608" fill="none" extrusionOk="0">
                    <a:moveTo>
                      <a:pt x="1310" y="12"/>
                    </a:moveTo>
                    <a:cubicBezTo>
                      <a:pt x="2024" y="24"/>
                      <a:pt x="2596" y="607"/>
                      <a:pt x="2596" y="1322"/>
                    </a:cubicBezTo>
                    <a:cubicBezTo>
                      <a:pt x="2584" y="2036"/>
                      <a:pt x="2000" y="2608"/>
                      <a:pt x="1286" y="2596"/>
                    </a:cubicBezTo>
                    <a:cubicBezTo>
                      <a:pt x="572" y="2584"/>
                      <a:pt x="0" y="2000"/>
                      <a:pt x="0" y="1286"/>
                    </a:cubicBezTo>
                    <a:cubicBezTo>
                      <a:pt x="12" y="572"/>
                      <a:pt x="595" y="0"/>
                      <a:pt x="131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216516" y="2329916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8866155" y="2418642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8903949" y="3448150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8586471" y="3315039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8586471" y="2897531"/>
                <a:ext cx="37014" cy="375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906" extrusionOk="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cubicBezTo>
                      <a:pt x="1" y="703"/>
                      <a:pt x="203" y="905"/>
                      <a:pt x="453" y="905"/>
                    </a:cubicBezTo>
                    <a:cubicBezTo>
                      <a:pt x="692" y="905"/>
                      <a:pt x="894" y="703"/>
                      <a:pt x="894" y="453"/>
                    </a:cubicBezTo>
                    <a:cubicBezTo>
                      <a:pt x="894" y="203"/>
                      <a:pt x="692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8859110" y="3140567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8566266" y="2368566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 rot="-5400000">
                <a:off x="2641813" y="304430"/>
                <a:ext cx="96178" cy="92824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242" extrusionOk="0">
                    <a:moveTo>
                      <a:pt x="412" y="0"/>
                    </a:moveTo>
                    <a:cubicBezTo>
                      <a:pt x="319" y="0"/>
                      <a:pt x="227" y="36"/>
                      <a:pt x="156" y="107"/>
                    </a:cubicBezTo>
                    <a:cubicBezTo>
                      <a:pt x="1" y="250"/>
                      <a:pt x="1" y="488"/>
                      <a:pt x="156" y="631"/>
                    </a:cubicBezTo>
                    <a:lnTo>
                      <a:pt x="644" y="1131"/>
                    </a:lnTo>
                    <a:lnTo>
                      <a:pt x="156" y="1620"/>
                    </a:lnTo>
                    <a:cubicBezTo>
                      <a:pt x="13" y="1762"/>
                      <a:pt x="13" y="1989"/>
                      <a:pt x="156" y="2143"/>
                    </a:cubicBezTo>
                    <a:cubicBezTo>
                      <a:pt x="227" y="2209"/>
                      <a:pt x="319" y="2242"/>
                      <a:pt x="412" y="2242"/>
                    </a:cubicBezTo>
                    <a:cubicBezTo>
                      <a:pt x="504" y="2242"/>
                      <a:pt x="596" y="2209"/>
                      <a:pt x="668" y="2143"/>
                    </a:cubicBezTo>
                    <a:lnTo>
                      <a:pt x="1168" y="1643"/>
                    </a:lnTo>
                    <a:lnTo>
                      <a:pt x="1656" y="2143"/>
                    </a:lnTo>
                    <a:cubicBezTo>
                      <a:pt x="1727" y="2209"/>
                      <a:pt x="1820" y="2242"/>
                      <a:pt x="1913" y="2242"/>
                    </a:cubicBezTo>
                    <a:cubicBezTo>
                      <a:pt x="2007" y="2242"/>
                      <a:pt x="2102" y="2209"/>
                      <a:pt x="2180" y="2143"/>
                    </a:cubicBezTo>
                    <a:cubicBezTo>
                      <a:pt x="2323" y="1989"/>
                      <a:pt x="2323" y="1762"/>
                      <a:pt x="2180" y="1620"/>
                    </a:cubicBezTo>
                    <a:lnTo>
                      <a:pt x="1680" y="1131"/>
                    </a:lnTo>
                    <a:lnTo>
                      <a:pt x="2180" y="631"/>
                    </a:lnTo>
                    <a:cubicBezTo>
                      <a:pt x="2323" y="488"/>
                      <a:pt x="2323" y="250"/>
                      <a:pt x="2180" y="119"/>
                    </a:cubicBezTo>
                    <a:cubicBezTo>
                      <a:pt x="2102" y="42"/>
                      <a:pt x="2007" y="3"/>
                      <a:pt x="1913" y="3"/>
                    </a:cubicBezTo>
                    <a:cubicBezTo>
                      <a:pt x="1820" y="3"/>
                      <a:pt x="1727" y="42"/>
                      <a:pt x="1656" y="119"/>
                    </a:cubicBezTo>
                    <a:lnTo>
                      <a:pt x="1168" y="608"/>
                    </a:lnTo>
                    <a:lnTo>
                      <a:pt x="668" y="107"/>
                    </a:lnTo>
                    <a:cubicBezTo>
                      <a:pt x="596" y="36"/>
                      <a:pt x="504" y="0"/>
                      <a:pt x="4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 rot="-5400000">
                <a:off x="3214280" y="305787"/>
                <a:ext cx="82350" cy="7481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7" extrusionOk="0">
                    <a:moveTo>
                      <a:pt x="1003" y="0"/>
                    </a:moveTo>
                    <a:cubicBezTo>
                      <a:pt x="588" y="0"/>
                      <a:pt x="212" y="280"/>
                      <a:pt x="119" y="701"/>
                    </a:cubicBezTo>
                    <a:cubicBezTo>
                      <a:pt x="0" y="1177"/>
                      <a:pt x="298" y="1665"/>
                      <a:pt x="786" y="1784"/>
                    </a:cubicBezTo>
                    <a:cubicBezTo>
                      <a:pt x="852" y="1799"/>
                      <a:pt x="917" y="1806"/>
                      <a:pt x="982" y="1806"/>
                    </a:cubicBezTo>
                    <a:cubicBezTo>
                      <a:pt x="1390" y="1806"/>
                      <a:pt x="1767" y="1528"/>
                      <a:pt x="1870" y="1118"/>
                    </a:cubicBezTo>
                    <a:cubicBezTo>
                      <a:pt x="1989" y="629"/>
                      <a:pt x="1691" y="141"/>
                      <a:pt x="1203" y="22"/>
                    </a:cubicBezTo>
                    <a:cubicBezTo>
                      <a:pt x="1136" y="7"/>
                      <a:pt x="1069" y="0"/>
                      <a:pt x="10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 rot="-5400000">
                <a:off x="6745227" y="158903"/>
                <a:ext cx="142076" cy="143024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394" y="1"/>
                      <a:pt x="1" y="405"/>
                      <a:pt x="1" y="906"/>
                    </a:cubicBezTo>
                    <a:cubicBezTo>
                      <a:pt x="1" y="1406"/>
                      <a:pt x="394" y="1810"/>
                      <a:pt x="894" y="1810"/>
                    </a:cubicBezTo>
                    <a:cubicBezTo>
                      <a:pt x="1394" y="1810"/>
                      <a:pt x="1799" y="1406"/>
                      <a:pt x="1799" y="906"/>
                    </a:cubicBezTo>
                    <a:cubicBezTo>
                      <a:pt x="1799" y="405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 rot="-5400000">
                <a:off x="3179122" y="120428"/>
                <a:ext cx="40450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04" extrusionOk="0">
                    <a:moveTo>
                      <a:pt x="500" y="1"/>
                    </a:moveTo>
                    <a:cubicBezTo>
                      <a:pt x="278" y="1"/>
                      <a:pt x="80" y="149"/>
                      <a:pt x="48" y="375"/>
                    </a:cubicBezTo>
                    <a:cubicBezTo>
                      <a:pt x="0" y="625"/>
                      <a:pt x="167" y="851"/>
                      <a:pt x="417" y="899"/>
                    </a:cubicBezTo>
                    <a:cubicBezTo>
                      <a:pt x="440" y="902"/>
                      <a:pt x="462" y="904"/>
                      <a:pt x="485" y="904"/>
                    </a:cubicBezTo>
                    <a:cubicBezTo>
                      <a:pt x="707" y="904"/>
                      <a:pt x="898" y="746"/>
                      <a:pt x="941" y="530"/>
                    </a:cubicBezTo>
                    <a:cubicBezTo>
                      <a:pt x="977" y="280"/>
                      <a:pt x="810" y="53"/>
                      <a:pt x="572" y="6"/>
                    </a:cubicBezTo>
                    <a:cubicBezTo>
                      <a:pt x="548" y="2"/>
                      <a:pt x="524" y="1"/>
                      <a:pt x="5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 rot="-5400000">
                <a:off x="7345338" y="347102"/>
                <a:ext cx="37511" cy="370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94" extrusionOk="0">
                    <a:moveTo>
                      <a:pt x="453" y="0"/>
                    </a:moveTo>
                    <a:cubicBezTo>
                      <a:pt x="203" y="0"/>
                      <a:pt x="0" y="203"/>
                      <a:pt x="0" y="453"/>
                    </a:cubicBezTo>
                    <a:cubicBezTo>
                      <a:pt x="0" y="691"/>
                      <a:pt x="203" y="893"/>
                      <a:pt x="453" y="893"/>
                    </a:cubicBezTo>
                    <a:cubicBezTo>
                      <a:pt x="703" y="893"/>
                      <a:pt x="905" y="691"/>
                      <a:pt x="905" y="453"/>
                    </a:cubicBezTo>
                    <a:cubicBezTo>
                      <a:pt x="905" y="203"/>
                      <a:pt x="703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 rot="-5400000">
                <a:off x="1681575" y="402632"/>
                <a:ext cx="107481" cy="107978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608" fill="none" extrusionOk="0">
                    <a:moveTo>
                      <a:pt x="1310" y="12"/>
                    </a:moveTo>
                    <a:cubicBezTo>
                      <a:pt x="2024" y="24"/>
                      <a:pt x="2596" y="607"/>
                      <a:pt x="2596" y="1322"/>
                    </a:cubicBezTo>
                    <a:cubicBezTo>
                      <a:pt x="2584" y="2036"/>
                      <a:pt x="2000" y="2608"/>
                      <a:pt x="1286" y="2596"/>
                    </a:cubicBezTo>
                    <a:cubicBezTo>
                      <a:pt x="572" y="2584"/>
                      <a:pt x="0" y="2000"/>
                      <a:pt x="0" y="1286"/>
                    </a:cubicBezTo>
                    <a:cubicBezTo>
                      <a:pt x="12" y="572"/>
                      <a:pt x="595" y="0"/>
                      <a:pt x="131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 rot="-5400000">
                <a:off x="4126676" y="135903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 rot="-5400000">
                <a:off x="6021212" y="135761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5400000">
                <a:off x="5512063" y="223225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5400000">
                <a:off x="4609642" y="456845"/>
                <a:ext cx="37014" cy="375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906" extrusionOk="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cubicBezTo>
                      <a:pt x="1" y="703"/>
                      <a:pt x="203" y="905"/>
                      <a:pt x="453" y="905"/>
                    </a:cubicBezTo>
                    <a:cubicBezTo>
                      <a:pt x="692" y="905"/>
                      <a:pt x="894" y="703"/>
                      <a:pt x="894" y="453"/>
                    </a:cubicBezTo>
                    <a:cubicBezTo>
                      <a:pt x="894" y="203"/>
                      <a:pt x="692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 rot="-5400000">
                <a:off x="4852678" y="69852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 rot="-5400000">
                <a:off x="3724879" y="268998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 rot="-5400000">
                <a:off x="2059513" y="61775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2199834" y="4991039"/>
                <a:ext cx="95681" cy="93197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51" extrusionOk="0">
                    <a:moveTo>
                      <a:pt x="406" y="0"/>
                    </a:moveTo>
                    <a:cubicBezTo>
                      <a:pt x="310" y="0"/>
                      <a:pt x="215" y="36"/>
                      <a:pt x="144" y="107"/>
                    </a:cubicBezTo>
                    <a:cubicBezTo>
                      <a:pt x="1" y="250"/>
                      <a:pt x="1" y="488"/>
                      <a:pt x="144" y="631"/>
                    </a:cubicBezTo>
                    <a:lnTo>
                      <a:pt x="644" y="1119"/>
                    </a:lnTo>
                    <a:lnTo>
                      <a:pt x="144" y="1619"/>
                    </a:lnTo>
                    <a:cubicBezTo>
                      <a:pt x="1" y="1762"/>
                      <a:pt x="1" y="1989"/>
                      <a:pt x="144" y="2143"/>
                    </a:cubicBezTo>
                    <a:cubicBezTo>
                      <a:pt x="215" y="2215"/>
                      <a:pt x="310" y="2251"/>
                      <a:pt x="406" y="2251"/>
                    </a:cubicBezTo>
                    <a:cubicBezTo>
                      <a:pt x="501" y="2251"/>
                      <a:pt x="596" y="2215"/>
                      <a:pt x="667" y="2143"/>
                    </a:cubicBezTo>
                    <a:lnTo>
                      <a:pt x="1156" y="1643"/>
                    </a:lnTo>
                    <a:lnTo>
                      <a:pt x="1656" y="2143"/>
                    </a:lnTo>
                    <a:cubicBezTo>
                      <a:pt x="1727" y="2215"/>
                      <a:pt x="1819" y="2251"/>
                      <a:pt x="1912" y="2251"/>
                    </a:cubicBezTo>
                    <a:cubicBezTo>
                      <a:pt x="2004" y="2251"/>
                      <a:pt x="2096" y="2215"/>
                      <a:pt x="2168" y="2143"/>
                    </a:cubicBezTo>
                    <a:cubicBezTo>
                      <a:pt x="2311" y="1989"/>
                      <a:pt x="2311" y="1762"/>
                      <a:pt x="2168" y="1619"/>
                    </a:cubicBezTo>
                    <a:lnTo>
                      <a:pt x="1679" y="1131"/>
                    </a:lnTo>
                    <a:lnTo>
                      <a:pt x="2168" y="631"/>
                    </a:lnTo>
                    <a:cubicBezTo>
                      <a:pt x="2311" y="488"/>
                      <a:pt x="2311" y="262"/>
                      <a:pt x="2168" y="107"/>
                    </a:cubicBezTo>
                    <a:cubicBezTo>
                      <a:pt x="2095" y="40"/>
                      <a:pt x="2000" y="5"/>
                      <a:pt x="1906" y="5"/>
                    </a:cubicBezTo>
                    <a:cubicBezTo>
                      <a:pt x="1815" y="5"/>
                      <a:pt x="1726" y="37"/>
                      <a:pt x="1656" y="107"/>
                    </a:cubicBezTo>
                    <a:lnTo>
                      <a:pt x="1156" y="607"/>
                    </a:lnTo>
                    <a:lnTo>
                      <a:pt x="667" y="107"/>
                    </a:lnTo>
                    <a:cubicBezTo>
                      <a:pt x="596" y="36"/>
                      <a:pt x="501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2602474" y="4835325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1681321" y="4835314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4458035" y="4886417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3380438" y="4886420"/>
                <a:ext cx="127727" cy="127727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085" extrusionOk="0">
                    <a:moveTo>
                      <a:pt x="1537" y="0"/>
                    </a:moveTo>
                    <a:cubicBezTo>
                      <a:pt x="692" y="0"/>
                      <a:pt x="1" y="691"/>
                      <a:pt x="1" y="1548"/>
                    </a:cubicBezTo>
                    <a:cubicBezTo>
                      <a:pt x="1" y="2394"/>
                      <a:pt x="692" y="3084"/>
                      <a:pt x="1537" y="3084"/>
                    </a:cubicBezTo>
                    <a:cubicBezTo>
                      <a:pt x="2394" y="3084"/>
                      <a:pt x="3085" y="2394"/>
                      <a:pt x="3085" y="1548"/>
                    </a:cubicBezTo>
                    <a:cubicBezTo>
                      <a:pt x="3085" y="691"/>
                      <a:pt x="2394" y="0"/>
                      <a:pt x="1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 rot="-5400000">
                <a:off x="5719987" y="4835462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 rot="-5400000">
                <a:off x="7769586" y="4985448"/>
                <a:ext cx="40947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04" extrusionOk="0">
                    <a:moveTo>
                      <a:pt x="492" y="0"/>
                    </a:moveTo>
                    <a:cubicBezTo>
                      <a:pt x="289" y="0"/>
                      <a:pt x="101" y="143"/>
                      <a:pt x="60" y="347"/>
                    </a:cubicBezTo>
                    <a:cubicBezTo>
                      <a:pt x="1" y="585"/>
                      <a:pt x="144" y="835"/>
                      <a:pt x="394" y="894"/>
                    </a:cubicBezTo>
                    <a:cubicBezTo>
                      <a:pt x="424" y="900"/>
                      <a:pt x="455" y="903"/>
                      <a:pt x="486" y="903"/>
                    </a:cubicBezTo>
                    <a:cubicBezTo>
                      <a:pt x="693" y="903"/>
                      <a:pt x="888" y="767"/>
                      <a:pt x="929" y="549"/>
                    </a:cubicBezTo>
                    <a:cubicBezTo>
                      <a:pt x="989" y="311"/>
                      <a:pt x="834" y="73"/>
                      <a:pt x="596" y="13"/>
                    </a:cubicBezTo>
                    <a:cubicBezTo>
                      <a:pt x="561" y="5"/>
                      <a:pt x="527" y="0"/>
                      <a:pt x="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 rot="-5400000">
                <a:off x="5382219" y="4886435"/>
                <a:ext cx="127727" cy="127727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085" extrusionOk="0">
                    <a:moveTo>
                      <a:pt x="1537" y="0"/>
                    </a:moveTo>
                    <a:cubicBezTo>
                      <a:pt x="692" y="0"/>
                      <a:pt x="1" y="691"/>
                      <a:pt x="1" y="1548"/>
                    </a:cubicBezTo>
                    <a:cubicBezTo>
                      <a:pt x="1" y="2394"/>
                      <a:pt x="692" y="3084"/>
                      <a:pt x="1537" y="3084"/>
                    </a:cubicBezTo>
                    <a:cubicBezTo>
                      <a:pt x="2394" y="3084"/>
                      <a:pt x="3085" y="2394"/>
                      <a:pt x="3085" y="1548"/>
                    </a:cubicBezTo>
                    <a:cubicBezTo>
                      <a:pt x="3085" y="691"/>
                      <a:pt x="2394" y="0"/>
                      <a:pt x="1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6"/>
              <p:cNvSpPr/>
              <p:nvPr/>
            </p:nvSpPr>
            <p:spPr>
              <a:xfrm rot="-5400000">
                <a:off x="7167041" y="4904656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6"/>
              <p:cNvSpPr/>
              <p:nvPr/>
            </p:nvSpPr>
            <p:spPr>
              <a:xfrm>
                <a:off x="7960346" y="4773776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3" name="Google Shape;473;p6"/>
            <p:cNvSpPr/>
            <p:nvPr/>
          </p:nvSpPr>
          <p:spPr>
            <a:xfrm rot="5400000" flipH="1">
              <a:off x="1502661" y="122705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6"/>
          <p:cNvSpPr txBox="1">
            <a:spLocks noGrp="1"/>
          </p:cNvSpPr>
          <p:nvPr>
            <p:ph type="title"/>
          </p:nvPr>
        </p:nvSpPr>
        <p:spPr>
          <a:xfrm>
            <a:off x="720000" y="495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6"/>
          <p:cNvGrpSpPr/>
          <p:nvPr/>
        </p:nvGrpSpPr>
        <p:grpSpPr>
          <a:xfrm rot="-8656909">
            <a:off x="-108288" y="-78566"/>
            <a:ext cx="756377" cy="490101"/>
            <a:chOff x="6262675" y="3263000"/>
            <a:chExt cx="756375" cy="490100"/>
          </a:xfrm>
        </p:grpSpPr>
        <p:sp>
          <p:nvSpPr>
            <p:cNvPr id="476" name="Google Shape;476;p6"/>
            <p:cNvSpPr/>
            <p:nvPr/>
          </p:nvSpPr>
          <p:spPr>
            <a:xfrm>
              <a:off x="6262675" y="3263000"/>
              <a:ext cx="756375" cy="490100"/>
            </a:xfrm>
            <a:custGeom>
              <a:avLst/>
              <a:gdLst/>
              <a:ahLst/>
              <a:cxnLst/>
              <a:rect l="l" t="t" r="r" b="b"/>
              <a:pathLst>
                <a:path w="30255" h="19604" extrusionOk="0">
                  <a:moveTo>
                    <a:pt x="24374" y="1"/>
                  </a:moveTo>
                  <a:cubicBezTo>
                    <a:pt x="23938" y="1"/>
                    <a:pt x="23484" y="18"/>
                    <a:pt x="23015" y="49"/>
                  </a:cubicBezTo>
                  <a:cubicBezTo>
                    <a:pt x="22709" y="1961"/>
                    <a:pt x="22238" y="3264"/>
                    <a:pt x="21778" y="3264"/>
                  </a:cubicBezTo>
                  <a:cubicBezTo>
                    <a:pt x="21773" y="3264"/>
                    <a:pt x="21769" y="3264"/>
                    <a:pt x="21765" y="3264"/>
                  </a:cubicBezTo>
                  <a:cubicBezTo>
                    <a:pt x="21337" y="3228"/>
                    <a:pt x="21015" y="2038"/>
                    <a:pt x="20920" y="276"/>
                  </a:cubicBezTo>
                  <a:cubicBezTo>
                    <a:pt x="19408" y="478"/>
                    <a:pt x="17788" y="799"/>
                    <a:pt x="16157" y="1169"/>
                  </a:cubicBezTo>
                  <a:cubicBezTo>
                    <a:pt x="16229" y="3014"/>
                    <a:pt x="16026" y="4312"/>
                    <a:pt x="15598" y="4371"/>
                  </a:cubicBezTo>
                  <a:cubicBezTo>
                    <a:pt x="15585" y="4374"/>
                    <a:pt x="15571" y="4375"/>
                    <a:pt x="15558" y="4375"/>
                  </a:cubicBezTo>
                  <a:cubicBezTo>
                    <a:pt x="15135" y="4375"/>
                    <a:pt x="14595" y="3283"/>
                    <a:pt x="14145" y="1633"/>
                  </a:cubicBezTo>
                  <a:cubicBezTo>
                    <a:pt x="13181" y="1871"/>
                    <a:pt x="12228" y="2121"/>
                    <a:pt x="11288" y="2359"/>
                  </a:cubicBezTo>
                  <a:cubicBezTo>
                    <a:pt x="10383" y="2597"/>
                    <a:pt x="9537" y="2824"/>
                    <a:pt x="8740" y="3050"/>
                  </a:cubicBezTo>
                  <a:cubicBezTo>
                    <a:pt x="9121" y="4086"/>
                    <a:pt x="9216" y="4812"/>
                    <a:pt x="8930" y="4979"/>
                  </a:cubicBezTo>
                  <a:cubicBezTo>
                    <a:pt x="8888" y="5004"/>
                    <a:pt x="8839" y="5016"/>
                    <a:pt x="8783" y="5016"/>
                  </a:cubicBezTo>
                  <a:cubicBezTo>
                    <a:pt x="8417" y="5016"/>
                    <a:pt x="7777" y="4483"/>
                    <a:pt x="7001" y="3574"/>
                  </a:cubicBezTo>
                  <a:cubicBezTo>
                    <a:pt x="2251" y="5062"/>
                    <a:pt x="1" y="6241"/>
                    <a:pt x="1" y="6241"/>
                  </a:cubicBezTo>
                  <a:cubicBezTo>
                    <a:pt x="1" y="6241"/>
                    <a:pt x="2036" y="8205"/>
                    <a:pt x="6680" y="11241"/>
                  </a:cubicBezTo>
                  <a:cubicBezTo>
                    <a:pt x="7682" y="10434"/>
                    <a:pt x="8501" y="9952"/>
                    <a:pt x="8929" y="9952"/>
                  </a:cubicBezTo>
                  <a:cubicBezTo>
                    <a:pt x="9025" y="9952"/>
                    <a:pt x="9102" y="9977"/>
                    <a:pt x="9156" y="10027"/>
                  </a:cubicBezTo>
                  <a:cubicBezTo>
                    <a:pt x="9430" y="10277"/>
                    <a:pt x="9085" y="11146"/>
                    <a:pt x="8311" y="12277"/>
                  </a:cubicBezTo>
                  <a:cubicBezTo>
                    <a:pt x="8764" y="12563"/>
                    <a:pt x="9228" y="12849"/>
                    <a:pt x="9728" y="13158"/>
                  </a:cubicBezTo>
                  <a:cubicBezTo>
                    <a:pt x="10669" y="13718"/>
                    <a:pt x="11633" y="14289"/>
                    <a:pt x="12609" y="14849"/>
                  </a:cubicBezTo>
                  <a:cubicBezTo>
                    <a:pt x="13408" y="13263"/>
                    <a:pt x="14175" y="12224"/>
                    <a:pt x="14623" y="12224"/>
                  </a:cubicBezTo>
                  <a:cubicBezTo>
                    <a:pt x="14656" y="12224"/>
                    <a:pt x="14687" y="12230"/>
                    <a:pt x="14717" y="12241"/>
                  </a:cubicBezTo>
                  <a:cubicBezTo>
                    <a:pt x="15169" y="12408"/>
                    <a:pt x="15050" y="13908"/>
                    <a:pt x="14490" y="15908"/>
                  </a:cubicBezTo>
                  <a:cubicBezTo>
                    <a:pt x="16014" y="16754"/>
                    <a:pt x="17538" y="17528"/>
                    <a:pt x="18979" y="18147"/>
                  </a:cubicBezTo>
                  <a:cubicBezTo>
                    <a:pt x="19417" y="16545"/>
                    <a:pt x="19944" y="15500"/>
                    <a:pt x="20356" y="15500"/>
                  </a:cubicBezTo>
                  <a:cubicBezTo>
                    <a:pt x="20369" y="15500"/>
                    <a:pt x="20383" y="15501"/>
                    <a:pt x="20396" y="15504"/>
                  </a:cubicBezTo>
                  <a:cubicBezTo>
                    <a:pt x="20848" y="15563"/>
                    <a:pt x="21051" y="16944"/>
                    <a:pt x="20956" y="18909"/>
                  </a:cubicBezTo>
                  <a:cubicBezTo>
                    <a:pt x="22259" y="19347"/>
                    <a:pt x="23459" y="19604"/>
                    <a:pt x="24496" y="19604"/>
                  </a:cubicBezTo>
                  <a:cubicBezTo>
                    <a:pt x="25713" y="19604"/>
                    <a:pt x="26704" y="19250"/>
                    <a:pt x="27373" y="18421"/>
                  </a:cubicBezTo>
                  <a:cubicBezTo>
                    <a:pt x="26218" y="16539"/>
                    <a:pt x="25647" y="15027"/>
                    <a:pt x="26051" y="14730"/>
                  </a:cubicBezTo>
                  <a:cubicBezTo>
                    <a:pt x="26100" y="14695"/>
                    <a:pt x="26160" y="14678"/>
                    <a:pt x="26230" y="14678"/>
                  </a:cubicBezTo>
                  <a:cubicBezTo>
                    <a:pt x="26642" y="14678"/>
                    <a:pt x="27410" y="15258"/>
                    <a:pt x="28325" y="16194"/>
                  </a:cubicBezTo>
                  <a:cubicBezTo>
                    <a:pt x="29266" y="12146"/>
                    <a:pt x="26218" y="10027"/>
                    <a:pt x="26218" y="10027"/>
                  </a:cubicBezTo>
                  <a:cubicBezTo>
                    <a:pt x="26218" y="10027"/>
                    <a:pt x="30254" y="8669"/>
                    <a:pt x="29980" y="3764"/>
                  </a:cubicBezTo>
                  <a:lnTo>
                    <a:pt x="29980" y="3764"/>
                  </a:lnTo>
                  <a:cubicBezTo>
                    <a:pt x="28799" y="4612"/>
                    <a:pt x="27816" y="5125"/>
                    <a:pt x="27317" y="5125"/>
                  </a:cubicBezTo>
                  <a:cubicBezTo>
                    <a:pt x="27193" y="5125"/>
                    <a:pt x="27099" y="5093"/>
                    <a:pt x="27040" y="5026"/>
                  </a:cubicBezTo>
                  <a:cubicBezTo>
                    <a:pt x="26694" y="4645"/>
                    <a:pt x="27623" y="3205"/>
                    <a:pt x="29230" y="1538"/>
                  </a:cubicBezTo>
                  <a:cubicBezTo>
                    <a:pt x="28307" y="426"/>
                    <a:pt x="26564" y="1"/>
                    <a:pt x="24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6262675" y="3419000"/>
              <a:ext cx="731950" cy="334100"/>
            </a:xfrm>
            <a:custGeom>
              <a:avLst/>
              <a:gdLst/>
              <a:ahLst/>
              <a:cxnLst/>
              <a:rect l="l" t="t" r="r" b="b"/>
              <a:pathLst>
                <a:path w="29278" h="13364" extrusionOk="0">
                  <a:moveTo>
                    <a:pt x="1" y="1"/>
                  </a:moveTo>
                  <a:cubicBezTo>
                    <a:pt x="1" y="1"/>
                    <a:pt x="2037" y="1965"/>
                    <a:pt x="6680" y="5001"/>
                  </a:cubicBezTo>
                  <a:cubicBezTo>
                    <a:pt x="7682" y="4194"/>
                    <a:pt x="8501" y="3712"/>
                    <a:pt x="8929" y="3712"/>
                  </a:cubicBezTo>
                  <a:cubicBezTo>
                    <a:pt x="9025" y="3712"/>
                    <a:pt x="9102" y="3737"/>
                    <a:pt x="9156" y="3787"/>
                  </a:cubicBezTo>
                  <a:cubicBezTo>
                    <a:pt x="9430" y="4037"/>
                    <a:pt x="9085" y="4906"/>
                    <a:pt x="8311" y="6037"/>
                  </a:cubicBezTo>
                  <a:cubicBezTo>
                    <a:pt x="8764" y="6323"/>
                    <a:pt x="9228" y="6609"/>
                    <a:pt x="9728" y="6918"/>
                  </a:cubicBezTo>
                  <a:cubicBezTo>
                    <a:pt x="10669" y="7478"/>
                    <a:pt x="11633" y="8049"/>
                    <a:pt x="12609" y="8609"/>
                  </a:cubicBezTo>
                  <a:cubicBezTo>
                    <a:pt x="13408" y="7023"/>
                    <a:pt x="14175" y="5984"/>
                    <a:pt x="14623" y="5984"/>
                  </a:cubicBezTo>
                  <a:cubicBezTo>
                    <a:pt x="14656" y="5984"/>
                    <a:pt x="14687" y="5990"/>
                    <a:pt x="14717" y="6001"/>
                  </a:cubicBezTo>
                  <a:cubicBezTo>
                    <a:pt x="15169" y="6168"/>
                    <a:pt x="15050" y="7668"/>
                    <a:pt x="14490" y="9668"/>
                  </a:cubicBezTo>
                  <a:cubicBezTo>
                    <a:pt x="16014" y="10514"/>
                    <a:pt x="17538" y="11288"/>
                    <a:pt x="18979" y="11907"/>
                  </a:cubicBezTo>
                  <a:cubicBezTo>
                    <a:pt x="19417" y="10305"/>
                    <a:pt x="19944" y="9260"/>
                    <a:pt x="20356" y="9260"/>
                  </a:cubicBezTo>
                  <a:cubicBezTo>
                    <a:pt x="20369" y="9260"/>
                    <a:pt x="20383" y="9261"/>
                    <a:pt x="20396" y="9264"/>
                  </a:cubicBezTo>
                  <a:cubicBezTo>
                    <a:pt x="20848" y="9323"/>
                    <a:pt x="21051" y="10704"/>
                    <a:pt x="20956" y="12669"/>
                  </a:cubicBezTo>
                  <a:cubicBezTo>
                    <a:pt x="22259" y="13107"/>
                    <a:pt x="23459" y="13364"/>
                    <a:pt x="24496" y="13364"/>
                  </a:cubicBezTo>
                  <a:cubicBezTo>
                    <a:pt x="25713" y="13364"/>
                    <a:pt x="26704" y="13010"/>
                    <a:pt x="27373" y="12181"/>
                  </a:cubicBezTo>
                  <a:cubicBezTo>
                    <a:pt x="26218" y="10299"/>
                    <a:pt x="25647" y="8787"/>
                    <a:pt x="26051" y="8490"/>
                  </a:cubicBezTo>
                  <a:cubicBezTo>
                    <a:pt x="26100" y="8455"/>
                    <a:pt x="26160" y="8438"/>
                    <a:pt x="26230" y="8438"/>
                  </a:cubicBezTo>
                  <a:cubicBezTo>
                    <a:pt x="26642" y="8438"/>
                    <a:pt x="27410" y="9018"/>
                    <a:pt x="28325" y="9954"/>
                  </a:cubicBezTo>
                  <a:cubicBezTo>
                    <a:pt x="29278" y="5906"/>
                    <a:pt x="26218" y="3787"/>
                    <a:pt x="26218" y="37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6"/>
          <p:cNvGrpSpPr/>
          <p:nvPr/>
        </p:nvGrpSpPr>
        <p:grpSpPr>
          <a:xfrm rot="-2957173" flipH="1">
            <a:off x="8136860" y="4418379"/>
            <a:ext cx="918927" cy="1013355"/>
            <a:chOff x="1223650" y="2350625"/>
            <a:chExt cx="918900" cy="1013325"/>
          </a:xfrm>
        </p:grpSpPr>
        <p:sp>
          <p:nvSpPr>
            <p:cNvPr id="479" name="Google Shape;479;p6"/>
            <p:cNvSpPr/>
            <p:nvPr/>
          </p:nvSpPr>
          <p:spPr>
            <a:xfrm>
              <a:off x="1320975" y="2562650"/>
              <a:ext cx="577500" cy="801300"/>
            </a:xfrm>
            <a:custGeom>
              <a:avLst/>
              <a:gdLst/>
              <a:ahLst/>
              <a:cxnLst/>
              <a:rect l="l" t="t" r="r" b="b"/>
              <a:pathLst>
                <a:path w="23100" h="32052" fill="none" extrusionOk="0">
                  <a:moveTo>
                    <a:pt x="1" y="32052"/>
                  </a:moveTo>
                  <a:lnTo>
                    <a:pt x="23099" y="0"/>
                  </a:lnTo>
                </a:path>
              </a:pathLst>
            </a:custGeom>
            <a:solidFill>
              <a:schemeClr val="accent2"/>
            </a:solidFill>
            <a:ln w="104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1876125" y="2350625"/>
              <a:ext cx="266425" cy="243300"/>
            </a:xfrm>
            <a:custGeom>
              <a:avLst/>
              <a:gdLst/>
              <a:ahLst/>
              <a:cxnLst/>
              <a:rect l="l" t="t" r="r" b="b"/>
              <a:pathLst>
                <a:path w="10657" h="9732" extrusionOk="0">
                  <a:moveTo>
                    <a:pt x="5490" y="1"/>
                  </a:moveTo>
                  <a:cubicBezTo>
                    <a:pt x="2194" y="1"/>
                    <a:pt x="0" y="9732"/>
                    <a:pt x="0" y="9732"/>
                  </a:cubicBezTo>
                  <a:cubicBezTo>
                    <a:pt x="0" y="9732"/>
                    <a:pt x="10656" y="3290"/>
                    <a:pt x="6691" y="433"/>
                  </a:cubicBezTo>
                  <a:cubicBezTo>
                    <a:pt x="6277" y="134"/>
                    <a:pt x="5876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1854100" y="2612025"/>
              <a:ext cx="215825" cy="89125"/>
            </a:xfrm>
            <a:custGeom>
              <a:avLst/>
              <a:gdLst/>
              <a:ahLst/>
              <a:cxnLst/>
              <a:rect l="l" t="t" r="r" b="b"/>
              <a:pathLst>
                <a:path w="8633" h="3565" extrusionOk="0">
                  <a:moveTo>
                    <a:pt x="4511" y="0"/>
                  </a:moveTo>
                  <a:cubicBezTo>
                    <a:pt x="2324" y="0"/>
                    <a:pt x="0" y="490"/>
                    <a:pt x="0" y="490"/>
                  </a:cubicBezTo>
                  <a:cubicBezTo>
                    <a:pt x="0" y="490"/>
                    <a:pt x="4161" y="3564"/>
                    <a:pt x="6594" y="3564"/>
                  </a:cubicBezTo>
                  <a:cubicBezTo>
                    <a:pt x="7413" y="3564"/>
                    <a:pt x="8035" y="3217"/>
                    <a:pt x="8239" y="2288"/>
                  </a:cubicBezTo>
                  <a:cubicBezTo>
                    <a:pt x="8632" y="463"/>
                    <a:pt x="6636" y="0"/>
                    <a:pt x="451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1802300" y="2686475"/>
              <a:ext cx="230700" cy="116375"/>
            </a:xfrm>
            <a:custGeom>
              <a:avLst/>
              <a:gdLst/>
              <a:ahLst/>
              <a:cxnLst/>
              <a:rect l="l" t="t" r="r" b="b"/>
              <a:pathLst>
                <a:path w="9228" h="4655" extrusionOk="0">
                  <a:moveTo>
                    <a:pt x="0" y="0"/>
                  </a:moveTo>
                  <a:cubicBezTo>
                    <a:pt x="0" y="0"/>
                    <a:pt x="3839" y="4654"/>
                    <a:pt x="6193" y="4654"/>
                  </a:cubicBezTo>
                  <a:cubicBezTo>
                    <a:pt x="6753" y="4654"/>
                    <a:pt x="7229" y="4391"/>
                    <a:pt x="7549" y="3739"/>
                  </a:cubicBezTo>
                  <a:cubicBezTo>
                    <a:pt x="9228" y="34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1717475" y="2804400"/>
              <a:ext cx="215775" cy="88950"/>
            </a:xfrm>
            <a:custGeom>
              <a:avLst/>
              <a:gdLst/>
              <a:ahLst/>
              <a:cxnLst/>
              <a:rect l="l" t="t" r="r" b="b"/>
              <a:pathLst>
                <a:path w="8631" h="3558" extrusionOk="0">
                  <a:moveTo>
                    <a:pt x="4542" y="1"/>
                  </a:moveTo>
                  <a:cubicBezTo>
                    <a:pt x="2346" y="1"/>
                    <a:pt x="0" y="498"/>
                    <a:pt x="0" y="498"/>
                  </a:cubicBezTo>
                  <a:cubicBezTo>
                    <a:pt x="0" y="498"/>
                    <a:pt x="4156" y="3557"/>
                    <a:pt x="6590" y="3557"/>
                  </a:cubicBezTo>
                  <a:cubicBezTo>
                    <a:pt x="7412" y="3557"/>
                    <a:pt x="8038" y="3208"/>
                    <a:pt x="8239" y="2272"/>
                  </a:cubicBezTo>
                  <a:cubicBezTo>
                    <a:pt x="8630" y="462"/>
                    <a:pt x="6656" y="1"/>
                    <a:pt x="454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1662400" y="2882325"/>
              <a:ext cx="228925" cy="130775"/>
            </a:xfrm>
            <a:custGeom>
              <a:avLst/>
              <a:gdLst/>
              <a:ahLst/>
              <a:cxnLst/>
              <a:rect l="l" t="t" r="r" b="b"/>
              <a:pathLst>
                <a:path w="9157" h="5231" extrusionOk="0">
                  <a:moveTo>
                    <a:pt x="0" y="1"/>
                  </a:moveTo>
                  <a:cubicBezTo>
                    <a:pt x="0" y="1"/>
                    <a:pt x="3522" y="5230"/>
                    <a:pt x="5873" y="5230"/>
                  </a:cubicBezTo>
                  <a:cubicBezTo>
                    <a:pt x="6367" y="5230"/>
                    <a:pt x="6809" y="5000"/>
                    <a:pt x="7156" y="4442"/>
                  </a:cubicBezTo>
                  <a:cubicBezTo>
                    <a:pt x="9156" y="122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1565350" y="3008675"/>
              <a:ext cx="214425" cy="86375"/>
            </a:xfrm>
            <a:custGeom>
              <a:avLst/>
              <a:gdLst/>
              <a:ahLst/>
              <a:cxnLst/>
              <a:rect l="l" t="t" r="r" b="b"/>
              <a:pathLst>
                <a:path w="8577" h="3455" extrusionOk="0">
                  <a:moveTo>
                    <a:pt x="5270" y="0"/>
                  </a:moveTo>
                  <a:cubicBezTo>
                    <a:pt x="2889" y="0"/>
                    <a:pt x="1" y="805"/>
                    <a:pt x="1" y="805"/>
                  </a:cubicBezTo>
                  <a:cubicBezTo>
                    <a:pt x="1" y="805"/>
                    <a:pt x="4114" y="3454"/>
                    <a:pt x="6573" y="3454"/>
                  </a:cubicBezTo>
                  <a:cubicBezTo>
                    <a:pt x="7492" y="3454"/>
                    <a:pt x="8180" y="3084"/>
                    <a:pt x="8335" y="2067"/>
                  </a:cubicBezTo>
                  <a:cubicBezTo>
                    <a:pt x="8576" y="459"/>
                    <a:pt x="7068" y="0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1500475" y="3104075"/>
              <a:ext cx="230100" cy="124975"/>
            </a:xfrm>
            <a:custGeom>
              <a:avLst/>
              <a:gdLst/>
              <a:ahLst/>
              <a:cxnLst/>
              <a:rect l="l" t="t" r="r" b="b"/>
              <a:pathLst>
                <a:path w="9204" h="4999" extrusionOk="0">
                  <a:moveTo>
                    <a:pt x="0" y="1"/>
                  </a:moveTo>
                  <a:cubicBezTo>
                    <a:pt x="0" y="1"/>
                    <a:pt x="3673" y="4998"/>
                    <a:pt x="6023" y="4998"/>
                  </a:cubicBezTo>
                  <a:cubicBezTo>
                    <a:pt x="6543" y="4998"/>
                    <a:pt x="6998" y="4754"/>
                    <a:pt x="7335" y="4156"/>
                  </a:cubicBezTo>
                  <a:cubicBezTo>
                    <a:pt x="9204" y="87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1427250" y="3211625"/>
              <a:ext cx="186900" cy="81650"/>
            </a:xfrm>
            <a:custGeom>
              <a:avLst/>
              <a:gdLst/>
              <a:ahLst/>
              <a:cxnLst/>
              <a:rect l="l" t="t" r="r" b="b"/>
              <a:pathLst>
                <a:path w="7476" h="3266" extrusionOk="0">
                  <a:moveTo>
                    <a:pt x="2406" y="0"/>
                  </a:moveTo>
                  <a:cubicBezTo>
                    <a:pt x="1090" y="0"/>
                    <a:pt x="0" y="128"/>
                    <a:pt x="0" y="128"/>
                  </a:cubicBezTo>
                  <a:cubicBezTo>
                    <a:pt x="0" y="128"/>
                    <a:pt x="3522" y="3265"/>
                    <a:pt x="5572" y="3265"/>
                  </a:cubicBezTo>
                  <a:cubicBezTo>
                    <a:pt x="6174" y="3265"/>
                    <a:pt x="6649" y="2995"/>
                    <a:pt x="6870" y="2295"/>
                  </a:cubicBezTo>
                  <a:cubicBezTo>
                    <a:pt x="7475" y="361"/>
                    <a:pt x="4620" y="0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1366225" y="3286950"/>
              <a:ext cx="141475" cy="57950"/>
            </a:xfrm>
            <a:custGeom>
              <a:avLst/>
              <a:gdLst/>
              <a:ahLst/>
              <a:cxnLst/>
              <a:rect l="l" t="t" r="r" b="b"/>
              <a:pathLst>
                <a:path w="5659" h="2318" extrusionOk="0">
                  <a:moveTo>
                    <a:pt x="3057" y="1"/>
                  </a:moveTo>
                  <a:cubicBezTo>
                    <a:pt x="1594" y="1"/>
                    <a:pt x="1" y="353"/>
                    <a:pt x="1" y="353"/>
                  </a:cubicBezTo>
                  <a:cubicBezTo>
                    <a:pt x="1" y="353"/>
                    <a:pt x="2732" y="2318"/>
                    <a:pt x="4330" y="2318"/>
                  </a:cubicBezTo>
                  <a:cubicBezTo>
                    <a:pt x="4877" y="2318"/>
                    <a:pt x="5291" y="2088"/>
                    <a:pt x="5418" y="1473"/>
                  </a:cubicBezTo>
                  <a:cubicBezTo>
                    <a:pt x="5659" y="304"/>
                    <a:pt x="4414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1639775" y="2460650"/>
              <a:ext cx="189325" cy="187750"/>
            </a:xfrm>
            <a:custGeom>
              <a:avLst/>
              <a:gdLst/>
              <a:ahLst/>
              <a:cxnLst/>
              <a:rect l="l" t="t" r="r" b="b"/>
              <a:pathLst>
                <a:path w="7573" h="7510" extrusionOk="0">
                  <a:moveTo>
                    <a:pt x="4136" y="1"/>
                  </a:moveTo>
                  <a:cubicBezTo>
                    <a:pt x="3864" y="1"/>
                    <a:pt x="3574" y="85"/>
                    <a:pt x="3263" y="270"/>
                  </a:cubicBezTo>
                  <a:cubicBezTo>
                    <a:pt x="1" y="2199"/>
                    <a:pt x="7573" y="7509"/>
                    <a:pt x="7573" y="7509"/>
                  </a:cubicBezTo>
                  <a:cubicBezTo>
                    <a:pt x="7573" y="7509"/>
                    <a:pt x="6706" y="1"/>
                    <a:pt x="413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1570725" y="2554925"/>
              <a:ext cx="215825" cy="162225"/>
            </a:xfrm>
            <a:custGeom>
              <a:avLst/>
              <a:gdLst/>
              <a:ahLst/>
              <a:cxnLst/>
              <a:rect l="l" t="t" r="r" b="b"/>
              <a:pathLst>
                <a:path w="8633" h="6489" extrusionOk="0">
                  <a:moveTo>
                    <a:pt x="3787" y="1"/>
                  </a:moveTo>
                  <a:cubicBezTo>
                    <a:pt x="3418" y="1"/>
                    <a:pt x="3049" y="155"/>
                    <a:pt x="2691" y="512"/>
                  </a:cubicBezTo>
                  <a:cubicBezTo>
                    <a:pt x="0" y="3167"/>
                    <a:pt x="8632" y="6489"/>
                    <a:pt x="8632" y="6489"/>
                  </a:cubicBezTo>
                  <a:cubicBezTo>
                    <a:pt x="8632" y="6489"/>
                    <a:pt x="6184" y="1"/>
                    <a:pt x="37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1500775" y="2650950"/>
              <a:ext cx="188725" cy="187950"/>
            </a:xfrm>
            <a:custGeom>
              <a:avLst/>
              <a:gdLst/>
              <a:ahLst/>
              <a:cxnLst/>
              <a:rect l="l" t="t" r="r" b="b"/>
              <a:pathLst>
                <a:path w="7549" h="7518" extrusionOk="0">
                  <a:moveTo>
                    <a:pt x="4131" y="0"/>
                  </a:moveTo>
                  <a:cubicBezTo>
                    <a:pt x="3861" y="0"/>
                    <a:pt x="3572" y="83"/>
                    <a:pt x="3263" y="266"/>
                  </a:cubicBezTo>
                  <a:cubicBezTo>
                    <a:pt x="0" y="2195"/>
                    <a:pt x="7549" y="7517"/>
                    <a:pt x="7549" y="7517"/>
                  </a:cubicBezTo>
                  <a:cubicBezTo>
                    <a:pt x="7549" y="7517"/>
                    <a:pt x="6701" y="0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1422475" y="2761725"/>
              <a:ext cx="222675" cy="150100"/>
            </a:xfrm>
            <a:custGeom>
              <a:avLst/>
              <a:gdLst/>
              <a:ahLst/>
              <a:cxnLst/>
              <a:rect l="l" t="t" r="r" b="b"/>
              <a:pathLst>
                <a:path w="8907" h="6004" extrusionOk="0">
                  <a:moveTo>
                    <a:pt x="3594" y="0"/>
                  </a:moveTo>
                  <a:cubicBezTo>
                    <a:pt x="3178" y="0"/>
                    <a:pt x="2779" y="186"/>
                    <a:pt x="2418" y="622"/>
                  </a:cubicBezTo>
                  <a:cubicBezTo>
                    <a:pt x="1" y="3527"/>
                    <a:pt x="8907" y="6003"/>
                    <a:pt x="8907" y="6003"/>
                  </a:cubicBezTo>
                  <a:cubicBezTo>
                    <a:pt x="8907" y="6003"/>
                    <a:pt x="5961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1356700" y="2857300"/>
              <a:ext cx="180100" cy="192925"/>
            </a:xfrm>
            <a:custGeom>
              <a:avLst/>
              <a:gdLst/>
              <a:ahLst/>
              <a:cxnLst/>
              <a:rect l="l" t="t" r="r" b="b"/>
              <a:pathLst>
                <a:path w="7204" h="7717" extrusionOk="0">
                  <a:moveTo>
                    <a:pt x="4161" y="1"/>
                  </a:moveTo>
                  <a:cubicBezTo>
                    <a:pt x="3914" y="1"/>
                    <a:pt x="3646" y="68"/>
                    <a:pt x="3358" y="216"/>
                  </a:cubicBezTo>
                  <a:cubicBezTo>
                    <a:pt x="1" y="1942"/>
                    <a:pt x="7204" y="7717"/>
                    <a:pt x="7204" y="7717"/>
                  </a:cubicBezTo>
                  <a:cubicBezTo>
                    <a:pt x="7204" y="7717"/>
                    <a:pt x="6806" y="1"/>
                    <a:pt x="416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1265625" y="2980250"/>
              <a:ext cx="220000" cy="155400"/>
            </a:xfrm>
            <a:custGeom>
              <a:avLst/>
              <a:gdLst/>
              <a:ahLst/>
              <a:cxnLst/>
              <a:rect l="l" t="t" r="r" b="b"/>
              <a:pathLst>
                <a:path w="8800" h="6216" extrusionOk="0">
                  <a:moveTo>
                    <a:pt x="3679" y="0"/>
                  </a:moveTo>
                  <a:cubicBezTo>
                    <a:pt x="3283" y="0"/>
                    <a:pt x="2898" y="172"/>
                    <a:pt x="2536" y="572"/>
                  </a:cubicBezTo>
                  <a:cubicBezTo>
                    <a:pt x="0" y="3382"/>
                    <a:pt x="8799" y="6216"/>
                    <a:pt x="8799" y="6216"/>
                  </a:cubicBezTo>
                  <a:cubicBezTo>
                    <a:pt x="8799" y="6216"/>
                    <a:pt x="6059" y="0"/>
                    <a:pt x="36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1232875" y="3086800"/>
              <a:ext cx="171175" cy="153325"/>
            </a:xfrm>
            <a:custGeom>
              <a:avLst/>
              <a:gdLst/>
              <a:ahLst/>
              <a:cxnLst/>
              <a:rect l="l" t="t" r="r" b="b"/>
              <a:pathLst>
                <a:path w="6847" h="6133" extrusionOk="0">
                  <a:moveTo>
                    <a:pt x="3438" y="0"/>
                  </a:moveTo>
                  <a:cubicBezTo>
                    <a:pt x="3177" y="0"/>
                    <a:pt x="2905" y="92"/>
                    <a:pt x="2620" y="299"/>
                  </a:cubicBezTo>
                  <a:cubicBezTo>
                    <a:pt x="1" y="2192"/>
                    <a:pt x="6847" y="6133"/>
                    <a:pt x="6847" y="6133"/>
                  </a:cubicBezTo>
                  <a:cubicBezTo>
                    <a:pt x="6847" y="6133"/>
                    <a:pt x="5562" y="0"/>
                    <a:pt x="343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1223650" y="3199825"/>
              <a:ext cx="122650" cy="123650"/>
            </a:xfrm>
            <a:custGeom>
              <a:avLst/>
              <a:gdLst/>
              <a:ahLst/>
              <a:cxnLst/>
              <a:rect l="l" t="t" r="r" b="b"/>
              <a:pathLst>
                <a:path w="4906" h="4946" extrusionOk="0">
                  <a:moveTo>
                    <a:pt x="2708" y="1"/>
                  </a:moveTo>
                  <a:cubicBezTo>
                    <a:pt x="2533" y="1"/>
                    <a:pt x="2345" y="54"/>
                    <a:pt x="2144" y="171"/>
                  </a:cubicBezTo>
                  <a:cubicBezTo>
                    <a:pt x="1" y="1410"/>
                    <a:pt x="4906" y="4946"/>
                    <a:pt x="4906" y="4946"/>
                  </a:cubicBezTo>
                  <a:cubicBezTo>
                    <a:pt x="4906" y="4946"/>
                    <a:pt x="4398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6"/>
          <p:cNvGrpSpPr/>
          <p:nvPr/>
        </p:nvGrpSpPr>
        <p:grpSpPr>
          <a:xfrm rot="7613431">
            <a:off x="488113" y="-343997"/>
            <a:ext cx="618862" cy="887868"/>
            <a:chOff x="4143075" y="977325"/>
            <a:chExt cx="618850" cy="887850"/>
          </a:xfrm>
        </p:grpSpPr>
        <p:sp>
          <p:nvSpPr>
            <p:cNvPr id="498" name="Google Shape;498;p6"/>
            <p:cNvSpPr/>
            <p:nvPr/>
          </p:nvSpPr>
          <p:spPr>
            <a:xfrm>
              <a:off x="4342200" y="1190150"/>
              <a:ext cx="345000" cy="673925"/>
            </a:xfrm>
            <a:custGeom>
              <a:avLst/>
              <a:gdLst/>
              <a:ahLst/>
              <a:cxnLst/>
              <a:rect l="l" t="t" r="r" b="b"/>
              <a:pathLst>
                <a:path w="13800" h="26957" fill="none" extrusionOk="0">
                  <a:moveTo>
                    <a:pt x="13800" y="26956"/>
                  </a:move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7450" cap="rnd" cmpd="sng">
              <a:solidFill>
                <a:srgbClr val="00BE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4226100" y="977325"/>
              <a:ext cx="150950" cy="246800"/>
            </a:xfrm>
            <a:custGeom>
              <a:avLst/>
              <a:gdLst/>
              <a:ahLst/>
              <a:cxnLst/>
              <a:rect l="l" t="t" r="r" b="b"/>
              <a:pathLst>
                <a:path w="6038" h="9872" extrusionOk="0">
                  <a:moveTo>
                    <a:pt x="275" y="1"/>
                  </a:moveTo>
                  <a:cubicBezTo>
                    <a:pt x="1" y="1739"/>
                    <a:pt x="322" y="3775"/>
                    <a:pt x="1311" y="5704"/>
                  </a:cubicBezTo>
                  <a:cubicBezTo>
                    <a:pt x="2299" y="7645"/>
                    <a:pt x="3763" y="9085"/>
                    <a:pt x="5323" y="9871"/>
                  </a:cubicBezTo>
                  <a:cubicBezTo>
                    <a:pt x="6037" y="6537"/>
                    <a:pt x="3537" y="1453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4383875" y="1036275"/>
              <a:ext cx="142300" cy="255400"/>
            </a:xfrm>
            <a:custGeom>
              <a:avLst/>
              <a:gdLst/>
              <a:ahLst/>
              <a:cxnLst/>
              <a:rect l="l" t="t" r="r" b="b"/>
              <a:pathLst>
                <a:path w="5692" h="10216" extrusionOk="0">
                  <a:moveTo>
                    <a:pt x="4715" y="0"/>
                  </a:moveTo>
                  <a:lnTo>
                    <a:pt x="4715" y="0"/>
                  </a:lnTo>
                  <a:cubicBezTo>
                    <a:pt x="3203" y="905"/>
                    <a:pt x="1846" y="2453"/>
                    <a:pt x="1012" y="4453"/>
                  </a:cubicBezTo>
                  <a:cubicBezTo>
                    <a:pt x="167" y="6442"/>
                    <a:pt x="0" y="8501"/>
                    <a:pt x="417" y="10216"/>
                  </a:cubicBezTo>
                  <a:cubicBezTo>
                    <a:pt x="3429" y="8597"/>
                    <a:pt x="5691" y="3441"/>
                    <a:pt x="4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4439225" y="1162475"/>
              <a:ext cx="172375" cy="217325"/>
            </a:xfrm>
            <a:custGeom>
              <a:avLst/>
              <a:gdLst/>
              <a:ahLst/>
              <a:cxnLst/>
              <a:rect l="l" t="t" r="r" b="b"/>
              <a:pathLst>
                <a:path w="6895" h="8693" extrusionOk="0">
                  <a:moveTo>
                    <a:pt x="6883" y="1"/>
                  </a:moveTo>
                  <a:lnTo>
                    <a:pt x="6883" y="1"/>
                  </a:lnTo>
                  <a:cubicBezTo>
                    <a:pt x="5180" y="465"/>
                    <a:pt x="3466" y="1608"/>
                    <a:pt x="2120" y="3299"/>
                  </a:cubicBezTo>
                  <a:cubicBezTo>
                    <a:pt x="775" y="5001"/>
                    <a:pt x="60" y="6930"/>
                    <a:pt x="1" y="8692"/>
                  </a:cubicBezTo>
                  <a:cubicBezTo>
                    <a:pt x="3346" y="7942"/>
                    <a:pt x="6895" y="3584"/>
                    <a:pt x="68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4513350" y="1287200"/>
              <a:ext cx="141125" cy="256000"/>
            </a:xfrm>
            <a:custGeom>
              <a:avLst/>
              <a:gdLst/>
              <a:ahLst/>
              <a:cxnLst/>
              <a:rect l="l" t="t" r="r" b="b"/>
              <a:pathLst>
                <a:path w="5645" h="10240" extrusionOk="0">
                  <a:moveTo>
                    <a:pt x="4632" y="0"/>
                  </a:moveTo>
                  <a:lnTo>
                    <a:pt x="4632" y="0"/>
                  </a:lnTo>
                  <a:cubicBezTo>
                    <a:pt x="3132" y="905"/>
                    <a:pt x="1798" y="2477"/>
                    <a:pt x="965" y="4477"/>
                  </a:cubicBezTo>
                  <a:cubicBezTo>
                    <a:pt x="143" y="6477"/>
                    <a:pt x="0" y="8537"/>
                    <a:pt x="417" y="10240"/>
                  </a:cubicBezTo>
                  <a:cubicBezTo>
                    <a:pt x="3429" y="8608"/>
                    <a:pt x="5644" y="3429"/>
                    <a:pt x="4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4585075" y="1447325"/>
              <a:ext cx="114325" cy="274475"/>
            </a:xfrm>
            <a:custGeom>
              <a:avLst/>
              <a:gdLst/>
              <a:ahLst/>
              <a:cxnLst/>
              <a:rect l="l" t="t" r="r" b="b"/>
              <a:pathLst>
                <a:path w="4573" h="10979" extrusionOk="0">
                  <a:moveTo>
                    <a:pt x="2727" y="1"/>
                  </a:moveTo>
                  <a:lnTo>
                    <a:pt x="2727" y="1"/>
                  </a:lnTo>
                  <a:cubicBezTo>
                    <a:pt x="1513" y="1263"/>
                    <a:pt x="596" y="3120"/>
                    <a:pt x="299" y="5263"/>
                  </a:cubicBezTo>
                  <a:cubicBezTo>
                    <a:pt x="1" y="7406"/>
                    <a:pt x="370" y="9442"/>
                    <a:pt x="1203" y="10978"/>
                  </a:cubicBezTo>
                  <a:cubicBezTo>
                    <a:pt x="3704" y="8645"/>
                    <a:pt x="4573" y="3084"/>
                    <a:pt x="2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4645800" y="1650625"/>
              <a:ext cx="116125" cy="139625"/>
            </a:xfrm>
            <a:custGeom>
              <a:avLst/>
              <a:gdLst/>
              <a:ahLst/>
              <a:cxnLst/>
              <a:rect l="l" t="t" r="r" b="b"/>
              <a:pathLst>
                <a:path w="4645" h="5585" extrusionOk="0">
                  <a:moveTo>
                    <a:pt x="4644" y="1"/>
                  </a:moveTo>
                  <a:lnTo>
                    <a:pt x="4644" y="1"/>
                  </a:lnTo>
                  <a:cubicBezTo>
                    <a:pt x="3525" y="275"/>
                    <a:pt x="2382" y="989"/>
                    <a:pt x="1477" y="2084"/>
                  </a:cubicBezTo>
                  <a:cubicBezTo>
                    <a:pt x="572" y="3180"/>
                    <a:pt x="72" y="4442"/>
                    <a:pt x="1" y="5585"/>
                  </a:cubicBezTo>
                  <a:cubicBezTo>
                    <a:pt x="2156" y="5156"/>
                    <a:pt x="4597" y="2382"/>
                    <a:pt x="4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4143075" y="1257100"/>
              <a:ext cx="270275" cy="95075"/>
            </a:xfrm>
            <a:custGeom>
              <a:avLst/>
              <a:gdLst/>
              <a:ahLst/>
              <a:cxnLst/>
              <a:rect l="l" t="t" r="r" b="b"/>
              <a:pathLst>
                <a:path w="10811" h="3803" extrusionOk="0">
                  <a:moveTo>
                    <a:pt x="3453" y="0"/>
                  </a:moveTo>
                  <a:cubicBezTo>
                    <a:pt x="2193" y="0"/>
                    <a:pt x="1013" y="237"/>
                    <a:pt x="0" y="668"/>
                  </a:cubicBezTo>
                  <a:cubicBezTo>
                    <a:pt x="1554" y="2640"/>
                    <a:pt x="4743" y="3803"/>
                    <a:pt x="7565" y="3803"/>
                  </a:cubicBezTo>
                  <a:cubicBezTo>
                    <a:pt x="8765" y="3803"/>
                    <a:pt x="9898" y="3592"/>
                    <a:pt x="10811" y="3145"/>
                  </a:cubicBezTo>
                  <a:cubicBezTo>
                    <a:pt x="9656" y="1823"/>
                    <a:pt x="7894" y="752"/>
                    <a:pt x="5787" y="264"/>
                  </a:cubicBezTo>
                  <a:cubicBezTo>
                    <a:pt x="4992" y="85"/>
                    <a:pt x="4208" y="0"/>
                    <a:pt x="3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4181750" y="1387825"/>
              <a:ext cx="276850" cy="84000"/>
            </a:xfrm>
            <a:custGeom>
              <a:avLst/>
              <a:gdLst/>
              <a:ahLst/>
              <a:cxnLst/>
              <a:rect l="l" t="t" r="r" b="b"/>
              <a:pathLst>
                <a:path w="11074" h="3360" extrusionOk="0">
                  <a:moveTo>
                    <a:pt x="5930" y="1"/>
                  </a:moveTo>
                  <a:cubicBezTo>
                    <a:pt x="5772" y="1"/>
                    <a:pt x="5614" y="4"/>
                    <a:pt x="5454" y="11"/>
                  </a:cubicBezTo>
                  <a:cubicBezTo>
                    <a:pt x="3287" y="119"/>
                    <a:pt x="1358" y="845"/>
                    <a:pt x="1" y="1952"/>
                  </a:cubicBezTo>
                  <a:cubicBezTo>
                    <a:pt x="1311" y="2906"/>
                    <a:pt x="3177" y="3360"/>
                    <a:pt x="5066" y="3360"/>
                  </a:cubicBezTo>
                  <a:cubicBezTo>
                    <a:pt x="7349" y="3360"/>
                    <a:pt x="9666" y="2697"/>
                    <a:pt x="11074" y="1452"/>
                  </a:cubicBezTo>
                  <a:cubicBezTo>
                    <a:pt x="9717" y="548"/>
                    <a:pt x="7911" y="1"/>
                    <a:pt x="5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4272250" y="1507975"/>
              <a:ext cx="269400" cy="95975"/>
            </a:xfrm>
            <a:custGeom>
              <a:avLst/>
              <a:gdLst/>
              <a:ahLst/>
              <a:cxnLst/>
              <a:rect l="l" t="t" r="r" b="b"/>
              <a:pathLst>
                <a:path w="10776" h="3839" extrusionOk="0">
                  <a:moveTo>
                    <a:pt x="3350" y="0"/>
                  </a:moveTo>
                  <a:cubicBezTo>
                    <a:pt x="2130" y="0"/>
                    <a:pt x="986" y="226"/>
                    <a:pt x="0" y="647"/>
                  </a:cubicBezTo>
                  <a:cubicBezTo>
                    <a:pt x="1544" y="2646"/>
                    <a:pt x="4768" y="3838"/>
                    <a:pt x="7608" y="3838"/>
                  </a:cubicBezTo>
                  <a:cubicBezTo>
                    <a:pt x="8777" y="3838"/>
                    <a:pt x="9880" y="3637"/>
                    <a:pt x="10776" y="3206"/>
                  </a:cubicBezTo>
                  <a:cubicBezTo>
                    <a:pt x="9644" y="1873"/>
                    <a:pt x="7882" y="789"/>
                    <a:pt x="5775" y="289"/>
                  </a:cubicBezTo>
                  <a:cubicBezTo>
                    <a:pt x="4950" y="94"/>
                    <a:pt x="4134" y="0"/>
                    <a:pt x="3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4388025" y="1635275"/>
              <a:ext cx="245000" cy="134325"/>
            </a:xfrm>
            <a:custGeom>
              <a:avLst/>
              <a:gdLst/>
              <a:ahLst/>
              <a:cxnLst/>
              <a:rect l="l" t="t" r="r" b="b"/>
              <a:pathLst>
                <a:path w="9800" h="5373" extrusionOk="0">
                  <a:moveTo>
                    <a:pt x="1117" y="1"/>
                  </a:moveTo>
                  <a:cubicBezTo>
                    <a:pt x="735" y="1"/>
                    <a:pt x="362" y="27"/>
                    <a:pt x="1" y="79"/>
                  </a:cubicBezTo>
                  <a:cubicBezTo>
                    <a:pt x="1267" y="3016"/>
                    <a:pt x="5425" y="5373"/>
                    <a:pt x="8683" y="5373"/>
                  </a:cubicBezTo>
                  <a:cubicBezTo>
                    <a:pt x="9070" y="5373"/>
                    <a:pt x="9444" y="5340"/>
                    <a:pt x="9800" y="5270"/>
                  </a:cubicBezTo>
                  <a:cubicBezTo>
                    <a:pt x="9038" y="3687"/>
                    <a:pt x="7609" y="2198"/>
                    <a:pt x="5692" y="1186"/>
                  </a:cubicBezTo>
                  <a:cubicBezTo>
                    <a:pt x="4173" y="384"/>
                    <a:pt x="2579" y="1"/>
                    <a:pt x="1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4489525" y="1809975"/>
              <a:ext cx="181300" cy="55200"/>
            </a:xfrm>
            <a:custGeom>
              <a:avLst/>
              <a:gdLst/>
              <a:ahLst/>
              <a:cxnLst/>
              <a:rect l="l" t="t" r="r" b="b"/>
              <a:pathLst>
                <a:path w="7252" h="2208" extrusionOk="0">
                  <a:moveTo>
                    <a:pt x="4072" y="1"/>
                  </a:moveTo>
                  <a:cubicBezTo>
                    <a:pt x="3900" y="1"/>
                    <a:pt x="3725" y="7"/>
                    <a:pt x="3549" y="20"/>
                  </a:cubicBezTo>
                  <a:cubicBezTo>
                    <a:pt x="2144" y="116"/>
                    <a:pt x="882" y="616"/>
                    <a:pt x="1" y="1366"/>
                  </a:cubicBezTo>
                  <a:cubicBezTo>
                    <a:pt x="836" y="1942"/>
                    <a:pt x="1980" y="2207"/>
                    <a:pt x="3143" y="2207"/>
                  </a:cubicBezTo>
                  <a:cubicBezTo>
                    <a:pt x="4718" y="2207"/>
                    <a:pt x="6327" y="1722"/>
                    <a:pt x="7252" y="866"/>
                  </a:cubicBezTo>
                  <a:cubicBezTo>
                    <a:pt x="6397" y="324"/>
                    <a:pt x="5286" y="1"/>
                    <a:pt x="4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" name="Google Shape;510;p6"/>
          <p:cNvGrpSpPr/>
          <p:nvPr/>
        </p:nvGrpSpPr>
        <p:grpSpPr>
          <a:xfrm rot="-5081549">
            <a:off x="7530846" y="-280200"/>
            <a:ext cx="618842" cy="887839"/>
            <a:chOff x="4143075" y="977325"/>
            <a:chExt cx="618850" cy="887850"/>
          </a:xfrm>
        </p:grpSpPr>
        <p:sp>
          <p:nvSpPr>
            <p:cNvPr id="511" name="Google Shape;511;p6"/>
            <p:cNvSpPr/>
            <p:nvPr/>
          </p:nvSpPr>
          <p:spPr>
            <a:xfrm>
              <a:off x="4342200" y="1190150"/>
              <a:ext cx="345000" cy="673925"/>
            </a:xfrm>
            <a:custGeom>
              <a:avLst/>
              <a:gdLst/>
              <a:ahLst/>
              <a:cxnLst/>
              <a:rect l="l" t="t" r="r" b="b"/>
              <a:pathLst>
                <a:path w="13800" h="26957" fill="none" extrusionOk="0">
                  <a:moveTo>
                    <a:pt x="13800" y="26956"/>
                  </a:move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74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4226100" y="977325"/>
              <a:ext cx="150950" cy="246800"/>
            </a:xfrm>
            <a:custGeom>
              <a:avLst/>
              <a:gdLst/>
              <a:ahLst/>
              <a:cxnLst/>
              <a:rect l="l" t="t" r="r" b="b"/>
              <a:pathLst>
                <a:path w="6038" h="9872" extrusionOk="0">
                  <a:moveTo>
                    <a:pt x="275" y="1"/>
                  </a:moveTo>
                  <a:cubicBezTo>
                    <a:pt x="1" y="1739"/>
                    <a:pt x="322" y="3775"/>
                    <a:pt x="1311" y="5704"/>
                  </a:cubicBezTo>
                  <a:cubicBezTo>
                    <a:pt x="2299" y="7645"/>
                    <a:pt x="3763" y="9085"/>
                    <a:pt x="5323" y="9871"/>
                  </a:cubicBezTo>
                  <a:cubicBezTo>
                    <a:pt x="6037" y="6537"/>
                    <a:pt x="3537" y="1453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4383875" y="1036275"/>
              <a:ext cx="142300" cy="255400"/>
            </a:xfrm>
            <a:custGeom>
              <a:avLst/>
              <a:gdLst/>
              <a:ahLst/>
              <a:cxnLst/>
              <a:rect l="l" t="t" r="r" b="b"/>
              <a:pathLst>
                <a:path w="5692" h="10216" extrusionOk="0">
                  <a:moveTo>
                    <a:pt x="4715" y="0"/>
                  </a:moveTo>
                  <a:lnTo>
                    <a:pt x="4715" y="0"/>
                  </a:lnTo>
                  <a:cubicBezTo>
                    <a:pt x="3203" y="905"/>
                    <a:pt x="1846" y="2453"/>
                    <a:pt x="1012" y="4453"/>
                  </a:cubicBezTo>
                  <a:cubicBezTo>
                    <a:pt x="167" y="6442"/>
                    <a:pt x="0" y="8501"/>
                    <a:pt x="417" y="10216"/>
                  </a:cubicBezTo>
                  <a:cubicBezTo>
                    <a:pt x="3429" y="8597"/>
                    <a:pt x="5691" y="3441"/>
                    <a:pt x="4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4439225" y="1162475"/>
              <a:ext cx="172375" cy="217325"/>
            </a:xfrm>
            <a:custGeom>
              <a:avLst/>
              <a:gdLst/>
              <a:ahLst/>
              <a:cxnLst/>
              <a:rect l="l" t="t" r="r" b="b"/>
              <a:pathLst>
                <a:path w="6895" h="8693" extrusionOk="0">
                  <a:moveTo>
                    <a:pt x="6883" y="1"/>
                  </a:moveTo>
                  <a:lnTo>
                    <a:pt x="6883" y="1"/>
                  </a:lnTo>
                  <a:cubicBezTo>
                    <a:pt x="5180" y="465"/>
                    <a:pt x="3466" y="1608"/>
                    <a:pt x="2120" y="3299"/>
                  </a:cubicBezTo>
                  <a:cubicBezTo>
                    <a:pt x="775" y="5001"/>
                    <a:pt x="60" y="6930"/>
                    <a:pt x="1" y="8692"/>
                  </a:cubicBezTo>
                  <a:cubicBezTo>
                    <a:pt x="3346" y="7942"/>
                    <a:pt x="6895" y="3584"/>
                    <a:pt x="68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4513350" y="1287200"/>
              <a:ext cx="141125" cy="256000"/>
            </a:xfrm>
            <a:custGeom>
              <a:avLst/>
              <a:gdLst/>
              <a:ahLst/>
              <a:cxnLst/>
              <a:rect l="l" t="t" r="r" b="b"/>
              <a:pathLst>
                <a:path w="5645" h="10240" extrusionOk="0">
                  <a:moveTo>
                    <a:pt x="4632" y="0"/>
                  </a:moveTo>
                  <a:lnTo>
                    <a:pt x="4632" y="0"/>
                  </a:lnTo>
                  <a:cubicBezTo>
                    <a:pt x="3132" y="905"/>
                    <a:pt x="1798" y="2477"/>
                    <a:pt x="965" y="4477"/>
                  </a:cubicBezTo>
                  <a:cubicBezTo>
                    <a:pt x="143" y="6477"/>
                    <a:pt x="0" y="8537"/>
                    <a:pt x="417" y="10240"/>
                  </a:cubicBezTo>
                  <a:cubicBezTo>
                    <a:pt x="3429" y="8608"/>
                    <a:pt x="5644" y="3429"/>
                    <a:pt x="4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4585075" y="1447325"/>
              <a:ext cx="114325" cy="274475"/>
            </a:xfrm>
            <a:custGeom>
              <a:avLst/>
              <a:gdLst/>
              <a:ahLst/>
              <a:cxnLst/>
              <a:rect l="l" t="t" r="r" b="b"/>
              <a:pathLst>
                <a:path w="4573" h="10979" extrusionOk="0">
                  <a:moveTo>
                    <a:pt x="2727" y="1"/>
                  </a:moveTo>
                  <a:lnTo>
                    <a:pt x="2727" y="1"/>
                  </a:lnTo>
                  <a:cubicBezTo>
                    <a:pt x="1513" y="1263"/>
                    <a:pt x="596" y="3120"/>
                    <a:pt x="299" y="5263"/>
                  </a:cubicBezTo>
                  <a:cubicBezTo>
                    <a:pt x="1" y="7406"/>
                    <a:pt x="370" y="9442"/>
                    <a:pt x="1203" y="10978"/>
                  </a:cubicBezTo>
                  <a:cubicBezTo>
                    <a:pt x="3704" y="8645"/>
                    <a:pt x="4573" y="3084"/>
                    <a:pt x="2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4645800" y="1650625"/>
              <a:ext cx="116125" cy="139625"/>
            </a:xfrm>
            <a:custGeom>
              <a:avLst/>
              <a:gdLst/>
              <a:ahLst/>
              <a:cxnLst/>
              <a:rect l="l" t="t" r="r" b="b"/>
              <a:pathLst>
                <a:path w="4645" h="5585" extrusionOk="0">
                  <a:moveTo>
                    <a:pt x="4644" y="1"/>
                  </a:moveTo>
                  <a:lnTo>
                    <a:pt x="4644" y="1"/>
                  </a:lnTo>
                  <a:cubicBezTo>
                    <a:pt x="3525" y="275"/>
                    <a:pt x="2382" y="989"/>
                    <a:pt x="1477" y="2084"/>
                  </a:cubicBezTo>
                  <a:cubicBezTo>
                    <a:pt x="572" y="3180"/>
                    <a:pt x="72" y="4442"/>
                    <a:pt x="1" y="5585"/>
                  </a:cubicBezTo>
                  <a:cubicBezTo>
                    <a:pt x="2156" y="5156"/>
                    <a:pt x="4597" y="2382"/>
                    <a:pt x="4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4143075" y="1257100"/>
              <a:ext cx="270275" cy="95075"/>
            </a:xfrm>
            <a:custGeom>
              <a:avLst/>
              <a:gdLst/>
              <a:ahLst/>
              <a:cxnLst/>
              <a:rect l="l" t="t" r="r" b="b"/>
              <a:pathLst>
                <a:path w="10811" h="3803" extrusionOk="0">
                  <a:moveTo>
                    <a:pt x="3453" y="0"/>
                  </a:moveTo>
                  <a:cubicBezTo>
                    <a:pt x="2193" y="0"/>
                    <a:pt x="1013" y="237"/>
                    <a:pt x="0" y="668"/>
                  </a:cubicBezTo>
                  <a:cubicBezTo>
                    <a:pt x="1554" y="2640"/>
                    <a:pt x="4743" y="3803"/>
                    <a:pt x="7565" y="3803"/>
                  </a:cubicBezTo>
                  <a:cubicBezTo>
                    <a:pt x="8765" y="3803"/>
                    <a:pt x="9898" y="3592"/>
                    <a:pt x="10811" y="3145"/>
                  </a:cubicBezTo>
                  <a:cubicBezTo>
                    <a:pt x="9656" y="1823"/>
                    <a:pt x="7894" y="752"/>
                    <a:pt x="5787" y="264"/>
                  </a:cubicBezTo>
                  <a:cubicBezTo>
                    <a:pt x="4992" y="85"/>
                    <a:pt x="4208" y="0"/>
                    <a:pt x="3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4181750" y="1387825"/>
              <a:ext cx="276850" cy="84000"/>
            </a:xfrm>
            <a:custGeom>
              <a:avLst/>
              <a:gdLst/>
              <a:ahLst/>
              <a:cxnLst/>
              <a:rect l="l" t="t" r="r" b="b"/>
              <a:pathLst>
                <a:path w="11074" h="3360" extrusionOk="0">
                  <a:moveTo>
                    <a:pt x="5930" y="1"/>
                  </a:moveTo>
                  <a:cubicBezTo>
                    <a:pt x="5772" y="1"/>
                    <a:pt x="5614" y="4"/>
                    <a:pt x="5454" y="11"/>
                  </a:cubicBezTo>
                  <a:cubicBezTo>
                    <a:pt x="3287" y="119"/>
                    <a:pt x="1358" y="845"/>
                    <a:pt x="1" y="1952"/>
                  </a:cubicBezTo>
                  <a:cubicBezTo>
                    <a:pt x="1311" y="2906"/>
                    <a:pt x="3177" y="3360"/>
                    <a:pt x="5066" y="3360"/>
                  </a:cubicBezTo>
                  <a:cubicBezTo>
                    <a:pt x="7349" y="3360"/>
                    <a:pt x="9666" y="2697"/>
                    <a:pt x="11074" y="1452"/>
                  </a:cubicBezTo>
                  <a:cubicBezTo>
                    <a:pt x="9717" y="548"/>
                    <a:pt x="7911" y="1"/>
                    <a:pt x="5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4272250" y="1507975"/>
              <a:ext cx="269400" cy="95975"/>
            </a:xfrm>
            <a:custGeom>
              <a:avLst/>
              <a:gdLst/>
              <a:ahLst/>
              <a:cxnLst/>
              <a:rect l="l" t="t" r="r" b="b"/>
              <a:pathLst>
                <a:path w="10776" h="3839" extrusionOk="0">
                  <a:moveTo>
                    <a:pt x="3350" y="0"/>
                  </a:moveTo>
                  <a:cubicBezTo>
                    <a:pt x="2130" y="0"/>
                    <a:pt x="986" y="226"/>
                    <a:pt x="0" y="647"/>
                  </a:cubicBezTo>
                  <a:cubicBezTo>
                    <a:pt x="1544" y="2646"/>
                    <a:pt x="4768" y="3838"/>
                    <a:pt x="7608" y="3838"/>
                  </a:cubicBezTo>
                  <a:cubicBezTo>
                    <a:pt x="8777" y="3838"/>
                    <a:pt x="9880" y="3637"/>
                    <a:pt x="10776" y="3206"/>
                  </a:cubicBezTo>
                  <a:cubicBezTo>
                    <a:pt x="9644" y="1873"/>
                    <a:pt x="7882" y="789"/>
                    <a:pt x="5775" y="289"/>
                  </a:cubicBezTo>
                  <a:cubicBezTo>
                    <a:pt x="4950" y="94"/>
                    <a:pt x="4134" y="0"/>
                    <a:pt x="3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4388025" y="1635275"/>
              <a:ext cx="245000" cy="134325"/>
            </a:xfrm>
            <a:custGeom>
              <a:avLst/>
              <a:gdLst/>
              <a:ahLst/>
              <a:cxnLst/>
              <a:rect l="l" t="t" r="r" b="b"/>
              <a:pathLst>
                <a:path w="9800" h="5373" extrusionOk="0">
                  <a:moveTo>
                    <a:pt x="1117" y="1"/>
                  </a:moveTo>
                  <a:cubicBezTo>
                    <a:pt x="735" y="1"/>
                    <a:pt x="362" y="27"/>
                    <a:pt x="1" y="79"/>
                  </a:cubicBezTo>
                  <a:cubicBezTo>
                    <a:pt x="1267" y="3016"/>
                    <a:pt x="5425" y="5373"/>
                    <a:pt x="8683" y="5373"/>
                  </a:cubicBezTo>
                  <a:cubicBezTo>
                    <a:pt x="9070" y="5373"/>
                    <a:pt x="9444" y="5340"/>
                    <a:pt x="9800" y="5270"/>
                  </a:cubicBezTo>
                  <a:cubicBezTo>
                    <a:pt x="9038" y="3687"/>
                    <a:pt x="7609" y="2198"/>
                    <a:pt x="5692" y="1186"/>
                  </a:cubicBezTo>
                  <a:cubicBezTo>
                    <a:pt x="4173" y="384"/>
                    <a:pt x="2579" y="1"/>
                    <a:pt x="1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4489525" y="1809975"/>
              <a:ext cx="181300" cy="55200"/>
            </a:xfrm>
            <a:custGeom>
              <a:avLst/>
              <a:gdLst/>
              <a:ahLst/>
              <a:cxnLst/>
              <a:rect l="l" t="t" r="r" b="b"/>
              <a:pathLst>
                <a:path w="7252" h="2208" extrusionOk="0">
                  <a:moveTo>
                    <a:pt x="4072" y="1"/>
                  </a:moveTo>
                  <a:cubicBezTo>
                    <a:pt x="3900" y="1"/>
                    <a:pt x="3725" y="7"/>
                    <a:pt x="3549" y="20"/>
                  </a:cubicBezTo>
                  <a:cubicBezTo>
                    <a:pt x="2144" y="116"/>
                    <a:pt x="882" y="616"/>
                    <a:pt x="1" y="1366"/>
                  </a:cubicBezTo>
                  <a:cubicBezTo>
                    <a:pt x="836" y="1942"/>
                    <a:pt x="1980" y="2207"/>
                    <a:pt x="3143" y="2207"/>
                  </a:cubicBezTo>
                  <a:cubicBezTo>
                    <a:pt x="4718" y="2207"/>
                    <a:pt x="6327" y="1722"/>
                    <a:pt x="7252" y="866"/>
                  </a:cubicBezTo>
                  <a:cubicBezTo>
                    <a:pt x="6397" y="324"/>
                    <a:pt x="5286" y="1"/>
                    <a:pt x="4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6"/>
          <p:cNvGrpSpPr/>
          <p:nvPr/>
        </p:nvGrpSpPr>
        <p:grpSpPr>
          <a:xfrm rot="-3006428" flipH="1">
            <a:off x="8755943" y="4091110"/>
            <a:ext cx="548939" cy="839785"/>
            <a:chOff x="450650" y="2491500"/>
            <a:chExt cx="548900" cy="839725"/>
          </a:xfrm>
        </p:grpSpPr>
        <p:sp>
          <p:nvSpPr>
            <p:cNvPr id="524" name="Google Shape;524;p6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6"/>
          <p:cNvSpPr/>
          <p:nvPr/>
        </p:nvSpPr>
        <p:spPr>
          <a:xfrm flipH="1">
            <a:off x="2683187" y="4893514"/>
            <a:ext cx="95681" cy="93197"/>
          </a:xfrm>
          <a:custGeom>
            <a:avLst/>
            <a:gdLst/>
            <a:ahLst/>
            <a:cxnLst/>
            <a:rect l="l" t="t" r="r" b="b"/>
            <a:pathLst>
              <a:path w="2311" h="2251" extrusionOk="0">
                <a:moveTo>
                  <a:pt x="406" y="0"/>
                </a:moveTo>
                <a:cubicBezTo>
                  <a:pt x="310" y="0"/>
                  <a:pt x="215" y="36"/>
                  <a:pt x="144" y="107"/>
                </a:cubicBezTo>
                <a:cubicBezTo>
                  <a:pt x="1" y="250"/>
                  <a:pt x="1" y="488"/>
                  <a:pt x="144" y="631"/>
                </a:cubicBezTo>
                <a:lnTo>
                  <a:pt x="644" y="1119"/>
                </a:lnTo>
                <a:lnTo>
                  <a:pt x="144" y="1619"/>
                </a:lnTo>
                <a:cubicBezTo>
                  <a:pt x="1" y="1762"/>
                  <a:pt x="1" y="1989"/>
                  <a:pt x="144" y="2143"/>
                </a:cubicBezTo>
                <a:cubicBezTo>
                  <a:pt x="215" y="2215"/>
                  <a:pt x="310" y="2251"/>
                  <a:pt x="406" y="2251"/>
                </a:cubicBezTo>
                <a:cubicBezTo>
                  <a:pt x="501" y="2251"/>
                  <a:pt x="596" y="2215"/>
                  <a:pt x="667" y="2143"/>
                </a:cubicBezTo>
                <a:lnTo>
                  <a:pt x="1156" y="1643"/>
                </a:lnTo>
                <a:lnTo>
                  <a:pt x="1656" y="2143"/>
                </a:lnTo>
                <a:cubicBezTo>
                  <a:pt x="1727" y="2215"/>
                  <a:pt x="1819" y="2251"/>
                  <a:pt x="1912" y="2251"/>
                </a:cubicBezTo>
                <a:cubicBezTo>
                  <a:pt x="2004" y="2251"/>
                  <a:pt x="2096" y="2215"/>
                  <a:pt x="2168" y="2143"/>
                </a:cubicBezTo>
                <a:cubicBezTo>
                  <a:pt x="2311" y="1989"/>
                  <a:pt x="2311" y="1762"/>
                  <a:pt x="2168" y="1619"/>
                </a:cubicBezTo>
                <a:lnTo>
                  <a:pt x="1679" y="1131"/>
                </a:lnTo>
                <a:lnTo>
                  <a:pt x="2168" y="631"/>
                </a:lnTo>
                <a:cubicBezTo>
                  <a:pt x="2311" y="488"/>
                  <a:pt x="2311" y="262"/>
                  <a:pt x="2168" y="107"/>
                </a:cubicBezTo>
                <a:cubicBezTo>
                  <a:pt x="2095" y="40"/>
                  <a:pt x="2000" y="5"/>
                  <a:pt x="1906" y="5"/>
                </a:cubicBezTo>
                <a:cubicBezTo>
                  <a:pt x="1815" y="5"/>
                  <a:pt x="1726" y="37"/>
                  <a:pt x="1656" y="107"/>
                </a:cubicBezTo>
                <a:lnTo>
                  <a:pt x="1156" y="607"/>
                </a:lnTo>
                <a:lnTo>
                  <a:pt x="667" y="107"/>
                </a:lnTo>
                <a:cubicBezTo>
                  <a:pt x="596" y="36"/>
                  <a:pt x="501" y="0"/>
                  <a:pt x="406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"/>
          <p:cNvSpPr/>
          <p:nvPr/>
        </p:nvSpPr>
        <p:spPr>
          <a:xfrm>
            <a:off x="4522609" y="4763164"/>
            <a:ext cx="95681" cy="93197"/>
          </a:xfrm>
          <a:custGeom>
            <a:avLst/>
            <a:gdLst/>
            <a:ahLst/>
            <a:cxnLst/>
            <a:rect l="l" t="t" r="r" b="b"/>
            <a:pathLst>
              <a:path w="2311" h="2251" extrusionOk="0">
                <a:moveTo>
                  <a:pt x="406" y="0"/>
                </a:moveTo>
                <a:cubicBezTo>
                  <a:pt x="310" y="0"/>
                  <a:pt x="215" y="36"/>
                  <a:pt x="144" y="107"/>
                </a:cubicBezTo>
                <a:cubicBezTo>
                  <a:pt x="1" y="250"/>
                  <a:pt x="1" y="488"/>
                  <a:pt x="144" y="631"/>
                </a:cubicBezTo>
                <a:lnTo>
                  <a:pt x="644" y="1119"/>
                </a:lnTo>
                <a:lnTo>
                  <a:pt x="144" y="1619"/>
                </a:lnTo>
                <a:cubicBezTo>
                  <a:pt x="1" y="1762"/>
                  <a:pt x="1" y="1989"/>
                  <a:pt x="144" y="2143"/>
                </a:cubicBezTo>
                <a:cubicBezTo>
                  <a:pt x="215" y="2215"/>
                  <a:pt x="310" y="2251"/>
                  <a:pt x="406" y="2251"/>
                </a:cubicBezTo>
                <a:cubicBezTo>
                  <a:pt x="501" y="2251"/>
                  <a:pt x="596" y="2215"/>
                  <a:pt x="667" y="2143"/>
                </a:cubicBezTo>
                <a:lnTo>
                  <a:pt x="1156" y="1643"/>
                </a:lnTo>
                <a:lnTo>
                  <a:pt x="1656" y="2143"/>
                </a:lnTo>
                <a:cubicBezTo>
                  <a:pt x="1727" y="2215"/>
                  <a:pt x="1819" y="2251"/>
                  <a:pt x="1912" y="2251"/>
                </a:cubicBezTo>
                <a:cubicBezTo>
                  <a:pt x="2004" y="2251"/>
                  <a:pt x="2096" y="2215"/>
                  <a:pt x="2168" y="2143"/>
                </a:cubicBezTo>
                <a:cubicBezTo>
                  <a:pt x="2311" y="1989"/>
                  <a:pt x="2311" y="1762"/>
                  <a:pt x="2168" y="1619"/>
                </a:cubicBezTo>
                <a:lnTo>
                  <a:pt x="1679" y="1131"/>
                </a:lnTo>
                <a:lnTo>
                  <a:pt x="2168" y="631"/>
                </a:lnTo>
                <a:cubicBezTo>
                  <a:pt x="2311" y="488"/>
                  <a:pt x="2311" y="262"/>
                  <a:pt x="2168" y="107"/>
                </a:cubicBezTo>
                <a:cubicBezTo>
                  <a:pt x="2095" y="40"/>
                  <a:pt x="2000" y="5"/>
                  <a:pt x="1906" y="5"/>
                </a:cubicBezTo>
                <a:cubicBezTo>
                  <a:pt x="1815" y="5"/>
                  <a:pt x="1726" y="37"/>
                  <a:pt x="1656" y="107"/>
                </a:cubicBezTo>
                <a:lnTo>
                  <a:pt x="1156" y="607"/>
                </a:lnTo>
                <a:lnTo>
                  <a:pt x="667" y="107"/>
                </a:lnTo>
                <a:cubicBezTo>
                  <a:pt x="596" y="36"/>
                  <a:pt x="501" y="0"/>
                  <a:pt x="4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 txBox="1">
            <a:spLocks noGrp="1"/>
          </p:cNvSpPr>
          <p:nvPr>
            <p:ph type="body" idx="1"/>
          </p:nvPr>
        </p:nvSpPr>
        <p:spPr>
          <a:xfrm>
            <a:off x="1476900" y="1430900"/>
            <a:ext cx="3783900" cy="27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670100" y="487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531" name="Google Shape;531;p7"/>
          <p:cNvGrpSpPr/>
          <p:nvPr/>
        </p:nvGrpSpPr>
        <p:grpSpPr>
          <a:xfrm>
            <a:off x="86750" y="53549"/>
            <a:ext cx="8873827" cy="5022213"/>
            <a:chOff x="136650" y="62024"/>
            <a:chExt cx="8873827" cy="5022213"/>
          </a:xfrm>
        </p:grpSpPr>
        <p:sp>
          <p:nvSpPr>
            <p:cNvPr id="532" name="Google Shape;532;p7"/>
            <p:cNvSpPr/>
            <p:nvPr/>
          </p:nvSpPr>
          <p:spPr>
            <a:xfrm>
              <a:off x="8554372" y="1231852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426259" y="3807739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432930" y="1904417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8472034" y="1615985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554199" y="3409500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8577248" y="369480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236721" y="32763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8887099" y="1733983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8374663" y="3863899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236721" y="285888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627151" y="1702371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136650" y="169599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509360" y="3101917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8725917" y="1879639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216516" y="232991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8866155" y="241864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8903949" y="3448150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8586471" y="33150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8586471" y="289753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8859110" y="3140567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8566266" y="236856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 rot="-5400000">
              <a:off x="2641813" y="304430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 rot="-5400000">
              <a:off x="3158180" y="497587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 rot="-5400000">
              <a:off x="6797495" y="212048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 rot="-5400000">
              <a:off x="3179122" y="120428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 rot="-5400000">
              <a:off x="6966088" y="452102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 rot="-5400000">
              <a:off x="1681575" y="402632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 rot="-5400000">
              <a:off x="6021212" y="135761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 rot="-5400000">
              <a:off x="5543838" y="43312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 rot="-5400000">
              <a:off x="4609642" y="456845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 rot="-5400000">
              <a:off x="4852678" y="6985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 rot="-5400000">
              <a:off x="4080429" y="398923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 rot="-5400000">
              <a:off x="2059513" y="6177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2199834" y="4991039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2883574" y="4916075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1923896" y="47603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3029260" y="473389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3671763" y="4889695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7"/>
            <p:cNvSpPr/>
            <p:nvPr/>
          </p:nvSpPr>
          <p:spPr>
            <a:xfrm rot="-5400000">
              <a:off x="6225787" y="468876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7"/>
            <p:cNvSpPr/>
            <p:nvPr/>
          </p:nvSpPr>
          <p:spPr>
            <a:xfrm rot="-5400000">
              <a:off x="7628636" y="4980973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 rot="-5400000">
              <a:off x="5298244" y="4862147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 rot="-5400000">
              <a:off x="6655116" y="486830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6887771" y="47055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 rot="-5400000">
              <a:off x="4126676" y="135903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7"/>
          <p:cNvSpPr/>
          <p:nvPr/>
        </p:nvSpPr>
        <p:spPr>
          <a:xfrm rot="-5400000">
            <a:off x="1252642" y="310245"/>
            <a:ext cx="37014" cy="37511"/>
          </a:xfrm>
          <a:custGeom>
            <a:avLst/>
            <a:gdLst/>
            <a:ahLst/>
            <a:cxnLst/>
            <a:rect l="l" t="t" r="r" b="b"/>
            <a:pathLst>
              <a:path w="894" h="906" extrusionOk="0">
                <a:moveTo>
                  <a:pt x="453" y="0"/>
                </a:moveTo>
                <a:cubicBezTo>
                  <a:pt x="203" y="0"/>
                  <a:pt x="1" y="203"/>
                  <a:pt x="1" y="453"/>
                </a:cubicBezTo>
                <a:cubicBezTo>
                  <a:pt x="1" y="703"/>
                  <a:pt x="203" y="905"/>
                  <a:pt x="453" y="905"/>
                </a:cubicBezTo>
                <a:cubicBezTo>
                  <a:pt x="692" y="905"/>
                  <a:pt x="894" y="703"/>
                  <a:pt x="894" y="453"/>
                </a:cubicBezTo>
                <a:cubicBezTo>
                  <a:pt x="894" y="203"/>
                  <a:pt x="692" y="0"/>
                  <a:pt x="4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7"/>
          <p:cNvGrpSpPr/>
          <p:nvPr/>
        </p:nvGrpSpPr>
        <p:grpSpPr>
          <a:xfrm rot="2986040">
            <a:off x="8839373" y="380884"/>
            <a:ext cx="500635" cy="765888"/>
            <a:chOff x="450650" y="2491500"/>
            <a:chExt cx="548900" cy="839725"/>
          </a:xfrm>
        </p:grpSpPr>
        <p:sp>
          <p:nvSpPr>
            <p:cNvPr id="578" name="Google Shape;578;p7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7"/>
          <p:cNvGrpSpPr/>
          <p:nvPr/>
        </p:nvGrpSpPr>
        <p:grpSpPr>
          <a:xfrm rot="1815761">
            <a:off x="8482557" y="3625662"/>
            <a:ext cx="1110671" cy="1015393"/>
            <a:chOff x="8231434" y="3388420"/>
            <a:chExt cx="1400049" cy="1279946"/>
          </a:xfrm>
        </p:grpSpPr>
        <p:sp>
          <p:nvSpPr>
            <p:cNvPr id="581" name="Google Shape;581;p7"/>
            <p:cNvSpPr/>
            <p:nvPr/>
          </p:nvSpPr>
          <p:spPr>
            <a:xfrm rot="1410106">
              <a:off x="8364339" y="3577143"/>
              <a:ext cx="1134240" cy="90250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 rot="1410106">
              <a:off x="8364339" y="3577143"/>
              <a:ext cx="1134240" cy="90250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7"/>
          <p:cNvGrpSpPr/>
          <p:nvPr/>
        </p:nvGrpSpPr>
        <p:grpSpPr>
          <a:xfrm rot="4375705">
            <a:off x="385488" y="-397106"/>
            <a:ext cx="770637" cy="849827"/>
            <a:chOff x="1223650" y="2350625"/>
            <a:chExt cx="918900" cy="1013325"/>
          </a:xfrm>
        </p:grpSpPr>
        <p:sp>
          <p:nvSpPr>
            <p:cNvPr id="584" name="Google Shape;584;p7"/>
            <p:cNvSpPr/>
            <p:nvPr/>
          </p:nvSpPr>
          <p:spPr>
            <a:xfrm>
              <a:off x="1320975" y="2562650"/>
              <a:ext cx="577500" cy="801300"/>
            </a:xfrm>
            <a:custGeom>
              <a:avLst/>
              <a:gdLst/>
              <a:ahLst/>
              <a:cxnLst/>
              <a:rect l="l" t="t" r="r" b="b"/>
              <a:pathLst>
                <a:path w="23100" h="32052" fill="none" extrusionOk="0">
                  <a:moveTo>
                    <a:pt x="1" y="32052"/>
                  </a:moveTo>
                  <a:lnTo>
                    <a:pt x="23099" y="0"/>
                  </a:lnTo>
                </a:path>
              </a:pathLst>
            </a:custGeom>
            <a:solidFill>
              <a:schemeClr val="accent2"/>
            </a:solidFill>
            <a:ln w="104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1876125" y="2350625"/>
              <a:ext cx="266425" cy="243300"/>
            </a:xfrm>
            <a:custGeom>
              <a:avLst/>
              <a:gdLst/>
              <a:ahLst/>
              <a:cxnLst/>
              <a:rect l="l" t="t" r="r" b="b"/>
              <a:pathLst>
                <a:path w="10657" h="9732" extrusionOk="0">
                  <a:moveTo>
                    <a:pt x="5490" y="1"/>
                  </a:moveTo>
                  <a:cubicBezTo>
                    <a:pt x="2194" y="1"/>
                    <a:pt x="0" y="9732"/>
                    <a:pt x="0" y="9732"/>
                  </a:cubicBezTo>
                  <a:cubicBezTo>
                    <a:pt x="0" y="9732"/>
                    <a:pt x="10656" y="3290"/>
                    <a:pt x="6691" y="433"/>
                  </a:cubicBezTo>
                  <a:cubicBezTo>
                    <a:pt x="6277" y="134"/>
                    <a:pt x="5876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1854100" y="2612025"/>
              <a:ext cx="215825" cy="89125"/>
            </a:xfrm>
            <a:custGeom>
              <a:avLst/>
              <a:gdLst/>
              <a:ahLst/>
              <a:cxnLst/>
              <a:rect l="l" t="t" r="r" b="b"/>
              <a:pathLst>
                <a:path w="8633" h="3565" extrusionOk="0">
                  <a:moveTo>
                    <a:pt x="4511" y="0"/>
                  </a:moveTo>
                  <a:cubicBezTo>
                    <a:pt x="2324" y="0"/>
                    <a:pt x="0" y="490"/>
                    <a:pt x="0" y="490"/>
                  </a:cubicBezTo>
                  <a:cubicBezTo>
                    <a:pt x="0" y="490"/>
                    <a:pt x="4161" y="3564"/>
                    <a:pt x="6594" y="3564"/>
                  </a:cubicBezTo>
                  <a:cubicBezTo>
                    <a:pt x="7413" y="3564"/>
                    <a:pt x="8035" y="3217"/>
                    <a:pt x="8239" y="2288"/>
                  </a:cubicBezTo>
                  <a:cubicBezTo>
                    <a:pt x="8632" y="463"/>
                    <a:pt x="6636" y="0"/>
                    <a:pt x="4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1802300" y="2686475"/>
              <a:ext cx="230700" cy="116375"/>
            </a:xfrm>
            <a:custGeom>
              <a:avLst/>
              <a:gdLst/>
              <a:ahLst/>
              <a:cxnLst/>
              <a:rect l="l" t="t" r="r" b="b"/>
              <a:pathLst>
                <a:path w="9228" h="4655" extrusionOk="0">
                  <a:moveTo>
                    <a:pt x="0" y="0"/>
                  </a:moveTo>
                  <a:cubicBezTo>
                    <a:pt x="0" y="0"/>
                    <a:pt x="3839" y="4654"/>
                    <a:pt x="6193" y="4654"/>
                  </a:cubicBezTo>
                  <a:cubicBezTo>
                    <a:pt x="6753" y="4654"/>
                    <a:pt x="7229" y="4391"/>
                    <a:pt x="7549" y="3739"/>
                  </a:cubicBezTo>
                  <a:cubicBezTo>
                    <a:pt x="9228" y="34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1717475" y="2804400"/>
              <a:ext cx="215775" cy="88950"/>
            </a:xfrm>
            <a:custGeom>
              <a:avLst/>
              <a:gdLst/>
              <a:ahLst/>
              <a:cxnLst/>
              <a:rect l="l" t="t" r="r" b="b"/>
              <a:pathLst>
                <a:path w="8631" h="3558" extrusionOk="0">
                  <a:moveTo>
                    <a:pt x="4542" y="1"/>
                  </a:moveTo>
                  <a:cubicBezTo>
                    <a:pt x="2346" y="1"/>
                    <a:pt x="0" y="498"/>
                    <a:pt x="0" y="498"/>
                  </a:cubicBezTo>
                  <a:cubicBezTo>
                    <a:pt x="0" y="498"/>
                    <a:pt x="4156" y="3557"/>
                    <a:pt x="6590" y="3557"/>
                  </a:cubicBezTo>
                  <a:cubicBezTo>
                    <a:pt x="7412" y="3557"/>
                    <a:pt x="8038" y="3208"/>
                    <a:pt x="8239" y="2272"/>
                  </a:cubicBezTo>
                  <a:cubicBezTo>
                    <a:pt x="8630" y="462"/>
                    <a:pt x="6656" y="1"/>
                    <a:pt x="45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1662400" y="2882325"/>
              <a:ext cx="228925" cy="130775"/>
            </a:xfrm>
            <a:custGeom>
              <a:avLst/>
              <a:gdLst/>
              <a:ahLst/>
              <a:cxnLst/>
              <a:rect l="l" t="t" r="r" b="b"/>
              <a:pathLst>
                <a:path w="9157" h="5231" extrusionOk="0">
                  <a:moveTo>
                    <a:pt x="0" y="1"/>
                  </a:moveTo>
                  <a:cubicBezTo>
                    <a:pt x="0" y="1"/>
                    <a:pt x="3522" y="5230"/>
                    <a:pt x="5873" y="5230"/>
                  </a:cubicBezTo>
                  <a:cubicBezTo>
                    <a:pt x="6367" y="5230"/>
                    <a:pt x="6809" y="5000"/>
                    <a:pt x="7156" y="4442"/>
                  </a:cubicBezTo>
                  <a:cubicBezTo>
                    <a:pt x="9156" y="122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1565350" y="3008675"/>
              <a:ext cx="214425" cy="86375"/>
            </a:xfrm>
            <a:custGeom>
              <a:avLst/>
              <a:gdLst/>
              <a:ahLst/>
              <a:cxnLst/>
              <a:rect l="l" t="t" r="r" b="b"/>
              <a:pathLst>
                <a:path w="8577" h="3455" extrusionOk="0">
                  <a:moveTo>
                    <a:pt x="5270" y="0"/>
                  </a:moveTo>
                  <a:cubicBezTo>
                    <a:pt x="2889" y="0"/>
                    <a:pt x="1" y="805"/>
                    <a:pt x="1" y="805"/>
                  </a:cubicBezTo>
                  <a:cubicBezTo>
                    <a:pt x="1" y="805"/>
                    <a:pt x="4114" y="3454"/>
                    <a:pt x="6573" y="3454"/>
                  </a:cubicBezTo>
                  <a:cubicBezTo>
                    <a:pt x="7492" y="3454"/>
                    <a:pt x="8180" y="3084"/>
                    <a:pt x="8335" y="2067"/>
                  </a:cubicBezTo>
                  <a:cubicBezTo>
                    <a:pt x="8576" y="459"/>
                    <a:pt x="7068" y="0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1500475" y="3104075"/>
              <a:ext cx="230100" cy="124975"/>
            </a:xfrm>
            <a:custGeom>
              <a:avLst/>
              <a:gdLst/>
              <a:ahLst/>
              <a:cxnLst/>
              <a:rect l="l" t="t" r="r" b="b"/>
              <a:pathLst>
                <a:path w="9204" h="4999" extrusionOk="0">
                  <a:moveTo>
                    <a:pt x="0" y="1"/>
                  </a:moveTo>
                  <a:cubicBezTo>
                    <a:pt x="0" y="1"/>
                    <a:pt x="3673" y="4998"/>
                    <a:pt x="6023" y="4998"/>
                  </a:cubicBezTo>
                  <a:cubicBezTo>
                    <a:pt x="6543" y="4998"/>
                    <a:pt x="6998" y="4754"/>
                    <a:pt x="7335" y="4156"/>
                  </a:cubicBezTo>
                  <a:cubicBezTo>
                    <a:pt x="9204" y="87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1427250" y="3211625"/>
              <a:ext cx="186900" cy="81650"/>
            </a:xfrm>
            <a:custGeom>
              <a:avLst/>
              <a:gdLst/>
              <a:ahLst/>
              <a:cxnLst/>
              <a:rect l="l" t="t" r="r" b="b"/>
              <a:pathLst>
                <a:path w="7476" h="3266" extrusionOk="0">
                  <a:moveTo>
                    <a:pt x="2406" y="0"/>
                  </a:moveTo>
                  <a:cubicBezTo>
                    <a:pt x="1090" y="0"/>
                    <a:pt x="0" y="128"/>
                    <a:pt x="0" y="128"/>
                  </a:cubicBezTo>
                  <a:cubicBezTo>
                    <a:pt x="0" y="128"/>
                    <a:pt x="3522" y="3265"/>
                    <a:pt x="5572" y="3265"/>
                  </a:cubicBezTo>
                  <a:cubicBezTo>
                    <a:pt x="6174" y="3265"/>
                    <a:pt x="6649" y="2995"/>
                    <a:pt x="6870" y="2295"/>
                  </a:cubicBezTo>
                  <a:cubicBezTo>
                    <a:pt x="7475" y="361"/>
                    <a:pt x="4620" y="0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1366225" y="3286950"/>
              <a:ext cx="141475" cy="57950"/>
            </a:xfrm>
            <a:custGeom>
              <a:avLst/>
              <a:gdLst/>
              <a:ahLst/>
              <a:cxnLst/>
              <a:rect l="l" t="t" r="r" b="b"/>
              <a:pathLst>
                <a:path w="5659" h="2318" extrusionOk="0">
                  <a:moveTo>
                    <a:pt x="3057" y="1"/>
                  </a:moveTo>
                  <a:cubicBezTo>
                    <a:pt x="1594" y="1"/>
                    <a:pt x="1" y="353"/>
                    <a:pt x="1" y="353"/>
                  </a:cubicBezTo>
                  <a:cubicBezTo>
                    <a:pt x="1" y="353"/>
                    <a:pt x="2732" y="2318"/>
                    <a:pt x="4330" y="2318"/>
                  </a:cubicBezTo>
                  <a:cubicBezTo>
                    <a:pt x="4877" y="2318"/>
                    <a:pt x="5291" y="2088"/>
                    <a:pt x="5418" y="1473"/>
                  </a:cubicBezTo>
                  <a:cubicBezTo>
                    <a:pt x="5659" y="304"/>
                    <a:pt x="4414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1639775" y="2460650"/>
              <a:ext cx="189325" cy="187750"/>
            </a:xfrm>
            <a:custGeom>
              <a:avLst/>
              <a:gdLst/>
              <a:ahLst/>
              <a:cxnLst/>
              <a:rect l="l" t="t" r="r" b="b"/>
              <a:pathLst>
                <a:path w="7573" h="7510" extrusionOk="0">
                  <a:moveTo>
                    <a:pt x="4136" y="1"/>
                  </a:moveTo>
                  <a:cubicBezTo>
                    <a:pt x="3864" y="1"/>
                    <a:pt x="3574" y="85"/>
                    <a:pt x="3263" y="270"/>
                  </a:cubicBezTo>
                  <a:cubicBezTo>
                    <a:pt x="1" y="2199"/>
                    <a:pt x="7573" y="7509"/>
                    <a:pt x="7573" y="7509"/>
                  </a:cubicBezTo>
                  <a:cubicBezTo>
                    <a:pt x="7573" y="7509"/>
                    <a:pt x="6706" y="1"/>
                    <a:pt x="4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1570725" y="2554925"/>
              <a:ext cx="215825" cy="162225"/>
            </a:xfrm>
            <a:custGeom>
              <a:avLst/>
              <a:gdLst/>
              <a:ahLst/>
              <a:cxnLst/>
              <a:rect l="l" t="t" r="r" b="b"/>
              <a:pathLst>
                <a:path w="8633" h="6489" extrusionOk="0">
                  <a:moveTo>
                    <a:pt x="3787" y="1"/>
                  </a:moveTo>
                  <a:cubicBezTo>
                    <a:pt x="3418" y="1"/>
                    <a:pt x="3049" y="155"/>
                    <a:pt x="2691" y="512"/>
                  </a:cubicBezTo>
                  <a:cubicBezTo>
                    <a:pt x="0" y="3167"/>
                    <a:pt x="8632" y="6489"/>
                    <a:pt x="8632" y="6489"/>
                  </a:cubicBezTo>
                  <a:cubicBezTo>
                    <a:pt x="8632" y="6489"/>
                    <a:pt x="6184" y="1"/>
                    <a:pt x="3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1500775" y="2650950"/>
              <a:ext cx="188725" cy="187950"/>
            </a:xfrm>
            <a:custGeom>
              <a:avLst/>
              <a:gdLst/>
              <a:ahLst/>
              <a:cxnLst/>
              <a:rect l="l" t="t" r="r" b="b"/>
              <a:pathLst>
                <a:path w="7549" h="7518" extrusionOk="0">
                  <a:moveTo>
                    <a:pt x="4131" y="0"/>
                  </a:moveTo>
                  <a:cubicBezTo>
                    <a:pt x="3861" y="0"/>
                    <a:pt x="3572" y="83"/>
                    <a:pt x="3263" y="266"/>
                  </a:cubicBezTo>
                  <a:cubicBezTo>
                    <a:pt x="0" y="2195"/>
                    <a:pt x="7549" y="7517"/>
                    <a:pt x="7549" y="7517"/>
                  </a:cubicBezTo>
                  <a:cubicBezTo>
                    <a:pt x="7549" y="7517"/>
                    <a:pt x="6701" y="0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1422475" y="2761725"/>
              <a:ext cx="222675" cy="150100"/>
            </a:xfrm>
            <a:custGeom>
              <a:avLst/>
              <a:gdLst/>
              <a:ahLst/>
              <a:cxnLst/>
              <a:rect l="l" t="t" r="r" b="b"/>
              <a:pathLst>
                <a:path w="8907" h="6004" extrusionOk="0">
                  <a:moveTo>
                    <a:pt x="3594" y="0"/>
                  </a:moveTo>
                  <a:cubicBezTo>
                    <a:pt x="3178" y="0"/>
                    <a:pt x="2779" y="186"/>
                    <a:pt x="2418" y="622"/>
                  </a:cubicBezTo>
                  <a:cubicBezTo>
                    <a:pt x="1" y="3527"/>
                    <a:pt x="8907" y="6003"/>
                    <a:pt x="8907" y="6003"/>
                  </a:cubicBezTo>
                  <a:cubicBezTo>
                    <a:pt x="8907" y="6003"/>
                    <a:pt x="5961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1356700" y="2857300"/>
              <a:ext cx="180100" cy="192925"/>
            </a:xfrm>
            <a:custGeom>
              <a:avLst/>
              <a:gdLst/>
              <a:ahLst/>
              <a:cxnLst/>
              <a:rect l="l" t="t" r="r" b="b"/>
              <a:pathLst>
                <a:path w="7204" h="7717" extrusionOk="0">
                  <a:moveTo>
                    <a:pt x="4161" y="1"/>
                  </a:moveTo>
                  <a:cubicBezTo>
                    <a:pt x="3914" y="1"/>
                    <a:pt x="3646" y="68"/>
                    <a:pt x="3358" y="216"/>
                  </a:cubicBezTo>
                  <a:cubicBezTo>
                    <a:pt x="1" y="1942"/>
                    <a:pt x="7204" y="7717"/>
                    <a:pt x="7204" y="7717"/>
                  </a:cubicBezTo>
                  <a:cubicBezTo>
                    <a:pt x="7204" y="7717"/>
                    <a:pt x="6806" y="1"/>
                    <a:pt x="41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1265625" y="2980250"/>
              <a:ext cx="220000" cy="155400"/>
            </a:xfrm>
            <a:custGeom>
              <a:avLst/>
              <a:gdLst/>
              <a:ahLst/>
              <a:cxnLst/>
              <a:rect l="l" t="t" r="r" b="b"/>
              <a:pathLst>
                <a:path w="8800" h="6216" extrusionOk="0">
                  <a:moveTo>
                    <a:pt x="3679" y="0"/>
                  </a:moveTo>
                  <a:cubicBezTo>
                    <a:pt x="3283" y="0"/>
                    <a:pt x="2898" y="172"/>
                    <a:pt x="2536" y="572"/>
                  </a:cubicBezTo>
                  <a:cubicBezTo>
                    <a:pt x="0" y="3382"/>
                    <a:pt x="8799" y="6216"/>
                    <a:pt x="8799" y="6216"/>
                  </a:cubicBezTo>
                  <a:cubicBezTo>
                    <a:pt x="8799" y="6216"/>
                    <a:pt x="6059" y="0"/>
                    <a:pt x="3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1232875" y="3086800"/>
              <a:ext cx="171175" cy="153325"/>
            </a:xfrm>
            <a:custGeom>
              <a:avLst/>
              <a:gdLst/>
              <a:ahLst/>
              <a:cxnLst/>
              <a:rect l="l" t="t" r="r" b="b"/>
              <a:pathLst>
                <a:path w="6847" h="6133" extrusionOk="0">
                  <a:moveTo>
                    <a:pt x="3438" y="0"/>
                  </a:moveTo>
                  <a:cubicBezTo>
                    <a:pt x="3177" y="0"/>
                    <a:pt x="2905" y="92"/>
                    <a:pt x="2620" y="299"/>
                  </a:cubicBezTo>
                  <a:cubicBezTo>
                    <a:pt x="1" y="2192"/>
                    <a:pt x="6847" y="6133"/>
                    <a:pt x="6847" y="6133"/>
                  </a:cubicBezTo>
                  <a:cubicBezTo>
                    <a:pt x="6847" y="6133"/>
                    <a:pt x="5562" y="0"/>
                    <a:pt x="3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223650" y="3199825"/>
              <a:ext cx="122650" cy="123650"/>
            </a:xfrm>
            <a:custGeom>
              <a:avLst/>
              <a:gdLst/>
              <a:ahLst/>
              <a:cxnLst/>
              <a:rect l="l" t="t" r="r" b="b"/>
              <a:pathLst>
                <a:path w="4906" h="4946" extrusionOk="0">
                  <a:moveTo>
                    <a:pt x="2708" y="1"/>
                  </a:moveTo>
                  <a:cubicBezTo>
                    <a:pt x="2533" y="1"/>
                    <a:pt x="2345" y="54"/>
                    <a:pt x="2144" y="171"/>
                  </a:cubicBezTo>
                  <a:cubicBezTo>
                    <a:pt x="1" y="1410"/>
                    <a:pt x="4906" y="4946"/>
                    <a:pt x="4906" y="4946"/>
                  </a:cubicBezTo>
                  <a:cubicBezTo>
                    <a:pt x="4906" y="4946"/>
                    <a:pt x="4398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p7"/>
          <p:cNvGrpSpPr/>
          <p:nvPr/>
        </p:nvGrpSpPr>
        <p:grpSpPr>
          <a:xfrm rot="-7869560">
            <a:off x="7820370" y="-445842"/>
            <a:ext cx="838124" cy="924248"/>
            <a:chOff x="1223650" y="2350625"/>
            <a:chExt cx="918900" cy="1013325"/>
          </a:xfrm>
        </p:grpSpPr>
        <p:sp>
          <p:nvSpPr>
            <p:cNvPr id="603" name="Google Shape;603;p7"/>
            <p:cNvSpPr/>
            <p:nvPr/>
          </p:nvSpPr>
          <p:spPr>
            <a:xfrm>
              <a:off x="1320975" y="2562650"/>
              <a:ext cx="577500" cy="801300"/>
            </a:xfrm>
            <a:custGeom>
              <a:avLst/>
              <a:gdLst/>
              <a:ahLst/>
              <a:cxnLst/>
              <a:rect l="l" t="t" r="r" b="b"/>
              <a:pathLst>
                <a:path w="23100" h="32052" fill="none" extrusionOk="0">
                  <a:moveTo>
                    <a:pt x="1" y="32052"/>
                  </a:moveTo>
                  <a:lnTo>
                    <a:pt x="23099" y="0"/>
                  </a:lnTo>
                </a:path>
              </a:pathLst>
            </a:custGeom>
            <a:solidFill>
              <a:schemeClr val="accent2"/>
            </a:solidFill>
            <a:ln w="104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1876125" y="2350625"/>
              <a:ext cx="266425" cy="243300"/>
            </a:xfrm>
            <a:custGeom>
              <a:avLst/>
              <a:gdLst/>
              <a:ahLst/>
              <a:cxnLst/>
              <a:rect l="l" t="t" r="r" b="b"/>
              <a:pathLst>
                <a:path w="10657" h="9732" extrusionOk="0">
                  <a:moveTo>
                    <a:pt x="5490" y="1"/>
                  </a:moveTo>
                  <a:cubicBezTo>
                    <a:pt x="2194" y="1"/>
                    <a:pt x="0" y="9732"/>
                    <a:pt x="0" y="9732"/>
                  </a:cubicBezTo>
                  <a:cubicBezTo>
                    <a:pt x="0" y="9732"/>
                    <a:pt x="10656" y="3290"/>
                    <a:pt x="6691" y="433"/>
                  </a:cubicBezTo>
                  <a:cubicBezTo>
                    <a:pt x="6277" y="134"/>
                    <a:pt x="5876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1854100" y="2612025"/>
              <a:ext cx="215825" cy="89125"/>
            </a:xfrm>
            <a:custGeom>
              <a:avLst/>
              <a:gdLst/>
              <a:ahLst/>
              <a:cxnLst/>
              <a:rect l="l" t="t" r="r" b="b"/>
              <a:pathLst>
                <a:path w="8633" h="3565" extrusionOk="0">
                  <a:moveTo>
                    <a:pt x="4511" y="0"/>
                  </a:moveTo>
                  <a:cubicBezTo>
                    <a:pt x="2324" y="0"/>
                    <a:pt x="0" y="490"/>
                    <a:pt x="0" y="490"/>
                  </a:cubicBezTo>
                  <a:cubicBezTo>
                    <a:pt x="0" y="490"/>
                    <a:pt x="4161" y="3564"/>
                    <a:pt x="6594" y="3564"/>
                  </a:cubicBezTo>
                  <a:cubicBezTo>
                    <a:pt x="7413" y="3564"/>
                    <a:pt x="8035" y="3217"/>
                    <a:pt x="8239" y="2288"/>
                  </a:cubicBezTo>
                  <a:cubicBezTo>
                    <a:pt x="8632" y="463"/>
                    <a:pt x="6636" y="0"/>
                    <a:pt x="451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1802300" y="2686475"/>
              <a:ext cx="230700" cy="116375"/>
            </a:xfrm>
            <a:custGeom>
              <a:avLst/>
              <a:gdLst/>
              <a:ahLst/>
              <a:cxnLst/>
              <a:rect l="l" t="t" r="r" b="b"/>
              <a:pathLst>
                <a:path w="9228" h="4655" extrusionOk="0">
                  <a:moveTo>
                    <a:pt x="0" y="0"/>
                  </a:moveTo>
                  <a:cubicBezTo>
                    <a:pt x="0" y="0"/>
                    <a:pt x="3839" y="4654"/>
                    <a:pt x="6193" y="4654"/>
                  </a:cubicBezTo>
                  <a:cubicBezTo>
                    <a:pt x="6753" y="4654"/>
                    <a:pt x="7229" y="4391"/>
                    <a:pt x="7549" y="3739"/>
                  </a:cubicBezTo>
                  <a:cubicBezTo>
                    <a:pt x="9228" y="34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1717475" y="2804400"/>
              <a:ext cx="215775" cy="88950"/>
            </a:xfrm>
            <a:custGeom>
              <a:avLst/>
              <a:gdLst/>
              <a:ahLst/>
              <a:cxnLst/>
              <a:rect l="l" t="t" r="r" b="b"/>
              <a:pathLst>
                <a:path w="8631" h="3558" extrusionOk="0">
                  <a:moveTo>
                    <a:pt x="4542" y="1"/>
                  </a:moveTo>
                  <a:cubicBezTo>
                    <a:pt x="2346" y="1"/>
                    <a:pt x="0" y="498"/>
                    <a:pt x="0" y="498"/>
                  </a:cubicBezTo>
                  <a:cubicBezTo>
                    <a:pt x="0" y="498"/>
                    <a:pt x="4156" y="3557"/>
                    <a:pt x="6590" y="3557"/>
                  </a:cubicBezTo>
                  <a:cubicBezTo>
                    <a:pt x="7412" y="3557"/>
                    <a:pt x="8038" y="3208"/>
                    <a:pt x="8239" y="2272"/>
                  </a:cubicBezTo>
                  <a:cubicBezTo>
                    <a:pt x="8630" y="462"/>
                    <a:pt x="6656" y="1"/>
                    <a:pt x="454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662400" y="2882325"/>
              <a:ext cx="228925" cy="130775"/>
            </a:xfrm>
            <a:custGeom>
              <a:avLst/>
              <a:gdLst/>
              <a:ahLst/>
              <a:cxnLst/>
              <a:rect l="l" t="t" r="r" b="b"/>
              <a:pathLst>
                <a:path w="9157" h="5231" extrusionOk="0">
                  <a:moveTo>
                    <a:pt x="0" y="1"/>
                  </a:moveTo>
                  <a:cubicBezTo>
                    <a:pt x="0" y="1"/>
                    <a:pt x="3522" y="5230"/>
                    <a:pt x="5873" y="5230"/>
                  </a:cubicBezTo>
                  <a:cubicBezTo>
                    <a:pt x="6367" y="5230"/>
                    <a:pt x="6809" y="5000"/>
                    <a:pt x="7156" y="4442"/>
                  </a:cubicBezTo>
                  <a:cubicBezTo>
                    <a:pt x="9156" y="122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1565350" y="3008675"/>
              <a:ext cx="214425" cy="86375"/>
            </a:xfrm>
            <a:custGeom>
              <a:avLst/>
              <a:gdLst/>
              <a:ahLst/>
              <a:cxnLst/>
              <a:rect l="l" t="t" r="r" b="b"/>
              <a:pathLst>
                <a:path w="8577" h="3455" extrusionOk="0">
                  <a:moveTo>
                    <a:pt x="5270" y="0"/>
                  </a:moveTo>
                  <a:cubicBezTo>
                    <a:pt x="2889" y="0"/>
                    <a:pt x="1" y="805"/>
                    <a:pt x="1" y="805"/>
                  </a:cubicBezTo>
                  <a:cubicBezTo>
                    <a:pt x="1" y="805"/>
                    <a:pt x="4114" y="3454"/>
                    <a:pt x="6573" y="3454"/>
                  </a:cubicBezTo>
                  <a:cubicBezTo>
                    <a:pt x="7492" y="3454"/>
                    <a:pt x="8180" y="3084"/>
                    <a:pt x="8335" y="2067"/>
                  </a:cubicBezTo>
                  <a:cubicBezTo>
                    <a:pt x="8576" y="459"/>
                    <a:pt x="7068" y="0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1500475" y="3104075"/>
              <a:ext cx="230100" cy="124975"/>
            </a:xfrm>
            <a:custGeom>
              <a:avLst/>
              <a:gdLst/>
              <a:ahLst/>
              <a:cxnLst/>
              <a:rect l="l" t="t" r="r" b="b"/>
              <a:pathLst>
                <a:path w="9204" h="4999" extrusionOk="0">
                  <a:moveTo>
                    <a:pt x="0" y="1"/>
                  </a:moveTo>
                  <a:cubicBezTo>
                    <a:pt x="0" y="1"/>
                    <a:pt x="3673" y="4998"/>
                    <a:pt x="6023" y="4998"/>
                  </a:cubicBezTo>
                  <a:cubicBezTo>
                    <a:pt x="6543" y="4998"/>
                    <a:pt x="6998" y="4754"/>
                    <a:pt x="7335" y="4156"/>
                  </a:cubicBezTo>
                  <a:cubicBezTo>
                    <a:pt x="9204" y="87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1427250" y="3211625"/>
              <a:ext cx="186900" cy="81650"/>
            </a:xfrm>
            <a:custGeom>
              <a:avLst/>
              <a:gdLst/>
              <a:ahLst/>
              <a:cxnLst/>
              <a:rect l="l" t="t" r="r" b="b"/>
              <a:pathLst>
                <a:path w="7476" h="3266" extrusionOk="0">
                  <a:moveTo>
                    <a:pt x="2406" y="0"/>
                  </a:moveTo>
                  <a:cubicBezTo>
                    <a:pt x="1090" y="0"/>
                    <a:pt x="0" y="128"/>
                    <a:pt x="0" y="128"/>
                  </a:cubicBezTo>
                  <a:cubicBezTo>
                    <a:pt x="0" y="128"/>
                    <a:pt x="3522" y="3265"/>
                    <a:pt x="5572" y="3265"/>
                  </a:cubicBezTo>
                  <a:cubicBezTo>
                    <a:pt x="6174" y="3265"/>
                    <a:pt x="6649" y="2995"/>
                    <a:pt x="6870" y="2295"/>
                  </a:cubicBezTo>
                  <a:cubicBezTo>
                    <a:pt x="7475" y="361"/>
                    <a:pt x="4620" y="0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1366225" y="3286950"/>
              <a:ext cx="141475" cy="57950"/>
            </a:xfrm>
            <a:custGeom>
              <a:avLst/>
              <a:gdLst/>
              <a:ahLst/>
              <a:cxnLst/>
              <a:rect l="l" t="t" r="r" b="b"/>
              <a:pathLst>
                <a:path w="5659" h="2318" extrusionOk="0">
                  <a:moveTo>
                    <a:pt x="3057" y="1"/>
                  </a:moveTo>
                  <a:cubicBezTo>
                    <a:pt x="1594" y="1"/>
                    <a:pt x="1" y="353"/>
                    <a:pt x="1" y="353"/>
                  </a:cubicBezTo>
                  <a:cubicBezTo>
                    <a:pt x="1" y="353"/>
                    <a:pt x="2732" y="2318"/>
                    <a:pt x="4330" y="2318"/>
                  </a:cubicBezTo>
                  <a:cubicBezTo>
                    <a:pt x="4877" y="2318"/>
                    <a:pt x="5291" y="2088"/>
                    <a:pt x="5418" y="1473"/>
                  </a:cubicBezTo>
                  <a:cubicBezTo>
                    <a:pt x="5659" y="304"/>
                    <a:pt x="4414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1639775" y="2460650"/>
              <a:ext cx="189325" cy="187750"/>
            </a:xfrm>
            <a:custGeom>
              <a:avLst/>
              <a:gdLst/>
              <a:ahLst/>
              <a:cxnLst/>
              <a:rect l="l" t="t" r="r" b="b"/>
              <a:pathLst>
                <a:path w="7573" h="7510" extrusionOk="0">
                  <a:moveTo>
                    <a:pt x="4136" y="1"/>
                  </a:moveTo>
                  <a:cubicBezTo>
                    <a:pt x="3864" y="1"/>
                    <a:pt x="3574" y="85"/>
                    <a:pt x="3263" y="270"/>
                  </a:cubicBezTo>
                  <a:cubicBezTo>
                    <a:pt x="1" y="2199"/>
                    <a:pt x="7573" y="7509"/>
                    <a:pt x="7573" y="7509"/>
                  </a:cubicBezTo>
                  <a:cubicBezTo>
                    <a:pt x="7573" y="7509"/>
                    <a:pt x="6706" y="1"/>
                    <a:pt x="413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1570725" y="2554925"/>
              <a:ext cx="215825" cy="162225"/>
            </a:xfrm>
            <a:custGeom>
              <a:avLst/>
              <a:gdLst/>
              <a:ahLst/>
              <a:cxnLst/>
              <a:rect l="l" t="t" r="r" b="b"/>
              <a:pathLst>
                <a:path w="8633" h="6489" extrusionOk="0">
                  <a:moveTo>
                    <a:pt x="3787" y="1"/>
                  </a:moveTo>
                  <a:cubicBezTo>
                    <a:pt x="3418" y="1"/>
                    <a:pt x="3049" y="155"/>
                    <a:pt x="2691" y="512"/>
                  </a:cubicBezTo>
                  <a:cubicBezTo>
                    <a:pt x="0" y="3167"/>
                    <a:pt x="8632" y="6489"/>
                    <a:pt x="8632" y="6489"/>
                  </a:cubicBezTo>
                  <a:cubicBezTo>
                    <a:pt x="8632" y="6489"/>
                    <a:pt x="6184" y="1"/>
                    <a:pt x="37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1500775" y="2650950"/>
              <a:ext cx="188725" cy="187950"/>
            </a:xfrm>
            <a:custGeom>
              <a:avLst/>
              <a:gdLst/>
              <a:ahLst/>
              <a:cxnLst/>
              <a:rect l="l" t="t" r="r" b="b"/>
              <a:pathLst>
                <a:path w="7549" h="7518" extrusionOk="0">
                  <a:moveTo>
                    <a:pt x="4131" y="0"/>
                  </a:moveTo>
                  <a:cubicBezTo>
                    <a:pt x="3861" y="0"/>
                    <a:pt x="3572" y="83"/>
                    <a:pt x="3263" y="266"/>
                  </a:cubicBezTo>
                  <a:cubicBezTo>
                    <a:pt x="0" y="2195"/>
                    <a:pt x="7549" y="7517"/>
                    <a:pt x="7549" y="7517"/>
                  </a:cubicBezTo>
                  <a:cubicBezTo>
                    <a:pt x="7549" y="7517"/>
                    <a:pt x="6701" y="0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1422475" y="2761725"/>
              <a:ext cx="222675" cy="150100"/>
            </a:xfrm>
            <a:custGeom>
              <a:avLst/>
              <a:gdLst/>
              <a:ahLst/>
              <a:cxnLst/>
              <a:rect l="l" t="t" r="r" b="b"/>
              <a:pathLst>
                <a:path w="8907" h="6004" extrusionOk="0">
                  <a:moveTo>
                    <a:pt x="3594" y="0"/>
                  </a:moveTo>
                  <a:cubicBezTo>
                    <a:pt x="3178" y="0"/>
                    <a:pt x="2779" y="186"/>
                    <a:pt x="2418" y="622"/>
                  </a:cubicBezTo>
                  <a:cubicBezTo>
                    <a:pt x="1" y="3527"/>
                    <a:pt x="8907" y="6003"/>
                    <a:pt x="8907" y="6003"/>
                  </a:cubicBezTo>
                  <a:cubicBezTo>
                    <a:pt x="8907" y="6003"/>
                    <a:pt x="5961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1356700" y="2857300"/>
              <a:ext cx="180100" cy="192925"/>
            </a:xfrm>
            <a:custGeom>
              <a:avLst/>
              <a:gdLst/>
              <a:ahLst/>
              <a:cxnLst/>
              <a:rect l="l" t="t" r="r" b="b"/>
              <a:pathLst>
                <a:path w="7204" h="7717" extrusionOk="0">
                  <a:moveTo>
                    <a:pt x="4161" y="1"/>
                  </a:moveTo>
                  <a:cubicBezTo>
                    <a:pt x="3914" y="1"/>
                    <a:pt x="3646" y="68"/>
                    <a:pt x="3358" y="216"/>
                  </a:cubicBezTo>
                  <a:cubicBezTo>
                    <a:pt x="1" y="1942"/>
                    <a:pt x="7204" y="7717"/>
                    <a:pt x="7204" y="7717"/>
                  </a:cubicBezTo>
                  <a:cubicBezTo>
                    <a:pt x="7204" y="7717"/>
                    <a:pt x="6806" y="1"/>
                    <a:pt x="416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1265625" y="2980250"/>
              <a:ext cx="220000" cy="155400"/>
            </a:xfrm>
            <a:custGeom>
              <a:avLst/>
              <a:gdLst/>
              <a:ahLst/>
              <a:cxnLst/>
              <a:rect l="l" t="t" r="r" b="b"/>
              <a:pathLst>
                <a:path w="8800" h="6216" extrusionOk="0">
                  <a:moveTo>
                    <a:pt x="3679" y="0"/>
                  </a:moveTo>
                  <a:cubicBezTo>
                    <a:pt x="3283" y="0"/>
                    <a:pt x="2898" y="172"/>
                    <a:pt x="2536" y="572"/>
                  </a:cubicBezTo>
                  <a:cubicBezTo>
                    <a:pt x="0" y="3382"/>
                    <a:pt x="8799" y="6216"/>
                    <a:pt x="8799" y="6216"/>
                  </a:cubicBezTo>
                  <a:cubicBezTo>
                    <a:pt x="8799" y="6216"/>
                    <a:pt x="6059" y="0"/>
                    <a:pt x="36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1232875" y="3086800"/>
              <a:ext cx="171175" cy="153325"/>
            </a:xfrm>
            <a:custGeom>
              <a:avLst/>
              <a:gdLst/>
              <a:ahLst/>
              <a:cxnLst/>
              <a:rect l="l" t="t" r="r" b="b"/>
              <a:pathLst>
                <a:path w="6847" h="6133" extrusionOk="0">
                  <a:moveTo>
                    <a:pt x="3438" y="0"/>
                  </a:moveTo>
                  <a:cubicBezTo>
                    <a:pt x="3177" y="0"/>
                    <a:pt x="2905" y="92"/>
                    <a:pt x="2620" y="299"/>
                  </a:cubicBezTo>
                  <a:cubicBezTo>
                    <a:pt x="1" y="2192"/>
                    <a:pt x="6847" y="6133"/>
                    <a:pt x="6847" y="6133"/>
                  </a:cubicBezTo>
                  <a:cubicBezTo>
                    <a:pt x="6847" y="6133"/>
                    <a:pt x="5562" y="0"/>
                    <a:pt x="343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1223650" y="3199825"/>
              <a:ext cx="122650" cy="123650"/>
            </a:xfrm>
            <a:custGeom>
              <a:avLst/>
              <a:gdLst/>
              <a:ahLst/>
              <a:cxnLst/>
              <a:rect l="l" t="t" r="r" b="b"/>
              <a:pathLst>
                <a:path w="4906" h="4946" extrusionOk="0">
                  <a:moveTo>
                    <a:pt x="2708" y="1"/>
                  </a:moveTo>
                  <a:cubicBezTo>
                    <a:pt x="2533" y="1"/>
                    <a:pt x="2345" y="54"/>
                    <a:pt x="2144" y="171"/>
                  </a:cubicBezTo>
                  <a:cubicBezTo>
                    <a:pt x="1" y="1410"/>
                    <a:pt x="4906" y="4946"/>
                    <a:pt x="4906" y="4946"/>
                  </a:cubicBezTo>
                  <a:cubicBezTo>
                    <a:pt x="4906" y="4946"/>
                    <a:pt x="4398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7"/>
          <p:cNvGrpSpPr/>
          <p:nvPr/>
        </p:nvGrpSpPr>
        <p:grpSpPr>
          <a:xfrm rot="5849853" flipH="1">
            <a:off x="7966092" y="3989410"/>
            <a:ext cx="1587724" cy="1657672"/>
            <a:chOff x="-581476" y="-165446"/>
            <a:chExt cx="1380228" cy="1441034"/>
          </a:xfrm>
        </p:grpSpPr>
        <p:sp>
          <p:nvSpPr>
            <p:cNvPr id="622" name="Google Shape;622;p7"/>
            <p:cNvSpPr/>
            <p:nvPr/>
          </p:nvSpPr>
          <p:spPr>
            <a:xfrm rot="6553804" flipH="1">
              <a:off x="-326404" y="167811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4C2B2B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9"/>
          <p:cNvSpPr txBox="1">
            <a:spLocks noGrp="1"/>
          </p:cNvSpPr>
          <p:nvPr>
            <p:ph type="title"/>
          </p:nvPr>
        </p:nvSpPr>
        <p:spPr>
          <a:xfrm>
            <a:off x="2380675" y="1430900"/>
            <a:ext cx="4460700" cy="8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9"/>
          <p:cNvSpPr txBox="1">
            <a:spLocks noGrp="1"/>
          </p:cNvSpPr>
          <p:nvPr>
            <p:ph type="body" idx="1"/>
          </p:nvPr>
        </p:nvSpPr>
        <p:spPr>
          <a:xfrm>
            <a:off x="2285575" y="2343700"/>
            <a:ext cx="4650900" cy="11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6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721" name="Google Shape;721;p9"/>
          <p:cNvGrpSpPr/>
          <p:nvPr/>
        </p:nvGrpSpPr>
        <p:grpSpPr>
          <a:xfrm rot="-7793572">
            <a:off x="-224620" y="3823511"/>
            <a:ext cx="548939" cy="839785"/>
            <a:chOff x="450650" y="2491500"/>
            <a:chExt cx="548900" cy="839725"/>
          </a:xfrm>
        </p:grpSpPr>
        <p:sp>
          <p:nvSpPr>
            <p:cNvPr id="722" name="Google Shape;722;p9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724;p9"/>
          <p:cNvGrpSpPr/>
          <p:nvPr/>
        </p:nvGrpSpPr>
        <p:grpSpPr>
          <a:xfrm rot="-5081549">
            <a:off x="7530846" y="-280200"/>
            <a:ext cx="618842" cy="887839"/>
            <a:chOff x="4143075" y="977325"/>
            <a:chExt cx="618850" cy="887850"/>
          </a:xfrm>
        </p:grpSpPr>
        <p:sp>
          <p:nvSpPr>
            <p:cNvPr id="725" name="Google Shape;725;p9"/>
            <p:cNvSpPr/>
            <p:nvPr/>
          </p:nvSpPr>
          <p:spPr>
            <a:xfrm>
              <a:off x="4342200" y="1190150"/>
              <a:ext cx="345000" cy="673925"/>
            </a:xfrm>
            <a:custGeom>
              <a:avLst/>
              <a:gdLst/>
              <a:ahLst/>
              <a:cxnLst/>
              <a:rect l="l" t="t" r="r" b="b"/>
              <a:pathLst>
                <a:path w="13800" h="26957" fill="none" extrusionOk="0">
                  <a:moveTo>
                    <a:pt x="13800" y="26956"/>
                  </a:move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74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4226100" y="977325"/>
              <a:ext cx="150950" cy="246800"/>
            </a:xfrm>
            <a:custGeom>
              <a:avLst/>
              <a:gdLst/>
              <a:ahLst/>
              <a:cxnLst/>
              <a:rect l="l" t="t" r="r" b="b"/>
              <a:pathLst>
                <a:path w="6038" h="9872" extrusionOk="0">
                  <a:moveTo>
                    <a:pt x="275" y="1"/>
                  </a:moveTo>
                  <a:cubicBezTo>
                    <a:pt x="1" y="1739"/>
                    <a:pt x="322" y="3775"/>
                    <a:pt x="1311" y="5704"/>
                  </a:cubicBezTo>
                  <a:cubicBezTo>
                    <a:pt x="2299" y="7645"/>
                    <a:pt x="3763" y="9085"/>
                    <a:pt x="5323" y="9871"/>
                  </a:cubicBezTo>
                  <a:cubicBezTo>
                    <a:pt x="6037" y="6537"/>
                    <a:pt x="3537" y="1453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4383875" y="1036275"/>
              <a:ext cx="142300" cy="255400"/>
            </a:xfrm>
            <a:custGeom>
              <a:avLst/>
              <a:gdLst/>
              <a:ahLst/>
              <a:cxnLst/>
              <a:rect l="l" t="t" r="r" b="b"/>
              <a:pathLst>
                <a:path w="5692" h="10216" extrusionOk="0">
                  <a:moveTo>
                    <a:pt x="4715" y="0"/>
                  </a:moveTo>
                  <a:lnTo>
                    <a:pt x="4715" y="0"/>
                  </a:lnTo>
                  <a:cubicBezTo>
                    <a:pt x="3203" y="905"/>
                    <a:pt x="1846" y="2453"/>
                    <a:pt x="1012" y="4453"/>
                  </a:cubicBezTo>
                  <a:cubicBezTo>
                    <a:pt x="167" y="6442"/>
                    <a:pt x="0" y="8501"/>
                    <a:pt x="417" y="10216"/>
                  </a:cubicBezTo>
                  <a:cubicBezTo>
                    <a:pt x="3429" y="8597"/>
                    <a:pt x="5691" y="3441"/>
                    <a:pt x="471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4439225" y="1162475"/>
              <a:ext cx="172375" cy="217325"/>
            </a:xfrm>
            <a:custGeom>
              <a:avLst/>
              <a:gdLst/>
              <a:ahLst/>
              <a:cxnLst/>
              <a:rect l="l" t="t" r="r" b="b"/>
              <a:pathLst>
                <a:path w="6895" h="8693" extrusionOk="0">
                  <a:moveTo>
                    <a:pt x="6883" y="1"/>
                  </a:moveTo>
                  <a:lnTo>
                    <a:pt x="6883" y="1"/>
                  </a:lnTo>
                  <a:cubicBezTo>
                    <a:pt x="5180" y="465"/>
                    <a:pt x="3466" y="1608"/>
                    <a:pt x="2120" y="3299"/>
                  </a:cubicBezTo>
                  <a:cubicBezTo>
                    <a:pt x="775" y="5001"/>
                    <a:pt x="60" y="6930"/>
                    <a:pt x="1" y="8692"/>
                  </a:cubicBezTo>
                  <a:cubicBezTo>
                    <a:pt x="3346" y="7942"/>
                    <a:pt x="6895" y="3584"/>
                    <a:pt x="68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4513350" y="1287200"/>
              <a:ext cx="141125" cy="256000"/>
            </a:xfrm>
            <a:custGeom>
              <a:avLst/>
              <a:gdLst/>
              <a:ahLst/>
              <a:cxnLst/>
              <a:rect l="l" t="t" r="r" b="b"/>
              <a:pathLst>
                <a:path w="5645" h="10240" extrusionOk="0">
                  <a:moveTo>
                    <a:pt x="4632" y="0"/>
                  </a:moveTo>
                  <a:lnTo>
                    <a:pt x="4632" y="0"/>
                  </a:lnTo>
                  <a:cubicBezTo>
                    <a:pt x="3132" y="905"/>
                    <a:pt x="1798" y="2477"/>
                    <a:pt x="965" y="4477"/>
                  </a:cubicBezTo>
                  <a:cubicBezTo>
                    <a:pt x="143" y="6477"/>
                    <a:pt x="0" y="8537"/>
                    <a:pt x="417" y="10240"/>
                  </a:cubicBezTo>
                  <a:cubicBezTo>
                    <a:pt x="3429" y="8608"/>
                    <a:pt x="5644" y="3429"/>
                    <a:pt x="46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4585075" y="1447325"/>
              <a:ext cx="114325" cy="274475"/>
            </a:xfrm>
            <a:custGeom>
              <a:avLst/>
              <a:gdLst/>
              <a:ahLst/>
              <a:cxnLst/>
              <a:rect l="l" t="t" r="r" b="b"/>
              <a:pathLst>
                <a:path w="4573" h="10979" extrusionOk="0">
                  <a:moveTo>
                    <a:pt x="2727" y="1"/>
                  </a:moveTo>
                  <a:lnTo>
                    <a:pt x="2727" y="1"/>
                  </a:lnTo>
                  <a:cubicBezTo>
                    <a:pt x="1513" y="1263"/>
                    <a:pt x="596" y="3120"/>
                    <a:pt x="299" y="5263"/>
                  </a:cubicBezTo>
                  <a:cubicBezTo>
                    <a:pt x="1" y="7406"/>
                    <a:pt x="370" y="9442"/>
                    <a:pt x="1203" y="10978"/>
                  </a:cubicBezTo>
                  <a:cubicBezTo>
                    <a:pt x="3704" y="8645"/>
                    <a:pt x="4573" y="3084"/>
                    <a:pt x="272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4645800" y="1650625"/>
              <a:ext cx="116125" cy="139625"/>
            </a:xfrm>
            <a:custGeom>
              <a:avLst/>
              <a:gdLst/>
              <a:ahLst/>
              <a:cxnLst/>
              <a:rect l="l" t="t" r="r" b="b"/>
              <a:pathLst>
                <a:path w="4645" h="5585" extrusionOk="0">
                  <a:moveTo>
                    <a:pt x="4644" y="1"/>
                  </a:moveTo>
                  <a:lnTo>
                    <a:pt x="4644" y="1"/>
                  </a:lnTo>
                  <a:cubicBezTo>
                    <a:pt x="3525" y="275"/>
                    <a:pt x="2382" y="989"/>
                    <a:pt x="1477" y="2084"/>
                  </a:cubicBezTo>
                  <a:cubicBezTo>
                    <a:pt x="572" y="3180"/>
                    <a:pt x="72" y="4442"/>
                    <a:pt x="1" y="5585"/>
                  </a:cubicBezTo>
                  <a:cubicBezTo>
                    <a:pt x="2156" y="5156"/>
                    <a:pt x="4597" y="2382"/>
                    <a:pt x="46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4143075" y="1257100"/>
              <a:ext cx="270275" cy="95075"/>
            </a:xfrm>
            <a:custGeom>
              <a:avLst/>
              <a:gdLst/>
              <a:ahLst/>
              <a:cxnLst/>
              <a:rect l="l" t="t" r="r" b="b"/>
              <a:pathLst>
                <a:path w="10811" h="3803" extrusionOk="0">
                  <a:moveTo>
                    <a:pt x="3453" y="0"/>
                  </a:moveTo>
                  <a:cubicBezTo>
                    <a:pt x="2193" y="0"/>
                    <a:pt x="1013" y="237"/>
                    <a:pt x="0" y="668"/>
                  </a:cubicBezTo>
                  <a:cubicBezTo>
                    <a:pt x="1554" y="2640"/>
                    <a:pt x="4743" y="3803"/>
                    <a:pt x="7565" y="3803"/>
                  </a:cubicBezTo>
                  <a:cubicBezTo>
                    <a:pt x="8765" y="3803"/>
                    <a:pt x="9898" y="3592"/>
                    <a:pt x="10811" y="3145"/>
                  </a:cubicBezTo>
                  <a:cubicBezTo>
                    <a:pt x="9656" y="1823"/>
                    <a:pt x="7894" y="752"/>
                    <a:pt x="5787" y="264"/>
                  </a:cubicBezTo>
                  <a:cubicBezTo>
                    <a:pt x="4992" y="85"/>
                    <a:pt x="4208" y="0"/>
                    <a:pt x="345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4181750" y="1387825"/>
              <a:ext cx="276850" cy="84000"/>
            </a:xfrm>
            <a:custGeom>
              <a:avLst/>
              <a:gdLst/>
              <a:ahLst/>
              <a:cxnLst/>
              <a:rect l="l" t="t" r="r" b="b"/>
              <a:pathLst>
                <a:path w="11074" h="3360" extrusionOk="0">
                  <a:moveTo>
                    <a:pt x="5930" y="1"/>
                  </a:moveTo>
                  <a:cubicBezTo>
                    <a:pt x="5772" y="1"/>
                    <a:pt x="5614" y="4"/>
                    <a:pt x="5454" y="11"/>
                  </a:cubicBezTo>
                  <a:cubicBezTo>
                    <a:pt x="3287" y="119"/>
                    <a:pt x="1358" y="845"/>
                    <a:pt x="1" y="1952"/>
                  </a:cubicBezTo>
                  <a:cubicBezTo>
                    <a:pt x="1311" y="2906"/>
                    <a:pt x="3177" y="3360"/>
                    <a:pt x="5066" y="3360"/>
                  </a:cubicBezTo>
                  <a:cubicBezTo>
                    <a:pt x="7349" y="3360"/>
                    <a:pt x="9666" y="2697"/>
                    <a:pt x="11074" y="1452"/>
                  </a:cubicBezTo>
                  <a:cubicBezTo>
                    <a:pt x="9717" y="548"/>
                    <a:pt x="7911" y="1"/>
                    <a:pt x="59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4272250" y="1507975"/>
              <a:ext cx="269400" cy="95975"/>
            </a:xfrm>
            <a:custGeom>
              <a:avLst/>
              <a:gdLst/>
              <a:ahLst/>
              <a:cxnLst/>
              <a:rect l="l" t="t" r="r" b="b"/>
              <a:pathLst>
                <a:path w="10776" h="3839" extrusionOk="0">
                  <a:moveTo>
                    <a:pt x="3350" y="0"/>
                  </a:moveTo>
                  <a:cubicBezTo>
                    <a:pt x="2130" y="0"/>
                    <a:pt x="986" y="226"/>
                    <a:pt x="0" y="647"/>
                  </a:cubicBezTo>
                  <a:cubicBezTo>
                    <a:pt x="1544" y="2646"/>
                    <a:pt x="4768" y="3838"/>
                    <a:pt x="7608" y="3838"/>
                  </a:cubicBezTo>
                  <a:cubicBezTo>
                    <a:pt x="8777" y="3838"/>
                    <a:pt x="9880" y="3637"/>
                    <a:pt x="10776" y="3206"/>
                  </a:cubicBezTo>
                  <a:cubicBezTo>
                    <a:pt x="9644" y="1873"/>
                    <a:pt x="7882" y="789"/>
                    <a:pt x="5775" y="289"/>
                  </a:cubicBezTo>
                  <a:cubicBezTo>
                    <a:pt x="4950" y="94"/>
                    <a:pt x="4134" y="0"/>
                    <a:pt x="335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4388025" y="1635275"/>
              <a:ext cx="245000" cy="134325"/>
            </a:xfrm>
            <a:custGeom>
              <a:avLst/>
              <a:gdLst/>
              <a:ahLst/>
              <a:cxnLst/>
              <a:rect l="l" t="t" r="r" b="b"/>
              <a:pathLst>
                <a:path w="9800" h="5373" extrusionOk="0">
                  <a:moveTo>
                    <a:pt x="1117" y="1"/>
                  </a:moveTo>
                  <a:cubicBezTo>
                    <a:pt x="735" y="1"/>
                    <a:pt x="362" y="27"/>
                    <a:pt x="1" y="79"/>
                  </a:cubicBezTo>
                  <a:cubicBezTo>
                    <a:pt x="1267" y="3016"/>
                    <a:pt x="5425" y="5373"/>
                    <a:pt x="8683" y="5373"/>
                  </a:cubicBezTo>
                  <a:cubicBezTo>
                    <a:pt x="9070" y="5373"/>
                    <a:pt x="9444" y="5340"/>
                    <a:pt x="9800" y="5270"/>
                  </a:cubicBezTo>
                  <a:cubicBezTo>
                    <a:pt x="9038" y="3687"/>
                    <a:pt x="7609" y="2198"/>
                    <a:pt x="5692" y="1186"/>
                  </a:cubicBezTo>
                  <a:cubicBezTo>
                    <a:pt x="4173" y="384"/>
                    <a:pt x="2579" y="1"/>
                    <a:pt x="111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4489525" y="1809975"/>
              <a:ext cx="181300" cy="55200"/>
            </a:xfrm>
            <a:custGeom>
              <a:avLst/>
              <a:gdLst/>
              <a:ahLst/>
              <a:cxnLst/>
              <a:rect l="l" t="t" r="r" b="b"/>
              <a:pathLst>
                <a:path w="7252" h="2208" extrusionOk="0">
                  <a:moveTo>
                    <a:pt x="4072" y="1"/>
                  </a:moveTo>
                  <a:cubicBezTo>
                    <a:pt x="3900" y="1"/>
                    <a:pt x="3725" y="7"/>
                    <a:pt x="3549" y="20"/>
                  </a:cubicBezTo>
                  <a:cubicBezTo>
                    <a:pt x="2144" y="116"/>
                    <a:pt x="882" y="616"/>
                    <a:pt x="1" y="1366"/>
                  </a:cubicBezTo>
                  <a:cubicBezTo>
                    <a:pt x="836" y="1942"/>
                    <a:pt x="1980" y="2207"/>
                    <a:pt x="3143" y="2207"/>
                  </a:cubicBezTo>
                  <a:cubicBezTo>
                    <a:pt x="4718" y="2207"/>
                    <a:pt x="6327" y="1722"/>
                    <a:pt x="7252" y="866"/>
                  </a:cubicBezTo>
                  <a:cubicBezTo>
                    <a:pt x="6397" y="324"/>
                    <a:pt x="5286" y="1"/>
                    <a:pt x="407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737;p9"/>
          <p:cNvGrpSpPr/>
          <p:nvPr/>
        </p:nvGrpSpPr>
        <p:grpSpPr>
          <a:xfrm rot="-3006428" flipH="1">
            <a:off x="8696168" y="4188610"/>
            <a:ext cx="548939" cy="839785"/>
            <a:chOff x="450650" y="2491500"/>
            <a:chExt cx="548900" cy="839725"/>
          </a:xfrm>
        </p:grpSpPr>
        <p:sp>
          <p:nvSpPr>
            <p:cNvPr id="738" name="Google Shape;738;p9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9"/>
          <p:cNvGrpSpPr/>
          <p:nvPr/>
        </p:nvGrpSpPr>
        <p:grpSpPr>
          <a:xfrm rot="5718451">
            <a:off x="1036119" y="4498530"/>
            <a:ext cx="618842" cy="887839"/>
            <a:chOff x="4143075" y="977325"/>
            <a:chExt cx="618850" cy="887850"/>
          </a:xfrm>
        </p:grpSpPr>
        <p:sp>
          <p:nvSpPr>
            <p:cNvPr id="741" name="Google Shape;741;p9"/>
            <p:cNvSpPr/>
            <p:nvPr/>
          </p:nvSpPr>
          <p:spPr>
            <a:xfrm>
              <a:off x="4342200" y="1190150"/>
              <a:ext cx="345000" cy="673925"/>
            </a:xfrm>
            <a:custGeom>
              <a:avLst/>
              <a:gdLst/>
              <a:ahLst/>
              <a:cxnLst/>
              <a:rect l="l" t="t" r="r" b="b"/>
              <a:pathLst>
                <a:path w="13800" h="26957" fill="none" extrusionOk="0">
                  <a:moveTo>
                    <a:pt x="13800" y="26956"/>
                  </a:move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74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4226100" y="977325"/>
              <a:ext cx="150950" cy="246800"/>
            </a:xfrm>
            <a:custGeom>
              <a:avLst/>
              <a:gdLst/>
              <a:ahLst/>
              <a:cxnLst/>
              <a:rect l="l" t="t" r="r" b="b"/>
              <a:pathLst>
                <a:path w="6038" h="9872" extrusionOk="0">
                  <a:moveTo>
                    <a:pt x="275" y="1"/>
                  </a:moveTo>
                  <a:cubicBezTo>
                    <a:pt x="1" y="1739"/>
                    <a:pt x="322" y="3775"/>
                    <a:pt x="1311" y="5704"/>
                  </a:cubicBezTo>
                  <a:cubicBezTo>
                    <a:pt x="2299" y="7645"/>
                    <a:pt x="3763" y="9085"/>
                    <a:pt x="5323" y="9871"/>
                  </a:cubicBezTo>
                  <a:cubicBezTo>
                    <a:pt x="6037" y="6537"/>
                    <a:pt x="3537" y="1453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4383875" y="1036275"/>
              <a:ext cx="142300" cy="255400"/>
            </a:xfrm>
            <a:custGeom>
              <a:avLst/>
              <a:gdLst/>
              <a:ahLst/>
              <a:cxnLst/>
              <a:rect l="l" t="t" r="r" b="b"/>
              <a:pathLst>
                <a:path w="5692" h="10216" extrusionOk="0">
                  <a:moveTo>
                    <a:pt x="4715" y="0"/>
                  </a:moveTo>
                  <a:lnTo>
                    <a:pt x="4715" y="0"/>
                  </a:lnTo>
                  <a:cubicBezTo>
                    <a:pt x="3203" y="905"/>
                    <a:pt x="1846" y="2453"/>
                    <a:pt x="1012" y="4453"/>
                  </a:cubicBezTo>
                  <a:cubicBezTo>
                    <a:pt x="167" y="6442"/>
                    <a:pt x="0" y="8501"/>
                    <a:pt x="417" y="10216"/>
                  </a:cubicBezTo>
                  <a:cubicBezTo>
                    <a:pt x="3429" y="8597"/>
                    <a:pt x="5691" y="3441"/>
                    <a:pt x="471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4439225" y="1162475"/>
              <a:ext cx="172375" cy="217325"/>
            </a:xfrm>
            <a:custGeom>
              <a:avLst/>
              <a:gdLst/>
              <a:ahLst/>
              <a:cxnLst/>
              <a:rect l="l" t="t" r="r" b="b"/>
              <a:pathLst>
                <a:path w="6895" h="8693" extrusionOk="0">
                  <a:moveTo>
                    <a:pt x="6883" y="1"/>
                  </a:moveTo>
                  <a:lnTo>
                    <a:pt x="6883" y="1"/>
                  </a:lnTo>
                  <a:cubicBezTo>
                    <a:pt x="5180" y="465"/>
                    <a:pt x="3466" y="1608"/>
                    <a:pt x="2120" y="3299"/>
                  </a:cubicBezTo>
                  <a:cubicBezTo>
                    <a:pt x="775" y="5001"/>
                    <a:pt x="60" y="6930"/>
                    <a:pt x="1" y="8692"/>
                  </a:cubicBezTo>
                  <a:cubicBezTo>
                    <a:pt x="3346" y="7942"/>
                    <a:pt x="6895" y="3584"/>
                    <a:pt x="68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4513350" y="1287200"/>
              <a:ext cx="141125" cy="256000"/>
            </a:xfrm>
            <a:custGeom>
              <a:avLst/>
              <a:gdLst/>
              <a:ahLst/>
              <a:cxnLst/>
              <a:rect l="l" t="t" r="r" b="b"/>
              <a:pathLst>
                <a:path w="5645" h="10240" extrusionOk="0">
                  <a:moveTo>
                    <a:pt x="4632" y="0"/>
                  </a:moveTo>
                  <a:lnTo>
                    <a:pt x="4632" y="0"/>
                  </a:lnTo>
                  <a:cubicBezTo>
                    <a:pt x="3132" y="905"/>
                    <a:pt x="1798" y="2477"/>
                    <a:pt x="965" y="4477"/>
                  </a:cubicBezTo>
                  <a:cubicBezTo>
                    <a:pt x="143" y="6477"/>
                    <a:pt x="0" y="8537"/>
                    <a:pt x="417" y="10240"/>
                  </a:cubicBezTo>
                  <a:cubicBezTo>
                    <a:pt x="3429" y="8608"/>
                    <a:pt x="5644" y="3429"/>
                    <a:pt x="46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4585075" y="1447325"/>
              <a:ext cx="114325" cy="274475"/>
            </a:xfrm>
            <a:custGeom>
              <a:avLst/>
              <a:gdLst/>
              <a:ahLst/>
              <a:cxnLst/>
              <a:rect l="l" t="t" r="r" b="b"/>
              <a:pathLst>
                <a:path w="4573" h="10979" extrusionOk="0">
                  <a:moveTo>
                    <a:pt x="2727" y="1"/>
                  </a:moveTo>
                  <a:lnTo>
                    <a:pt x="2727" y="1"/>
                  </a:lnTo>
                  <a:cubicBezTo>
                    <a:pt x="1513" y="1263"/>
                    <a:pt x="596" y="3120"/>
                    <a:pt x="299" y="5263"/>
                  </a:cubicBezTo>
                  <a:cubicBezTo>
                    <a:pt x="1" y="7406"/>
                    <a:pt x="370" y="9442"/>
                    <a:pt x="1203" y="10978"/>
                  </a:cubicBezTo>
                  <a:cubicBezTo>
                    <a:pt x="3704" y="8645"/>
                    <a:pt x="4573" y="3084"/>
                    <a:pt x="272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4645800" y="1650625"/>
              <a:ext cx="116125" cy="139625"/>
            </a:xfrm>
            <a:custGeom>
              <a:avLst/>
              <a:gdLst/>
              <a:ahLst/>
              <a:cxnLst/>
              <a:rect l="l" t="t" r="r" b="b"/>
              <a:pathLst>
                <a:path w="4645" h="5585" extrusionOk="0">
                  <a:moveTo>
                    <a:pt x="4644" y="1"/>
                  </a:moveTo>
                  <a:lnTo>
                    <a:pt x="4644" y="1"/>
                  </a:lnTo>
                  <a:cubicBezTo>
                    <a:pt x="3525" y="275"/>
                    <a:pt x="2382" y="989"/>
                    <a:pt x="1477" y="2084"/>
                  </a:cubicBezTo>
                  <a:cubicBezTo>
                    <a:pt x="572" y="3180"/>
                    <a:pt x="72" y="4442"/>
                    <a:pt x="1" y="5585"/>
                  </a:cubicBezTo>
                  <a:cubicBezTo>
                    <a:pt x="2156" y="5156"/>
                    <a:pt x="4597" y="2382"/>
                    <a:pt x="46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4143075" y="1257100"/>
              <a:ext cx="270275" cy="95075"/>
            </a:xfrm>
            <a:custGeom>
              <a:avLst/>
              <a:gdLst/>
              <a:ahLst/>
              <a:cxnLst/>
              <a:rect l="l" t="t" r="r" b="b"/>
              <a:pathLst>
                <a:path w="10811" h="3803" extrusionOk="0">
                  <a:moveTo>
                    <a:pt x="3453" y="0"/>
                  </a:moveTo>
                  <a:cubicBezTo>
                    <a:pt x="2193" y="0"/>
                    <a:pt x="1013" y="237"/>
                    <a:pt x="0" y="668"/>
                  </a:cubicBezTo>
                  <a:cubicBezTo>
                    <a:pt x="1554" y="2640"/>
                    <a:pt x="4743" y="3803"/>
                    <a:pt x="7565" y="3803"/>
                  </a:cubicBezTo>
                  <a:cubicBezTo>
                    <a:pt x="8765" y="3803"/>
                    <a:pt x="9898" y="3592"/>
                    <a:pt x="10811" y="3145"/>
                  </a:cubicBezTo>
                  <a:cubicBezTo>
                    <a:pt x="9656" y="1823"/>
                    <a:pt x="7894" y="752"/>
                    <a:pt x="5787" y="264"/>
                  </a:cubicBezTo>
                  <a:cubicBezTo>
                    <a:pt x="4992" y="85"/>
                    <a:pt x="4208" y="0"/>
                    <a:pt x="345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4181750" y="1387825"/>
              <a:ext cx="276850" cy="84000"/>
            </a:xfrm>
            <a:custGeom>
              <a:avLst/>
              <a:gdLst/>
              <a:ahLst/>
              <a:cxnLst/>
              <a:rect l="l" t="t" r="r" b="b"/>
              <a:pathLst>
                <a:path w="11074" h="3360" extrusionOk="0">
                  <a:moveTo>
                    <a:pt x="5930" y="1"/>
                  </a:moveTo>
                  <a:cubicBezTo>
                    <a:pt x="5772" y="1"/>
                    <a:pt x="5614" y="4"/>
                    <a:pt x="5454" y="11"/>
                  </a:cubicBezTo>
                  <a:cubicBezTo>
                    <a:pt x="3287" y="119"/>
                    <a:pt x="1358" y="845"/>
                    <a:pt x="1" y="1952"/>
                  </a:cubicBezTo>
                  <a:cubicBezTo>
                    <a:pt x="1311" y="2906"/>
                    <a:pt x="3177" y="3360"/>
                    <a:pt x="5066" y="3360"/>
                  </a:cubicBezTo>
                  <a:cubicBezTo>
                    <a:pt x="7349" y="3360"/>
                    <a:pt x="9666" y="2697"/>
                    <a:pt x="11074" y="1452"/>
                  </a:cubicBezTo>
                  <a:cubicBezTo>
                    <a:pt x="9717" y="548"/>
                    <a:pt x="7911" y="1"/>
                    <a:pt x="59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4272250" y="1507975"/>
              <a:ext cx="269400" cy="95975"/>
            </a:xfrm>
            <a:custGeom>
              <a:avLst/>
              <a:gdLst/>
              <a:ahLst/>
              <a:cxnLst/>
              <a:rect l="l" t="t" r="r" b="b"/>
              <a:pathLst>
                <a:path w="10776" h="3839" extrusionOk="0">
                  <a:moveTo>
                    <a:pt x="3350" y="0"/>
                  </a:moveTo>
                  <a:cubicBezTo>
                    <a:pt x="2130" y="0"/>
                    <a:pt x="986" y="226"/>
                    <a:pt x="0" y="647"/>
                  </a:cubicBezTo>
                  <a:cubicBezTo>
                    <a:pt x="1544" y="2646"/>
                    <a:pt x="4768" y="3838"/>
                    <a:pt x="7608" y="3838"/>
                  </a:cubicBezTo>
                  <a:cubicBezTo>
                    <a:pt x="8777" y="3838"/>
                    <a:pt x="9880" y="3637"/>
                    <a:pt x="10776" y="3206"/>
                  </a:cubicBezTo>
                  <a:cubicBezTo>
                    <a:pt x="9644" y="1873"/>
                    <a:pt x="7882" y="789"/>
                    <a:pt x="5775" y="289"/>
                  </a:cubicBezTo>
                  <a:cubicBezTo>
                    <a:pt x="4950" y="94"/>
                    <a:pt x="4134" y="0"/>
                    <a:pt x="335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4388025" y="1635275"/>
              <a:ext cx="245000" cy="134325"/>
            </a:xfrm>
            <a:custGeom>
              <a:avLst/>
              <a:gdLst/>
              <a:ahLst/>
              <a:cxnLst/>
              <a:rect l="l" t="t" r="r" b="b"/>
              <a:pathLst>
                <a:path w="9800" h="5373" extrusionOk="0">
                  <a:moveTo>
                    <a:pt x="1117" y="1"/>
                  </a:moveTo>
                  <a:cubicBezTo>
                    <a:pt x="735" y="1"/>
                    <a:pt x="362" y="27"/>
                    <a:pt x="1" y="79"/>
                  </a:cubicBezTo>
                  <a:cubicBezTo>
                    <a:pt x="1267" y="3016"/>
                    <a:pt x="5425" y="5373"/>
                    <a:pt x="8683" y="5373"/>
                  </a:cubicBezTo>
                  <a:cubicBezTo>
                    <a:pt x="9070" y="5373"/>
                    <a:pt x="9444" y="5340"/>
                    <a:pt x="9800" y="5270"/>
                  </a:cubicBezTo>
                  <a:cubicBezTo>
                    <a:pt x="9038" y="3687"/>
                    <a:pt x="7609" y="2198"/>
                    <a:pt x="5692" y="1186"/>
                  </a:cubicBezTo>
                  <a:cubicBezTo>
                    <a:pt x="4173" y="384"/>
                    <a:pt x="2579" y="1"/>
                    <a:pt x="111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4489525" y="1809975"/>
              <a:ext cx="181300" cy="55200"/>
            </a:xfrm>
            <a:custGeom>
              <a:avLst/>
              <a:gdLst/>
              <a:ahLst/>
              <a:cxnLst/>
              <a:rect l="l" t="t" r="r" b="b"/>
              <a:pathLst>
                <a:path w="7252" h="2208" extrusionOk="0">
                  <a:moveTo>
                    <a:pt x="4072" y="1"/>
                  </a:moveTo>
                  <a:cubicBezTo>
                    <a:pt x="3900" y="1"/>
                    <a:pt x="3725" y="7"/>
                    <a:pt x="3549" y="20"/>
                  </a:cubicBezTo>
                  <a:cubicBezTo>
                    <a:pt x="2144" y="116"/>
                    <a:pt x="882" y="616"/>
                    <a:pt x="1" y="1366"/>
                  </a:cubicBezTo>
                  <a:cubicBezTo>
                    <a:pt x="836" y="1942"/>
                    <a:pt x="1980" y="2207"/>
                    <a:pt x="3143" y="2207"/>
                  </a:cubicBezTo>
                  <a:cubicBezTo>
                    <a:pt x="4718" y="2207"/>
                    <a:pt x="6327" y="1722"/>
                    <a:pt x="7252" y="866"/>
                  </a:cubicBezTo>
                  <a:cubicBezTo>
                    <a:pt x="6397" y="324"/>
                    <a:pt x="5286" y="1"/>
                    <a:pt x="407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9"/>
          <p:cNvGrpSpPr/>
          <p:nvPr/>
        </p:nvGrpSpPr>
        <p:grpSpPr>
          <a:xfrm>
            <a:off x="136650" y="62024"/>
            <a:ext cx="8857806" cy="5022213"/>
            <a:chOff x="136650" y="62024"/>
            <a:chExt cx="8857806" cy="5022213"/>
          </a:xfrm>
        </p:grpSpPr>
        <p:grpSp>
          <p:nvGrpSpPr>
            <p:cNvPr id="754" name="Google Shape;754;p9"/>
            <p:cNvGrpSpPr/>
            <p:nvPr/>
          </p:nvGrpSpPr>
          <p:grpSpPr>
            <a:xfrm>
              <a:off x="136650" y="62024"/>
              <a:ext cx="8857806" cy="5022213"/>
              <a:chOff x="136650" y="62024"/>
              <a:chExt cx="8857806" cy="5022213"/>
            </a:xfrm>
          </p:grpSpPr>
          <p:grpSp>
            <p:nvGrpSpPr>
              <p:cNvPr id="755" name="Google Shape;755;p9"/>
              <p:cNvGrpSpPr/>
              <p:nvPr/>
            </p:nvGrpSpPr>
            <p:grpSpPr>
              <a:xfrm flipH="1">
                <a:off x="136650" y="62024"/>
                <a:ext cx="8857806" cy="5022213"/>
                <a:chOff x="152672" y="62024"/>
                <a:chExt cx="8857806" cy="5022213"/>
              </a:xfrm>
            </p:grpSpPr>
            <p:sp>
              <p:nvSpPr>
                <p:cNvPr id="756" name="Google Shape;756;p9"/>
                <p:cNvSpPr/>
                <p:nvPr/>
              </p:nvSpPr>
              <p:spPr>
                <a:xfrm>
                  <a:off x="8603747" y="1372765"/>
                  <a:ext cx="96178" cy="9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2242" extrusionOk="0">
                      <a:moveTo>
                        <a:pt x="412" y="0"/>
                      </a:moveTo>
                      <a:cubicBezTo>
                        <a:pt x="319" y="0"/>
                        <a:pt x="227" y="36"/>
                        <a:pt x="156" y="107"/>
                      </a:cubicBezTo>
                      <a:cubicBezTo>
                        <a:pt x="1" y="250"/>
                        <a:pt x="1" y="488"/>
                        <a:pt x="156" y="631"/>
                      </a:cubicBezTo>
                      <a:lnTo>
                        <a:pt x="644" y="1131"/>
                      </a:lnTo>
                      <a:lnTo>
                        <a:pt x="156" y="1620"/>
                      </a:lnTo>
                      <a:cubicBezTo>
                        <a:pt x="13" y="1762"/>
                        <a:pt x="13" y="1989"/>
                        <a:pt x="156" y="2143"/>
                      </a:cubicBezTo>
                      <a:cubicBezTo>
                        <a:pt x="227" y="2209"/>
                        <a:pt x="319" y="2242"/>
                        <a:pt x="412" y="2242"/>
                      </a:cubicBezTo>
                      <a:cubicBezTo>
                        <a:pt x="504" y="2242"/>
                        <a:pt x="596" y="2209"/>
                        <a:pt x="668" y="2143"/>
                      </a:cubicBezTo>
                      <a:lnTo>
                        <a:pt x="1168" y="1643"/>
                      </a:lnTo>
                      <a:lnTo>
                        <a:pt x="1656" y="2143"/>
                      </a:lnTo>
                      <a:cubicBezTo>
                        <a:pt x="1727" y="2209"/>
                        <a:pt x="1820" y="2242"/>
                        <a:pt x="1913" y="2242"/>
                      </a:cubicBezTo>
                      <a:cubicBezTo>
                        <a:pt x="2007" y="2242"/>
                        <a:pt x="2102" y="2209"/>
                        <a:pt x="2180" y="2143"/>
                      </a:cubicBezTo>
                      <a:cubicBezTo>
                        <a:pt x="2323" y="1989"/>
                        <a:pt x="2323" y="1762"/>
                        <a:pt x="2180" y="1620"/>
                      </a:cubicBezTo>
                      <a:lnTo>
                        <a:pt x="1680" y="1131"/>
                      </a:lnTo>
                      <a:lnTo>
                        <a:pt x="2180" y="631"/>
                      </a:lnTo>
                      <a:cubicBezTo>
                        <a:pt x="2323" y="488"/>
                        <a:pt x="2323" y="250"/>
                        <a:pt x="2180" y="119"/>
                      </a:cubicBezTo>
                      <a:cubicBezTo>
                        <a:pt x="2102" y="42"/>
                        <a:pt x="2007" y="3"/>
                        <a:pt x="1913" y="3"/>
                      </a:cubicBezTo>
                      <a:cubicBezTo>
                        <a:pt x="1820" y="3"/>
                        <a:pt x="1727" y="42"/>
                        <a:pt x="1656" y="119"/>
                      </a:cubicBezTo>
                      <a:lnTo>
                        <a:pt x="1168" y="608"/>
                      </a:lnTo>
                      <a:lnTo>
                        <a:pt x="668" y="107"/>
                      </a:lnTo>
                      <a:cubicBezTo>
                        <a:pt x="596" y="36"/>
                        <a:pt x="504" y="0"/>
                        <a:pt x="4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9"/>
                <p:cNvSpPr/>
                <p:nvPr/>
              </p:nvSpPr>
              <p:spPr>
                <a:xfrm>
                  <a:off x="152672" y="3995389"/>
                  <a:ext cx="95681" cy="93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1" h="2251" extrusionOk="0">
                      <a:moveTo>
                        <a:pt x="406" y="0"/>
                      </a:moveTo>
                      <a:cubicBezTo>
                        <a:pt x="310" y="0"/>
                        <a:pt x="215" y="36"/>
                        <a:pt x="144" y="107"/>
                      </a:cubicBezTo>
                      <a:cubicBezTo>
                        <a:pt x="1" y="250"/>
                        <a:pt x="1" y="488"/>
                        <a:pt x="144" y="631"/>
                      </a:cubicBezTo>
                      <a:lnTo>
                        <a:pt x="644" y="1119"/>
                      </a:lnTo>
                      <a:lnTo>
                        <a:pt x="144" y="1619"/>
                      </a:lnTo>
                      <a:cubicBezTo>
                        <a:pt x="1" y="1762"/>
                        <a:pt x="1" y="1989"/>
                        <a:pt x="144" y="2143"/>
                      </a:cubicBezTo>
                      <a:cubicBezTo>
                        <a:pt x="215" y="2215"/>
                        <a:pt x="310" y="2251"/>
                        <a:pt x="406" y="2251"/>
                      </a:cubicBezTo>
                      <a:cubicBezTo>
                        <a:pt x="501" y="2251"/>
                        <a:pt x="596" y="2215"/>
                        <a:pt x="667" y="2143"/>
                      </a:cubicBezTo>
                      <a:lnTo>
                        <a:pt x="1156" y="1643"/>
                      </a:lnTo>
                      <a:lnTo>
                        <a:pt x="1656" y="2143"/>
                      </a:lnTo>
                      <a:cubicBezTo>
                        <a:pt x="1727" y="2215"/>
                        <a:pt x="1819" y="2251"/>
                        <a:pt x="1912" y="2251"/>
                      </a:cubicBezTo>
                      <a:cubicBezTo>
                        <a:pt x="2004" y="2251"/>
                        <a:pt x="2096" y="2215"/>
                        <a:pt x="2168" y="2143"/>
                      </a:cubicBezTo>
                      <a:cubicBezTo>
                        <a:pt x="2311" y="1989"/>
                        <a:pt x="2311" y="1762"/>
                        <a:pt x="2168" y="1619"/>
                      </a:cubicBezTo>
                      <a:lnTo>
                        <a:pt x="1679" y="1131"/>
                      </a:lnTo>
                      <a:lnTo>
                        <a:pt x="2168" y="631"/>
                      </a:lnTo>
                      <a:cubicBezTo>
                        <a:pt x="2311" y="488"/>
                        <a:pt x="2311" y="262"/>
                        <a:pt x="2168" y="107"/>
                      </a:cubicBezTo>
                      <a:cubicBezTo>
                        <a:pt x="2095" y="40"/>
                        <a:pt x="2000" y="5"/>
                        <a:pt x="1906" y="5"/>
                      </a:cubicBezTo>
                      <a:cubicBezTo>
                        <a:pt x="1815" y="5"/>
                        <a:pt x="1726" y="37"/>
                        <a:pt x="1656" y="107"/>
                      </a:cubicBezTo>
                      <a:lnTo>
                        <a:pt x="1156" y="607"/>
                      </a:lnTo>
                      <a:lnTo>
                        <a:pt x="667" y="107"/>
                      </a:lnTo>
                      <a:cubicBezTo>
                        <a:pt x="596" y="36"/>
                        <a:pt x="501" y="0"/>
                        <a:pt x="4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9"/>
                <p:cNvSpPr/>
                <p:nvPr/>
              </p:nvSpPr>
              <p:spPr>
                <a:xfrm>
                  <a:off x="432930" y="1904417"/>
                  <a:ext cx="82350" cy="74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9" h="1804" extrusionOk="0">
                      <a:moveTo>
                        <a:pt x="991" y="0"/>
                      </a:moveTo>
                      <a:cubicBezTo>
                        <a:pt x="590" y="0"/>
                        <a:pt x="221" y="278"/>
                        <a:pt x="120" y="693"/>
                      </a:cubicBezTo>
                      <a:cubicBezTo>
                        <a:pt x="1" y="1170"/>
                        <a:pt x="310" y="1658"/>
                        <a:pt x="786" y="1777"/>
                      </a:cubicBezTo>
                      <a:cubicBezTo>
                        <a:pt x="859" y="1795"/>
                        <a:pt x="932" y="1803"/>
                        <a:pt x="1003" y="1803"/>
                      </a:cubicBezTo>
                      <a:cubicBezTo>
                        <a:pt x="1411" y="1803"/>
                        <a:pt x="1779" y="1526"/>
                        <a:pt x="1870" y="1110"/>
                      </a:cubicBezTo>
                      <a:cubicBezTo>
                        <a:pt x="1989" y="622"/>
                        <a:pt x="1691" y="134"/>
                        <a:pt x="1203" y="27"/>
                      </a:cubicBezTo>
                      <a:cubicBezTo>
                        <a:pt x="1132" y="9"/>
                        <a:pt x="1061" y="0"/>
                        <a:pt x="9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9"/>
                <p:cNvSpPr/>
                <p:nvPr/>
              </p:nvSpPr>
              <p:spPr>
                <a:xfrm>
                  <a:off x="8610671" y="1683685"/>
                  <a:ext cx="82350" cy="74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9" h="1807" extrusionOk="0">
                      <a:moveTo>
                        <a:pt x="1003" y="0"/>
                      </a:moveTo>
                      <a:cubicBezTo>
                        <a:pt x="588" y="0"/>
                        <a:pt x="212" y="280"/>
                        <a:pt x="119" y="701"/>
                      </a:cubicBezTo>
                      <a:cubicBezTo>
                        <a:pt x="0" y="1177"/>
                        <a:pt x="298" y="1665"/>
                        <a:pt x="786" y="1784"/>
                      </a:cubicBezTo>
                      <a:cubicBezTo>
                        <a:pt x="852" y="1799"/>
                        <a:pt x="917" y="1806"/>
                        <a:pt x="982" y="1806"/>
                      </a:cubicBezTo>
                      <a:cubicBezTo>
                        <a:pt x="1390" y="1806"/>
                        <a:pt x="1767" y="1528"/>
                        <a:pt x="1870" y="1118"/>
                      </a:cubicBezTo>
                      <a:cubicBezTo>
                        <a:pt x="1989" y="629"/>
                        <a:pt x="1691" y="141"/>
                        <a:pt x="1203" y="22"/>
                      </a:cubicBezTo>
                      <a:cubicBezTo>
                        <a:pt x="1136" y="7"/>
                        <a:pt x="1069" y="0"/>
                        <a:pt x="10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9"/>
                <p:cNvSpPr/>
                <p:nvPr/>
              </p:nvSpPr>
              <p:spPr>
                <a:xfrm>
                  <a:off x="356474" y="3769800"/>
                  <a:ext cx="74980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" h="1811" extrusionOk="0">
                      <a:moveTo>
                        <a:pt x="905" y="1"/>
                      </a:moveTo>
                      <a:cubicBezTo>
                        <a:pt x="405" y="1"/>
                        <a:pt x="1" y="405"/>
                        <a:pt x="1" y="905"/>
                      </a:cubicBezTo>
                      <a:cubicBezTo>
                        <a:pt x="1" y="1405"/>
                        <a:pt x="405" y="1810"/>
                        <a:pt x="905" y="1810"/>
                      </a:cubicBezTo>
                      <a:cubicBezTo>
                        <a:pt x="1406" y="1810"/>
                        <a:pt x="1810" y="1405"/>
                        <a:pt x="1810" y="905"/>
                      </a:cubicBezTo>
                      <a:cubicBezTo>
                        <a:pt x="1810" y="405"/>
                        <a:pt x="1406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9"/>
                <p:cNvSpPr/>
                <p:nvPr/>
              </p:nvSpPr>
              <p:spPr>
                <a:xfrm>
                  <a:off x="8742423" y="3844922"/>
                  <a:ext cx="74483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811" extrusionOk="0">
                      <a:moveTo>
                        <a:pt x="894" y="1"/>
                      </a:moveTo>
                      <a:cubicBezTo>
                        <a:pt x="394" y="1"/>
                        <a:pt x="1" y="405"/>
                        <a:pt x="1" y="906"/>
                      </a:cubicBezTo>
                      <a:cubicBezTo>
                        <a:pt x="1" y="1406"/>
                        <a:pt x="394" y="1810"/>
                        <a:pt x="894" y="1810"/>
                      </a:cubicBezTo>
                      <a:cubicBezTo>
                        <a:pt x="1394" y="1810"/>
                        <a:pt x="1799" y="1406"/>
                        <a:pt x="1799" y="906"/>
                      </a:cubicBezTo>
                      <a:cubicBezTo>
                        <a:pt x="1799" y="405"/>
                        <a:pt x="1394" y="1"/>
                        <a:pt x="8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9"/>
                <p:cNvSpPr/>
                <p:nvPr/>
              </p:nvSpPr>
              <p:spPr>
                <a:xfrm>
                  <a:off x="236721" y="3276389"/>
                  <a:ext cx="74483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811" extrusionOk="0">
                      <a:moveTo>
                        <a:pt x="894" y="1"/>
                      </a:moveTo>
                      <a:cubicBezTo>
                        <a:pt x="406" y="1"/>
                        <a:pt x="1" y="406"/>
                        <a:pt x="1" y="906"/>
                      </a:cubicBezTo>
                      <a:cubicBezTo>
                        <a:pt x="1" y="1406"/>
                        <a:pt x="406" y="1811"/>
                        <a:pt x="894" y="1811"/>
                      </a:cubicBezTo>
                      <a:cubicBezTo>
                        <a:pt x="1394" y="1811"/>
                        <a:pt x="1799" y="1406"/>
                        <a:pt x="1799" y="906"/>
                      </a:cubicBezTo>
                      <a:cubicBezTo>
                        <a:pt x="1799" y="406"/>
                        <a:pt x="1394" y="1"/>
                        <a:pt x="8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9"/>
                <p:cNvSpPr/>
                <p:nvPr/>
              </p:nvSpPr>
              <p:spPr>
                <a:xfrm>
                  <a:off x="8887099" y="1733983"/>
                  <a:ext cx="40450" cy="37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904" extrusionOk="0">
                      <a:moveTo>
                        <a:pt x="500" y="1"/>
                      </a:moveTo>
                      <a:cubicBezTo>
                        <a:pt x="278" y="1"/>
                        <a:pt x="80" y="149"/>
                        <a:pt x="48" y="375"/>
                      </a:cubicBezTo>
                      <a:cubicBezTo>
                        <a:pt x="0" y="625"/>
                        <a:pt x="167" y="851"/>
                        <a:pt x="417" y="899"/>
                      </a:cubicBezTo>
                      <a:cubicBezTo>
                        <a:pt x="440" y="902"/>
                        <a:pt x="462" y="904"/>
                        <a:pt x="485" y="904"/>
                      </a:cubicBezTo>
                      <a:cubicBezTo>
                        <a:pt x="707" y="904"/>
                        <a:pt x="898" y="746"/>
                        <a:pt x="941" y="530"/>
                      </a:cubicBezTo>
                      <a:cubicBezTo>
                        <a:pt x="977" y="280"/>
                        <a:pt x="810" y="53"/>
                        <a:pt x="572" y="6"/>
                      </a:cubicBezTo>
                      <a:cubicBezTo>
                        <a:pt x="548" y="2"/>
                        <a:pt x="524" y="1"/>
                        <a:pt x="50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9"/>
                <p:cNvSpPr/>
                <p:nvPr/>
              </p:nvSpPr>
              <p:spPr>
                <a:xfrm>
                  <a:off x="8583713" y="4128624"/>
                  <a:ext cx="37511" cy="37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894" extrusionOk="0">
                      <a:moveTo>
                        <a:pt x="453" y="0"/>
                      </a:moveTo>
                      <a:cubicBezTo>
                        <a:pt x="203" y="0"/>
                        <a:pt x="0" y="203"/>
                        <a:pt x="0" y="453"/>
                      </a:cubicBezTo>
                      <a:cubicBezTo>
                        <a:pt x="0" y="691"/>
                        <a:pt x="203" y="893"/>
                        <a:pt x="453" y="893"/>
                      </a:cubicBezTo>
                      <a:cubicBezTo>
                        <a:pt x="703" y="893"/>
                        <a:pt x="905" y="691"/>
                        <a:pt x="905" y="453"/>
                      </a:cubicBezTo>
                      <a:cubicBezTo>
                        <a:pt x="905" y="203"/>
                        <a:pt x="703" y="0"/>
                        <a:pt x="4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9"/>
                <p:cNvSpPr/>
                <p:nvPr/>
              </p:nvSpPr>
              <p:spPr>
                <a:xfrm>
                  <a:off x="236721" y="2858881"/>
                  <a:ext cx="37014" cy="37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" h="906" extrusionOk="0">
                      <a:moveTo>
                        <a:pt x="453" y="0"/>
                      </a:moveTo>
                      <a:cubicBezTo>
                        <a:pt x="203" y="0"/>
                        <a:pt x="1" y="203"/>
                        <a:pt x="1" y="453"/>
                      </a:cubicBezTo>
                      <a:cubicBezTo>
                        <a:pt x="1" y="703"/>
                        <a:pt x="203" y="905"/>
                        <a:pt x="453" y="905"/>
                      </a:cubicBezTo>
                      <a:cubicBezTo>
                        <a:pt x="692" y="905"/>
                        <a:pt x="894" y="703"/>
                        <a:pt x="894" y="453"/>
                      </a:cubicBezTo>
                      <a:cubicBezTo>
                        <a:pt x="894" y="203"/>
                        <a:pt x="692" y="0"/>
                        <a:pt x="4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9"/>
                <p:cNvSpPr/>
                <p:nvPr/>
              </p:nvSpPr>
              <p:spPr>
                <a:xfrm>
                  <a:off x="627151" y="1702371"/>
                  <a:ext cx="40947" cy="37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904" extrusionOk="0">
                      <a:moveTo>
                        <a:pt x="492" y="0"/>
                      </a:moveTo>
                      <a:cubicBezTo>
                        <a:pt x="289" y="0"/>
                        <a:pt x="101" y="143"/>
                        <a:pt x="60" y="347"/>
                      </a:cubicBezTo>
                      <a:cubicBezTo>
                        <a:pt x="1" y="585"/>
                        <a:pt x="144" y="835"/>
                        <a:pt x="394" y="894"/>
                      </a:cubicBezTo>
                      <a:cubicBezTo>
                        <a:pt x="424" y="900"/>
                        <a:pt x="455" y="903"/>
                        <a:pt x="486" y="903"/>
                      </a:cubicBezTo>
                      <a:cubicBezTo>
                        <a:pt x="693" y="903"/>
                        <a:pt x="888" y="767"/>
                        <a:pt x="929" y="549"/>
                      </a:cubicBezTo>
                      <a:cubicBezTo>
                        <a:pt x="989" y="311"/>
                        <a:pt x="834" y="73"/>
                        <a:pt x="596" y="13"/>
                      </a:cubicBezTo>
                      <a:cubicBezTo>
                        <a:pt x="561" y="5"/>
                        <a:pt x="527" y="0"/>
                        <a:pt x="4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9"/>
                <p:cNvSpPr/>
                <p:nvPr/>
              </p:nvSpPr>
              <p:spPr>
                <a:xfrm>
                  <a:off x="303725" y="1371095"/>
                  <a:ext cx="127727" cy="12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085" extrusionOk="0">
                      <a:moveTo>
                        <a:pt x="1537" y="0"/>
                      </a:moveTo>
                      <a:cubicBezTo>
                        <a:pt x="692" y="0"/>
                        <a:pt x="1" y="691"/>
                        <a:pt x="1" y="1548"/>
                      </a:cubicBezTo>
                      <a:cubicBezTo>
                        <a:pt x="1" y="2394"/>
                        <a:pt x="692" y="3084"/>
                        <a:pt x="1537" y="3084"/>
                      </a:cubicBezTo>
                      <a:cubicBezTo>
                        <a:pt x="2394" y="3084"/>
                        <a:pt x="3085" y="2394"/>
                        <a:pt x="3085" y="1548"/>
                      </a:cubicBezTo>
                      <a:cubicBezTo>
                        <a:pt x="3085" y="691"/>
                        <a:pt x="2394" y="0"/>
                        <a:pt x="15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9"/>
                <p:cNvSpPr/>
                <p:nvPr/>
              </p:nvSpPr>
              <p:spPr>
                <a:xfrm>
                  <a:off x="398422" y="3022917"/>
                  <a:ext cx="151368" cy="151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6" h="3668" fill="none" extrusionOk="0">
                      <a:moveTo>
                        <a:pt x="3655" y="1834"/>
                      </a:moveTo>
                      <a:cubicBezTo>
                        <a:pt x="3655" y="2846"/>
                        <a:pt x="2846" y="3667"/>
                        <a:pt x="1834" y="3667"/>
                      </a:cubicBezTo>
                      <a:cubicBezTo>
                        <a:pt x="822" y="3667"/>
                        <a:pt x="0" y="2846"/>
                        <a:pt x="0" y="1834"/>
                      </a:cubicBezTo>
                      <a:cubicBezTo>
                        <a:pt x="0" y="822"/>
                        <a:pt x="822" y="0"/>
                        <a:pt x="1834" y="0"/>
                      </a:cubicBezTo>
                      <a:cubicBezTo>
                        <a:pt x="2846" y="0"/>
                        <a:pt x="3655" y="822"/>
                        <a:pt x="3655" y="18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9"/>
                <p:cNvSpPr/>
                <p:nvPr/>
              </p:nvSpPr>
              <p:spPr>
                <a:xfrm>
                  <a:off x="8725917" y="1879639"/>
                  <a:ext cx="107481" cy="107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6" h="2608" fill="none" extrusionOk="0">
                      <a:moveTo>
                        <a:pt x="1310" y="12"/>
                      </a:moveTo>
                      <a:cubicBezTo>
                        <a:pt x="2024" y="24"/>
                        <a:pt x="2596" y="607"/>
                        <a:pt x="2596" y="1322"/>
                      </a:cubicBezTo>
                      <a:cubicBezTo>
                        <a:pt x="2584" y="2036"/>
                        <a:pt x="2000" y="2608"/>
                        <a:pt x="1286" y="2596"/>
                      </a:cubicBezTo>
                      <a:cubicBezTo>
                        <a:pt x="572" y="2584"/>
                        <a:pt x="0" y="2000"/>
                        <a:pt x="0" y="1286"/>
                      </a:cubicBezTo>
                      <a:cubicBezTo>
                        <a:pt x="12" y="572"/>
                        <a:pt x="595" y="0"/>
                        <a:pt x="1310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9"/>
                <p:cNvSpPr/>
                <p:nvPr/>
              </p:nvSpPr>
              <p:spPr>
                <a:xfrm>
                  <a:off x="216516" y="2329916"/>
                  <a:ext cx="115389" cy="115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787" fill="none" extrusionOk="0">
                      <a:moveTo>
                        <a:pt x="1596" y="120"/>
                      </a:moveTo>
                      <a:cubicBezTo>
                        <a:pt x="2299" y="227"/>
                        <a:pt x="2787" y="894"/>
                        <a:pt x="2668" y="1596"/>
                      </a:cubicBezTo>
                      <a:cubicBezTo>
                        <a:pt x="2549" y="2311"/>
                        <a:pt x="1882" y="2787"/>
                        <a:pt x="1180" y="2668"/>
                      </a:cubicBezTo>
                      <a:cubicBezTo>
                        <a:pt x="477" y="2561"/>
                        <a:pt x="1" y="1894"/>
                        <a:pt x="108" y="1192"/>
                      </a:cubicBezTo>
                      <a:cubicBezTo>
                        <a:pt x="227" y="477"/>
                        <a:pt x="894" y="1"/>
                        <a:pt x="1596" y="1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9"/>
                <p:cNvSpPr/>
                <p:nvPr/>
              </p:nvSpPr>
              <p:spPr>
                <a:xfrm>
                  <a:off x="8866155" y="2418642"/>
                  <a:ext cx="82350" cy="74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9" h="1804" extrusionOk="0">
                      <a:moveTo>
                        <a:pt x="991" y="0"/>
                      </a:moveTo>
                      <a:cubicBezTo>
                        <a:pt x="590" y="0"/>
                        <a:pt x="221" y="278"/>
                        <a:pt x="120" y="693"/>
                      </a:cubicBezTo>
                      <a:cubicBezTo>
                        <a:pt x="1" y="1170"/>
                        <a:pt x="310" y="1658"/>
                        <a:pt x="786" y="1777"/>
                      </a:cubicBezTo>
                      <a:cubicBezTo>
                        <a:pt x="859" y="1795"/>
                        <a:pt x="932" y="1803"/>
                        <a:pt x="1003" y="1803"/>
                      </a:cubicBezTo>
                      <a:cubicBezTo>
                        <a:pt x="1411" y="1803"/>
                        <a:pt x="1779" y="1526"/>
                        <a:pt x="1870" y="1110"/>
                      </a:cubicBezTo>
                      <a:cubicBezTo>
                        <a:pt x="1989" y="622"/>
                        <a:pt x="1691" y="134"/>
                        <a:pt x="1203" y="27"/>
                      </a:cubicBezTo>
                      <a:cubicBezTo>
                        <a:pt x="1132" y="9"/>
                        <a:pt x="1061" y="0"/>
                        <a:pt x="9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9"/>
                <p:cNvSpPr/>
                <p:nvPr/>
              </p:nvSpPr>
              <p:spPr>
                <a:xfrm>
                  <a:off x="8903949" y="3448150"/>
                  <a:ext cx="74980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" h="1811" extrusionOk="0">
                      <a:moveTo>
                        <a:pt x="905" y="1"/>
                      </a:moveTo>
                      <a:cubicBezTo>
                        <a:pt x="405" y="1"/>
                        <a:pt x="1" y="405"/>
                        <a:pt x="1" y="905"/>
                      </a:cubicBezTo>
                      <a:cubicBezTo>
                        <a:pt x="1" y="1405"/>
                        <a:pt x="405" y="1810"/>
                        <a:pt x="905" y="1810"/>
                      </a:cubicBezTo>
                      <a:cubicBezTo>
                        <a:pt x="1406" y="1810"/>
                        <a:pt x="1810" y="1405"/>
                        <a:pt x="1810" y="905"/>
                      </a:cubicBezTo>
                      <a:cubicBezTo>
                        <a:pt x="1810" y="405"/>
                        <a:pt x="1406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9"/>
                <p:cNvSpPr/>
                <p:nvPr/>
              </p:nvSpPr>
              <p:spPr>
                <a:xfrm>
                  <a:off x="8586471" y="3315039"/>
                  <a:ext cx="74483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811" extrusionOk="0">
                      <a:moveTo>
                        <a:pt x="894" y="1"/>
                      </a:moveTo>
                      <a:cubicBezTo>
                        <a:pt x="406" y="1"/>
                        <a:pt x="1" y="406"/>
                        <a:pt x="1" y="906"/>
                      </a:cubicBezTo>
                      <a:cubicBezTo>
                        <a:pt x="1" y="1406"/>
                        <a:pt x="406" y="1811"/>
                        <a:pt x="894" y="1811"/>
                      </a:cubicBezTo>
                      <a:cubicBezTo>
                        <a:pt x="1394" y="1811"/>
                        <a:pt x="1799" y="1406"/>
                        <a:pt x="1799" y="906"/>
                      </a:cubicBezTo>
                      <a:cubicBezTo>
                        <a:pt x="1799" y="406"/>
                        <a:pt x="1394" y="1"/>
                        <a:pt x="8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9"/>
                <p:cNvSpPr/>
                <p:nvPr/>
              </p:nvSpPr>
              <p:spPr>
                <a:xfrm>
                  <a:off x="8586471" y="2897531"/>
                  <a:ext cx="37014" cy="37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" h="906" extrusionOk="0">
                      <a:moveTo>
                        <a:pt x="453" y="0"/>
                      </a:moveTo>
                      <a:cubicBezTo>
                        <a:pt x="203" y="0"/>
                        <a:pt x="1" y="203"/>
                        <a:pt x="1" y="453"/>
                      </a:cubicBezTo>
                      <a:cubicBezTo>
                        <a:pt x="1" y="703"/>
                        <a:pt x="203" y="905"/>
                        <a:pt x="453" y="905"/>
                      </a:cubicBezTo>
                      <a:cubicBezTo>
                        <a:pt x="692" y="905"/>
                        <a:pt x="894" y="703"/>
                        <a:pt x="894" y="453"/>
                      </a:cubicBezTo>
                      <a:cubicBezTo>
                        <a:pt x="894" y="203"/>
                        <a:pt x="692" y="0"/>
                        <a:pt x="4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9"/>
                <p:cNvSpPr/>
                <p:nvPr/>
              </p:nvSpPr>
              <p:spPr>
                <a:xfrm>
                  <a:off x="8859110" y="3140567"/>
                  <a:ext cx="151368" cy="151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6" h="3668" fill="none" extrusionOk="0">
                      <a:moveTo>
                        <a:pt x="3655" y="1834"/>
                      </a:moveTo>
                      <a:cubicBezTo>
                        <a:pt x="3655" y="2846"/>
                        <a:pt x="2846" y="3667"/>
                        <a:pt x="1834" y="3667"/>
                      </a:cubicBezTo>
                      <a:cubicBezTo>
                        <a:pt x="822" y="3667"/>
                        <a:pt x="0" y="2846"/>
                        <a:pt x="0" y="1834"/>
                      </a:cubicBezTo>
                      <a:cubicBezTo>
                        <a:pt x="0" y="822"/>
                        <a:pt x="822" y="0"/>
                        <a:pt x="1834" y="0"/>
                      </a:cubicBezTo>
                      <a:cubicBezTo>
                        <a:pt x="2846" y="0"/>
                        <a:pt x="3655" y="822"/>
                        <a:pt x="3655" y="18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9"/>
                <p:cNvSpPr/>
                <p:nvPr/>
              </p:nvSpPr>
              <p:spPr>
                <a:xfrm>
                  <a:off x="8566266" y="2368566"/>
                  <a:ext cx="115389" cy="115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787" fill="none" extrusionOk="0">
                      <a:moveTo>
                        <a:pt x="1596" y="120"/>
                      </a:moveTo>
                      <a:cubicBezTo>
                        <a:pt x="2299" y="227"/>
                        <a:pt x="2787" y="894"/>
                        <a:pt x="2668" y="1596"/>
                      </a:cubicBezTo>
                      <a:cubicBezTo>
                        <a:pt x="2549" y="2311"/>
                        <a:pt x="1882" y="2787"/>
                        <a:pt x="1180" y="2668"/>
                      </a:cubicBezTo>
                      <a:cubicBezTo>
                        <a:pt x="477" y="2561"/>
                        <a:pt x="1" y="1894"/>
                        <a:pt x="108" y="1192"/>
                      </a:cubicBezTo>
                      <a:cubicBezTo>
                        <a:pt x="227" y="477"/>
                        <a:pt x="894" y="1"/>
                        <a:pt x="1596" y="1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9"/>
                <p:cNvSpPr/>
                <p:nvPr/>
              </p:nvSpPr>
              <p:spPr>
                <a:xfrm rot="-5400000">
                  <a:off x="2641813" y="304430"/>
                  <a:ext cx="96178" cy="9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2242" extrusionOk="0">
                      <a:moveTo>
                        <a:pt x="412" y="0"/>
                      </a:moveTo>
                      <a:cubicBezTo>
                        <a:pt x="319" y="0"/>
                        <a:pt x="227" y="36"/>
                        <a:pt x="156" y="107"/>
                      </a:cubicBezTo>
                      <a:cubicBezTo>
                        <a:pt x="1" y="250"/>
                        <a:pt x="1" y="488"/>
                        <a:pt x="156" y="631"/>
                      </a:cubicBezTo>
                      <a:lnTo>
                        <a:pt x="644" y="1131"/>
                      </a:lnTo>
                      <a:lnTo>
                        <a:pt x="156" y="1620"/>
                      </a:lnTo>
                      <a:cubicBezTo>
                        <a:pt x="13" y="1762"/>
                        <a:pt x="13" y="1989"/>
                        <a:pt x="156" y="2143"/>
                      </a:cubicBezTo>
                      <a:cubicBezTo>
                        <a:pt x="227" y="2209"/>
                        <a:pt x="319" y="2242"/>
                        <a:pt x="412" y="2242"/>
                      </a:cubicBezTo>
                      <a:cubicBezTo>
                        <a:pt x="504" y="2242"/>
                        <a:pt x="596" y="2209"/>
                        <a:pt x="668" y="2143"/>
                      </a:cubicBezTo>
                      <a:lnTo>
                        <a:pt x="1168" y="1643"/>
                      </a:lnTo>
                      <a:lnTo>
                        <a:pt x="1656" y="2143"/>
                      </a:lnTo>
                      <a:cubicBezTo>
                        <a:pt x="1727" y="2209"/>
                        <a:pt x="1820" y="2242"/>
                        <a:pt x="1913" y="2242"/>
                      </a:cubicBezTo>
                      <a:cubicBezTo>
                        <a:pt x="2007" y="2242"/>
                        <a:pt x="2102" y="2209"/>
                        <a:pt x="2180" y="2143"/>
                      </a:cubicBezTo>
                      <a:cubicBezTo>
                        <a:pt x="2323" y="1989"/>
                        <a:pt x="2323" y="1762"/>
                        <a:pt x="2180" y="1620"/>
                      </a:cubicBezTo>
                      <a:lnTo>
                        <a:pt x="1680" y="1131"/>
                      </a:lnTo>
                      <a:lnTo>
                        <a:pt x="2180" y="631"/>
                      </a:lnTo>
                      <a:cubicBezTo>
                        <a:pt x="2323" y="488"/>
                        <a:pt x="2323" y="250"/>
                        <a:pt x="2180" y="119"/>
                      </a:cubicBezTo>
                      <a:cubicBezTo>
                        <a:pt x="2102" y="42"/>
                        <a:pt x="2007" y="3"/>
                        <a:pt x="1913" y="3"/>
                      </a:cubicBezTo>
                      <a:cubicBezTo>
                        <a:pt x="1820" y="3"/>
                        <a:pt x="1727" y="42"/>
                        <a:pt x="1656" y="119"/>
                      </a:cubicBezTo>
                      <a:lnTo>
                        <a:pt x="1168" y="608"/>
                      </a:lnTo>
                      <a:lnTo>
                        <a:pt x="668" y="107"/>
                      </a:lnTo>
                      <a:cubicBezTo>
                        <a:pt x="596" y="36"/>
                        <a:pt x="504" y="0"/>
                        <a:pt x="4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9"/>
                <p:cNvSpPr/>
                <p:nvPr/>
              </p:nvSpPr>
              <p:spPr>
                <a:xfrm rot="-5400000">
                  <a:off x="3214280" y="305787"/>
                  <a:ext cx="82350" cy="74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9" h="1807" extrusionOk="0">
                      <a:moveTo>
                        <a:pt x="1003" y="0"/>
                      </a:moveTo>
                      <a:cubicBezTo>
                        <a:pt x="588" y="0"/>
                        <a:pt x="212" y="280"/>
                        <a:pt x="119" y="701"/>
                      </a:cubicBezTo>
                      <a:cubicBezTo>
                        <a:pt x="0" y="1177"/>
                        <a:pt x="298" y="1665"/>
                        <a:pt x="786" y="1784"/>
                      </a:cubicBezTo>
                      <a:cubicBezTo>
                        <a:pt x="852" y="1799"/>
                        <a:pt x="917" y="1806"/>
                        <a:pt x="982" y="1806"/>
                      </a:cubicBezTo>
                      <a:cubicBezTo>
                        <a:pt x="1390" y="1806"/>
                        <a:pt x="1767" y="1528"/>
                        <a:pt x="1870" y="1118"/>
                      </a:cubicBezTo>
                      <a:cubicBezTo>
                        <a:pt x="1989" y="629"/>
                        <a:pt x="1691" y="141"/>
                        <a:pt x="1203" y="22"/>
                      </a:cubicBezTo>
                      <a:cubicBezTo>
                        <a:pt x="1136" y="7"/>
                        <a:pt x="1069" y="0"/>
                        <a:pt x="10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9"/>
                <p:cNvSpPr/>
                <p:nvPr/>
              </p:nvSpPr>
              <p:spPr>
                <a:xfrm rot="-5400000">
                  <a:off x="6745227" y="158903"/>
                  <a:ext cx="142076" cy="143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811" extrusionOk="0">
                      <a:moveTo>
                        <a:pt x="894" y="1"/>
                      </a:moveTo>
                      <a:cubicBezTo>
                        <a:pt x="394" y="1"/>
                        <a:pt x="1" y="405"/>
                        <a:pt x="1" y="906"/>
                      </a:cubicBezTo>
                      <a:cubicBezTo>
                        <a:pt x="1" y="1406"/>
                        <a:pt x="394" y="1810"/>
                        <a:pt x="894" y="1810"/>
                      </a:cubicBezTo>
                      <a:cubicBezTo>
                        <a:pt x="1394" y="1810"/>
                        <a:pt x="1799" y="1406"/>
                        <a:pt x="1799" y="906"/>
                      </a:cubicBezTo>
                      <a:cubicBezTo>
                        <a:pt x="1799" y="405"/>
                        <a:pt x="1394" y="1"/>
                        <a:pt x="8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9"/>
                <p:cNvSpPr/>
                <p:nvPr/>
              </p:nvSpPr>
              <p:spPr>
                <a:xfrm rot="-5400000">
                  <a:off x="3179122" y="120428"/>
                  <a:ext cx="40450" cy="37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904" extrusionOk="0">
                      <a:moveTo>
                        <a:pt x="500" y="1"/>
                      </a:moveTo>
                      <a:cubicBezTo>
                        <a:pt x="278" y="1"/>
                        <a:pt x="80" y="149"/>
                        <a:pt x="48" y="375"/>
                      </a:cubicBezTo>
                      <a:cubicBezTo>
                        <a:pt x="0" y="625"/>
                        <a:pt x="167" y="851"/>
                        <a:pt x="417" y="899"/>
                      </a:cubicBezTo>
                      <a:cubicBezTo>
                        <a:pt x="440" y="902"/>
                        <a:pt x="462" y="904"/>
                        <a:pt x="485" y="904"/>
                      </a:cubicBezTo>
                      <a:cubicBezTo>
                        <a:pt x="707" y="904"/>
                        <a:pt x="898" y="746"/>
                        <a:pt x="941" y="530"/>
                      </a:cubicBezTo>
                      <a:cubicBezTo>
                        <a:pt x="977" y="280"/>
                        <a:pt x="810" y="53"/>
                        <a:pt x="572" y="6"/>
                      </a:cubicBezTo>
                      <a:cubicBezTo>
                        <a:pt x="548" y="2"/>
                        <a:pt x="524" y="1"/>
                        <a:pt x="50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9"/>
                <p:cNvSpPr/>
                <p:nvPr/>
              </p:nvSpPr>
              <p:spPr>
                <a:xfrm rot="-5400000">
                  <a:off x="7345338" y="347102"/>
                  <a:ext cx="37511" cy="37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894" extrusionOk="0">
                      <a:moveTo>
                        <a:pt x="453" y="0"/>
                      </a:moveTo>
                      <a:cubicBezTo>
                        <a:pt x="203" y="0"/>
                        <a:pt x="0" y="203"/>
                        <a:pt x="0" y="453"/>
                      </a:cubicBezTo>
                      <a:cubicBezTo>
                        <a:pt x="0" y="691"/>
                        <a:pt x="203" y="893"/>
                        <a:pt x="453" y="893"/>
                      </a:cubicBezTo>
                      <a:cubicBezTo>
                        <a:pt x="703" y="893"/>
                        <a:pt x="905" y="691"/>
                        <a:pt x="905" y="453"/>
                      </a:cubicBezTo>
                      <a:cubicBezTo>
                        <a:pt x="905" y="203"/>
                        <a:pt x="703" y="0"/>
                        <a:pt x="4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9"/>
                <p:cNvSpPr/>
                <p:nvPr/>
              </p:nvSpPr>
              <p:spPr>
                <a:xfrm rot="-5400000">
                  <a:off x="1681575" y="402632"/>
                  <a:ext cx="107481" cy="107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6" h="2608" fill="none" extrusionOk="0">
                      <a:moveTo>
                        <a:pt x="1310" y="12"/>
                      </a:moveTo>
                      <a:cubicBezTo>
                        <a:pt x="2024" y="24"/>
                        <a:pt x="2596" y="607"/>
                        <a:pt x="2596" y="1322"/>
                      </a:cubicBezTo>
                      <a:cubicBezTo>
                        <a:pt x="2584" y="2036"/>
                        <a:pt x="2000" y="2608"/>
                        <a:pt x="1286" y="2596"/>
                      </a:cubicBezTo>
                      <a:cubicBezTo>
                        <a:pt x="572" y="2584"/>
                        <a:pt x="0" y="2000"/>
                        <a:pt x="0" y="1286"/>
                      </a:cubicBezTo>
                      <a:cubicBezTo>
                        <a:pt x="12" y="572"/>
                        <a:pt x="595" y="0"/>
                        <a:pt x="1310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9"/>
                <p:cNvSpPr/>
                <p:nvPr/>
              </p:nvSpPr>
              <p:spPr>
                <a:xfrm rot="-5400000">
                  <a:off x="4126676" y="135903"/>
                  <a:ext cx="82350" cy="74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9" h="1804" extrusionOk="0">
                      <a:moveTo>
                        <a:pt x="991" y="0"/>
                      </a:moveTo>
                      <a:cubicBezTo>
                        <a:pt x="590" y="0"/>
                        <a:pt x="221" y="278"/>
                        <a:pt x="120" y="693"/>
                      </a:cubicBezTo>
                      <a:cubicBezTo>
                        <a:pt x="1" y="1170"/>
                        <a:pt x="310" y="1658"/>
                        <a:pt x="786" y="1777"/>
                      </a:cubicBezTo>
                      <a:cubicBezTo>
                        <a:pt x="859" y="1795"/>
                        <a:pt x="932" y="1803"/>
                        <a:pt x="1003" y="1803"/>
                      </a:cubicBezTo>
                      <a:cubicBezTo>
                        <a:pt x="1411" y="1803"/>
                        <a:pt x="1779" y="1526"/>
                        <a:pt x="1870" y="1110"/>
                      </a:cubicBezTo>
                      <a:cubicBezTo>
                        <a:pt x="1989" y="622"/>
                        <a:pt x="1691" y="134"/>
                        <a:pt x="1203" y="27"/>
                      </a:cubicBezTo>
                      <a:cubicBezTo>
                        <a:pt x="1132" y="9"/>
                        <a:pt x="1061" y="0"/>
                        <a:pt x="9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9"/>
                <p:cNvSpPr/>
                <p:nvPr/>
              </p:nvSpPr>
              <p:spPr>
                <a:xfrm rot="-5400000">
                  <a:off x="6021212" y="135761"/>
                  <a:ext cx="74980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" h="1811" extrusionOk="0">
                      <a:moveTo>
                        <a:pt x="905" y="1"/>
                      </a:moveTo>
                      <a:cubicBezTo>
                        <a:pt x="405" y="1"/>
                        <a:pt x="1" y="405"/>
                        <a:pt x="1" y="905"/>
                      </a:cubicBezTo>
                      <a:cubicBezTo>
                        <a:pt x="1" y="1405"/>
                        <a:pt x="405" y="1810"/>
                        <a:pt x="905" y="1810"/>
                      </a:cubicBezTo>
                      <a:cubicBezTo>
                        <a:pt x="1406" y="1810"/>
                        <a:pt x="1810" y="1405"/>
                        <a:pt x="1810" y="905"/>
                      </a:cubicBezTo>
                      <a:cubicBezTo>
                        <a:pt x="1810" y="405"/>
                        <a:pt x="1406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9"/>
                <p:cNvSpPr/>
                <p:nvPr/>
              </p:nvSpPr>
              <p:spPr>
                <a:xfrm rot="-5400000">
                  <a:off x="5512063" y="223225"/>
                  <a:ext cx="74483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811" extrusionOk="0">
                      <a:moveTo>
                        <a:pt x="894" y="1"/>
                      </a:moveTo>
                      <a:cubicBezTo>
                        <a:pt x="406" y="1"/>
                        <a:pt x="1" y="406"/>
                        <a:pt x="1" y="906"/>
                      </a:cubicBezTo>
                      <a:cubicBezTo>
                        <a:pt x="1" y="1406"/>
                        <a:pt x="406" y="1811"/>
                        <a:pt x="894" y="1811"/>
                      </a:cubicBezTo>
                      <a:cubicBezTo>
                        <a:pt x="1394" y="1811"/>
                        <a:pt x="1799" y="1406"/>
                        <a:pt x="1799" y="906"/>
                      </a:cubicBezTo>
                      <a:cubicBezTo>
                        <a:pt x="1799" y="406"/>
                        <a:pt x="1394" y="1"/>
                        <a:pt x="8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9"/>
                <p:cNvSpPr/>
                <p:nvPr/>
              </p:nvSpPr>
              <p:spPr>
                <a:xfrm rot="-5400000">
                  <a:off x="4609642" y="456845"/>
                  <a:ext cx="37014" cy="37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" h="906" extrusionOk="0">
                      <a:moveTo>
                        <a:pt x="453" y="0"/>
                      </a:moveTo>
                      <a:cubicBezTo>
                        <a:pt x="203" y="0"/>
                        <a:pt x="1" y="203"/>
                        <a:pt x="1" y="453"/>
                      </a:cubicBezTo>
                      <a:cubicBezTo>
                        <a:pt x="1" y="703"/>
                        <a:pt x="203" y="905"/>
                        <a:pt x="453" y="905"/>
                      </a:cubicBezTo>
                      <a:cubicBezTo>
                        <a:pt x="692" y="905"/>
                        <a:pt x="894" y="703"/>
                        <a:pt x="894" y="453"/>
                      </a:cubicBezTo>
                      <a:cubicBezTo>
                        <a:pt x="894" y="203"/>
                        <a:pt x="692" y="0"/>
                        <a:pt x="4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9"/>
                <p:cNvSpPr/>
                <p:nvPr/>
              </p:nvSpPr>
              <p:spPr>
                <a:xfrm rot="-5400000">
                  <a:off x="4852678" y="69852"/>
                  <a:ext cx="151368" cy="151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6" h="3668" fill="none" extrusionOk="0">
                      <a:moveTo>
                        <a:pt x="3655" y="1834"/>
                      </a:moveTo>
                      <a:cubicBezTo>
                        <a:pt x="3655" y="2846"/>
                        <a:pt x="2846" y="3667"/>
                        <a:pt x="1834" y="3667"/>
                      </a:cubicBezTo>
                      <a:cubicBezTo>
                        <a:pt x="822" y="3667"/>
                        <a:pt x="0" y="2846"/>
                        <a:pt x="0" y="1834"/>
                      </a:cubicBezTo>
                      <a:cubicBezTo>
                        <a:pt x="0" y="822"/>
                        <a:pt x="822" y="0"/>
                        <a:pt x="1834" y="0"/>
                      </a:cubicBezTo>
                      <a:cubicBezTo>
                        <a:pt x="2846" y="0"/>
                        <a:pt x="3655" y="822"/>
                        <a:pt x="3655" y="18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9"/>
                <p:cNvSpPr/>
                <p:nvPr/>
              </p:nvSpPr>
              <p:spPr>
                <a:xfrm rot="-5400000">
                  <a:off x="3724879" y="268998"/>
                  <a:ext cx="115389" cy="115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787" fill="none" extrusionOk="0">
                      <a:moveTo>
                        <a:pt x="1596" y="120"/>
                      </a:moveTo>
                      <a:cubicBezTo>
                        <a:pt x="2299" y="227"/>
                        <a:pt x="2787" y="894"/>
                        <a:pt x="2668" y="1596"/>
                      </a:cubicBezTo>
                      <a:cubicBezTo>
                        <a:pt x="2549" y="2311"/>
                        <a:pt x="1882" y="2787"/>
                        <a:pt x="1180" y="2668"/>
                      </a:cubicBezTo>
                      <a:cubicBezTo>
                        <a:pt x="477" y="2561"/>
                        <a:pt x="1" y="1894"/>
                        <a:pt x="108" y="1192"/>
                      </a:cubicBezTo>
                      <a:cubicBezTo>
                        <a:pt x="227" y="477"/>
                        <a:pt x="894" y="1"/>
                        <a:pt x="1596" y="1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9"/>
                <p:cNvSpPr/>
                <p:nvPr/>
              </p:nvSpPr>
              <p:spPr>
                <a:xfrm rot="-5400000">
                  <a:off x="2059513" y="61775"/>
                  <a:ext cx="74483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811" extrusionOk="0">
                      <a:moveTo>
                        <a:pt x="894" y="1"/>
                      </a:moveTo>
                      <a:cubicBezTo>
                        <a:pt x="406" y="1"/>
                        <a:pt x="1" y="406"/>
                        <a:pt x="1" y="906"/>
                      </a:cubicBezTo>
                      <a:cubicBezTo>
                        <a:pt x="1" y="1406"/>
                        <a:pt x="406" y="1811"/>
                        <a:pt x="894" y="1811"/>
                      </a:cubicBezTo>
                      <a:cubicBezTo>
                        <a:pt x="1394" y="1811"/>
                        <a:pt x="1799" y="1406"/>
                        <a:pt x="1799" y="906"/>
                      </a:cubicBezTo>
                      <a:cubicBezTo>
                        <a:pt x="1799" y="406"/>
                        <a:pt x="1394" y="1"/>
                        <a:pt x="8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9"/>
                <p:cNvSpPr/>
                <p:nvPr/>
              </p:nvSpPr>
              <p:spPr>
                <a:xfrm>
                  <a:off x="2199834" y="4991039"/>
                  <a:ext cx="95681" cy="93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1" h="2251" extrusionOk="0">
                      <a:moveTo>
                        <a:pt x="406" y="0"/>
                      </a:moveTo>
                      <a:cubicBezTo>
                        <a:pt x="310" y="0"/>
                        <a:pt x="215" y="36"/>
                        <a:pt x="144" y="107"/>
                      </a:cubicBezTo>
                      <a:cubicBezTo>
                        <a:pt x="1" y="250"/>
                        <a:pt x="1" y="488"/>
                        <a:pt x="144" y="631"/>
                      </a:cubicBezTo>
                      <a:lnTo>
                        <a:pt x="644" y="1119"/>
                      </a:lnTo>
                      <a:lnTo>
                        <a:pt x="144" y="1619"/>
                      </a:lnTo>
                      <a:cubicBezTo>
                        <a:pt x="1" y="1762"/>
                        <a:pt x="1" y="1989"/>
                        <a:pt x="144" y="2143"/>
                      </a:cubicBezTo>
                      <a:cubicBezTo>
                        <a:pt x="215" y="2215"/>
                        <a:pt x="310" y="2251"/>
                        <a:pt x="406" y="2251"/>
                      </a:cubicBezTo>
                      <a:cubicBezTo>
                        <a:pt x="501" y="2251"/>
                        <a:pt x="596" y="2215"/>
                        <a:pt x="667" y="2143"/>
                      </a:cubicBezTo>
                      <a:lnTo>
                        <a:pt x="1156" y="1643"/>
                      </a:lnTo>
                      <a:lnTo>
                        <a:pt x="1656" y="2143"/>
                      </a:lnTo>
                      <a:cubicBezTo>
                        <a:pt x="1727" y="2215"/>
                        <a:pt x="1819" y="2251"/>
                        <a:pt x="1912" y="2251"/>
                      </a:cubicBezTo>
                      <a:cubicBezTo>
                        <a:pt x="2004" y="2251"/>
                        <a:pt x="2096" y="2215"/>
                        <a:pt x="2168" y="2143"/>
                      </a:cubicBezTo>
                      <a:cubicBezTo>
                        <a:pt x="2311" y="1989"/>
                        <a:pt x="2311" y="1762"/>
                        <a:pt x="2168" y="1619"/>
                      </a:cubicBezTo>
                      <a:lnTo>
                        <a:pt x="1679" y="1131"/>
                      </a:lnTo>
                      <a:lnTo>
                        <a:pt x="2168" y="631"/>
                      </a:lnTo>
                      <a:cubicBezTo>
                        <a:pt x="2311" y="488"/>
                        <a:pt x="2311" y="262"/>
                        <a:pt x="2168" y="107"/>
                      </a:cubicBezTo>
                      <a:cubicBezTo>
                        <a:pt x="2095" y="40"/>
                        <a:pt x="2000" y="5"/>
                        <a:pt x="1906" y="5"/>
                      </a:cubicBezTo>
                      <a:cubicBezTo>
                        <a:pt x="1815" y="5"/>
                        <a:pt x="1726" y="37"/>
                        <a:pt x="1656" y="107"/>
                      </a:cubicBezTo>
                      <a:lnTo>
                        <a:pt x="1156" y="607"/>
                      </a:lnTo>
                      <a:lnTo>
                        <a:pt x="667" y="107"/>
                      </a:lnTo>
                      <a:cubicBezTo>
                        <a:pt x="596" y="36"/>
                        <a:pt x="501" y="0"/>
                        <a:pt x="4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9"/>
                <p:cNvSpPr/>
                <p:nvPr/>
              </p:nvSpPr>
              <p:spPr>
                <a:xfrm>
                  <a:off x="2602474" y="4835325"/>
                  <a:ext cx="74980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" h="1811" extrusionOk="0">
                      <a:moveTo>
                        <a:pt x="905" y="1"/>
                      </a:moveTo>
                      <a:cubicBezTo>
                        <a:pt x="405" y="1"/>
                        <a:pt x="1" y="405"/>
                        <a:pt x="1" y="905"/>
                      </a:cubicBezTo>
                      <a:cubicBezTo>
                        <a:pt x="1" y="1405"/>
                        <a:pt x="405" y="1810"/>
                        <a:pt x="905" y="1810"/>
                      </a:cubicBezTo>
                      <a:cubicBezTo>
                        <a:pt x="1406" y="1810"/>
                        <a:pt x="1810" y="1405"/>
                        <a:pt x="1810" y="905"/>
                      </a:cubicBezTo>
                      <a:cubicBezTo>
                        <a:pt x="1810" y="405"/>
                        <a:pt x="1406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9"/>
                <p:cNvSpPr/>
                <p:nvPr/>
              </p:nvSpPr>
              <p:spPr>
                <a:xfrm>
                  <a:off x="1681321" y="4835314"/>
                  <a:ext cx="74483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811" extrusionOk="0">
                      <a:moveTo>
                        <a:pt x="894" y="1"/>
                      </a:moveTo>
                      <a:cubicBezTo>
                        <a:pt x="406" y="1"/>
                        <a:pt x="1" y="406"/>
                        <a:pt x="1" y="906"/>
                      </a:cubicBezTo>
                      <a:cubicBezTo>
                        <a:pt x="1" y="1406"/>
                        <a:pt x="406" y="1811"/>
                        <a:pt x="894" y="1811"/>
                      </a:cubicBezTo>
                      <a:cubicBezTo>
                        <a:pt x="1394" y="1811"/>
                        <a:pt x="1799" y="1406"/>
                        <a:pt x="1799" y="906"/>
                      </a:cubicBezTo>
                      <a:cubicBezTo>
                        <a:pt x="1799" y="406"/>
                        <a:pt x="1394" y="1"/>
                        <a:pt x="8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9"/>
                <p:cNvSpPr/>
                <p:nvPr/>
              </p:nvSpPr>
              <p:spPr>
                <a:xfrm>
                  <a:off x="4429660" y="4735342"/>
                  <a:ext cx="151368" cy="151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6" h="3668" fill="none" extrusionOk="0">
                      <a:moveTo>
                        <a:pt x="3655" y="1834"/>
                      </a:moveTo>
                      <a:cubicBezTo>
                        <a:pt x="3655" y="2846"/>
                        <a:pt x="2846" y="3667"/>
                        <a:pt x="1834" y="3667"/>
                      </a:cubicBezTo>
                      <a:cubicBezTo>
                        <a:pt x="822" y="3667"/>
                        <a:pt x="0" y="2846"/>
                        <a:pt x="0" y="1834"/>
                      </a:cubicBezTo>
                      <a:cubicBezTo>
                        <a:pt x="0" y="822"/>
                        <a:pt x="822" y="0"/>
                        <a:pt x="1834" y="0"/>
                      </a:cubicBezTo>
                      <a:cubicBezTo>
                        <a:pt x="2846" y="0"/>
                        <a:pt x="3655" y="822"/>
                        <a:pt x="3655" y="18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9"/>
                <p:cNvSpPr/>
                <p:nvPr/>
              </p:nvSpPr>
              <p:spPr>
                <a:xfrm>
                  <a:off x="3380438" y="4886420"/>
                  <a:ext cx="127727" cy="12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085" extrusionOk="0">
                      <a:moveTo>
                        <a:pt x="1537" y="0"/>
                      </a:moveTo>
                      <a:cubicBezTo>
                        <a:pt x="692" y="0"/>
                        <a:pt x="1" y="691"/>
                        <a:pt x="1" y="1548"/>
                      </a:cubicBezTo>
                      <a:cubicBezTo>
                        <a:pt x="1" y="2394"/>
                        <a:pt x="692" y="3084"/>
                        <a:pt x="1537" y="3084"/>
                      </a:cubicBezTo>
                      <a:cubicBezTo>
                        <a:pt x="2394" y="3084"/>
                        <a:pt x="3085" y="2394"/>
                        <a:pt x="3085" y="1548"/>
                      </a:cubicBezTo>
                      <a:cubicBezTo>
                        <a:pt x="3085" y="691"/>
                        <a:pt x="2394" y="0"/>
                        <a:pt x="15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9"/>
                <p:cNvSpPr/>
                <p:nvPr/>
              </p:nvSpPr>
              <p:spPr>
                <a:xfrm rot="-5400000">
                  <a:off x="6142537" y="4773924"/>
                  <a:ext cx="82350" cy="74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9" h="1804" extrusionOk="0">
                      <a:moveTo>
                        <a:pt x="991" y="0"/>
                      </a:moveTo>
                      <a:cubicBezTo>
                        <a:pt x="590" y="0"/>
                        <a:pt x="221" y="278"/>
                        <a:pt x="120" y="693"/>
                      </a:cubicBezTo>
                      <a:cubicBezTo>
                        <a:pt x="1" y="1170"/>
                        <a:pt x="310" y="1658"/>
                        <a:pt x="786" y="1777"/>
                      </a:cubicBezTo>
                      <a:cubicBezTo>
                        <a:pt x="859" y="1795"/>
                        <a:pt x="932" y="1803"/>
                        <a:pt x="1003" y="1803"/>
                      </a:cubicBezTo>
                      <a:cubicBezTo>
                        <a:pt x="1411" y="1803"/>
                        <a:pt x="1779" y="1526"/>
                        <a:pt x="1870" y="1110"/>
                      </a:cubicBezTo>
                      <a:cubicBezTo>
                        <a:pt x="1989" y="622"/>
                        <a:pt x="1691" y="134"/>
                        <a:pt x="1203" y="27"/>
                      </a:cubicBezTo>
                      <a:cubicBezTo>
                        <a:pt x="1132" y="9"/>
                        <a:pt x="1061" y="0"/>
                        <a:pt x="9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9"/>
                <p:cNvSpPr/>
                <p:nvPr/>
              </p:nvSpPr>
              <p:spPr>
                <a:xfrm rot="-5400000">
                  <a:off x="7171436" y="4980973"/>
                  <a:ext cx="40947" cy="37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904" extrusionOk="0">
                      <a:moveTo>
                        <a:pt x="492" y="0"/>
                      </a:moveTo>
                      <a:cubicBezTo>
                        <a:pt x="289" y="0"/>
                        <a:pt x="101" y="143"/>
                        <a:pt x="60" y="347"/>
                      </a:cubicBezTo>
                      <a:cubicBezTo>
                        <a:pt x="1" y="585"/>
                        <a:pt x="144" y="835"/>
                        <a:pt x="394" y="894"/>
                      </a:cubicBezTo>
                      <a:cubicBezTo>
                        <a:pt x="424" y="900"/>
                        <a:pt x="455" y="903"/>
                        <a:pt x="486" y="903"/>
                      </a:cubicBezTo>
                      <a:cubicBezTo>
                        <a:pt x="693" y="903"/>
                        <a:pt x="888" y="767"/>
                        <a:pt x="929" y="549"/>
                      </a:cubicBezTo>
                      <a:cubicBezTo>
                        <a:pt x="989" y="311"/>
                        <a:pt x="834" y="73"/>
                        <a:pt x="596" y="13"/>
                      </a:cubicBezTo>
                      <a:cubicBezTo>
                        <a:pt x="561" y="5"/>
                        <a:pt x="527" y="0"/>
                        <a:pt x="4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9"/>
                <p:cNvSpPr/>
                <p:nvPr/>
              </p:nvSpPr>
              <p:spPr>
                <a:xfrm rot="-5400000">
                  <a:off x="5382219" y="4886435"/>
                  <a:ext cx="127727" cy="12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085" extrusionOk="0">
                      <a:moveTo>
                        <a:pt x="1537" y="0"/>
                      </a:moveTo>
                      <a:cubicBezTo>
                        <a:pt x="692" y="0"/>
                        <a:pt x="1" y="691"/>
                        <a:pt x="1" y="1548"/>
                      </a:cubicBezTo>
                      <a:cubicBezTo>
                        <a:pt x="1" y="2394"/>
                        <a:pt x="692" y="3084"/>
                        <a:pt x="1537" y="3084"/>
                      </a:cubicBezTo>
                      <a:cubicBezTo>
                        <a:pt x="2394" y="3084"/>
                        <a:pt x="3085" y="2394"/>
                        <a:pt x="3085" y="1548"/>
                      </a:cubicBezTo>
                      <a:cubicBezTo>
                        <a:pt x="3085" y="691"/>
                        <a:pt x="2394" y="0"/>
                        <a:pt x="15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9"/>
                <p:cNvSpPr/>
                <p:nvPr/>
              </p:nvSpPr>
              <p:spPr>
                <a:xfrm rot="-5400000">
                  <a:off x="6655116" y="4868306"/>
                  <a:ext cx="115389" cy="115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787" fill="none" extrusionOk="0">
                      <a:moveTo>
                        <a:pt x="1596" y="120"/>
                      </a:moveTo>
                      <a:cubicBezTo>
                        <a:pt x="2299" y="227"/>
                        <a:pt x="2787" y="894"/>
                        <a:pt x="2668" y="1596"/>
                      </a:cubicBezTo>
                      <a:cubicBezTo>
                        <a:pt x="2549" y="2311"/>
                        <a:pt x="1882" y="2787"/>
                        <a:pt x="1180" y="2668"/>
                      </a:cubicBezTo>
                      <a:cubicBezTo>
                        <a:pt x="477" y="2561"/>
                        <a:pt x="1" y="1894"/>
                        <a:pt x="108" y="1192"/>
                      </a:cubicBezTo>
                      <a:cubicBezTo>
                        <a:pt x="227" y="477"/>
                        <a:pt x="894" y="1"/>
                        <a:pt x="1596" y="1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9"/>
                <p:cNvSpPr/>
                <p:nvPr/>
              </p:nvSpPr>
              <p:spPr>
                <a:xfrm>
                  <a:off x="6887771" y="4773764"/>
                  <a:ext cx="74483" cy="7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811" extrusionOk="0">
                      <a:moveTo>
                        <a:pt x="894" y="1"/>
                      </a:moveTo>
                      <a:cubicBezTo>
                        <a:pt x="406" y="1"/>
                        <a:pt x="1" y="406"/>
                        <a:pt x="1" y="906"/>
                      </a:cubicBezTo>
                      <a:cubicBezTo>
                        <a:pt x="1" y="1406"/>
                        <a:pt x="406" y="1811"/>
                        <a:pt x="894" y="1811"/>
                      </a:cubicBezTo>
                      <a:cubicBezTo>
                        <a:pt x="1394" y="1811"/>
                        <a:pt x="1799" y="1406"/>
                        <a:pt x="1799" y="906"/>
                      </a:cubicBezTo>
                      <a:cubicBezTo>
                        <a:pt x="1799" y="406"/>
                        <a:pt x="1394" y="1"/>
                        <a:pt x="8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0" name="Google Shape;800;p9"/>
              <p:cNvSpPr/>
              <p:nvPr/>
            </p:nvSpPr>
            <p:spPr>
              <a:xfrm rot="5400000" flipH="1">
                <a:off x="1502661" y="122705"/>
                <a:ext cx="96178" cy="92824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242" extrusionOk="0">
                    <a:moveTo>
                      <a:pt x="412" y="0"/>
                    </a:moveTo>
                    <a:cubicBezTo>
                      <a:pt x="319" y="0"/>
                      <a:pt x="227" y="36"/>
                      <a:pt x="156" y="107"/>
                    </a:cubicBezTo>
                    <a:cubicBezTo>
                      <a:pt x="1" y="250"/>
                      <a:pt x="1" y="488"/>
                      <a:pt x="156" y="631"/>
                    </a:cubicBezTo>
                    <a:lnTo>
                      <a:pt x="644" y="1131"/>
                    </a:lnTo>
                    <a:lnTo>
                      <a:pt x="156" y="1620"/>
                    </a:lnTo>
                    <a:cubicBezTo>
                      <a:pt x="13" y="1762"/>
                      <a:pt x="13" y="1989"/>
                      <a:pt x="156" y="2143"/>
                    </a:cubicBezTo>
                    <a:cubicBezTo>
                      <a:pt x="227" y="2209"/>
                      <a:pt x="319" y="2242"/>
                      <a:pt x="412" y="2242"/>
                    </a:cubicBezTo>
                    <a:cubicBezTo>
                      <a:pt x="504" y="2242"/>
                      <a:pt x="596" y="2209"/>
                      <a:pt x="668" y="2143"/>
                    </a:cubicBezTo>
                    <a:lnTo>
                      <a:pt x="1168" y="1643"/>
                    </a:lnTo>
                    <a:lnTo>
                      <a:pt x="1656" y="2143"/>
                    </a:lnTo>
                    <a:cubicBezTo>
                      <a:pt x="1727" y="2209"/>
                      <a:pt x="1820" y="2242"/>
                      <a:pt x="1913" y="2242"/>
                    </a:cubicBezTo>
                    <a:cubicBezTo>
                      <a:pt x="2007" y="2242"/>
                      <a:pt x="2102" y="2209"/>
                      <a:pt x="2180" y="2143"/>
                    </a:cubicBezTo>
                    <a:cubicBezTo>
                      <a:pt x="2323" y="1989"/>
                      <a:pt x="2323" y="1762"/>
                      <a:pt x="2180" y="1620"/>
                    </a:cubicBezTo>
                    <a:lnTo>
                      <a:pt x="1680" y="1131"/>
                    </a:lnTo>
                    <a:lnTo>
                      <a:pt x="2180" y="631"/>
                    </a:lnTo>
                    <a:cubicBezTo>
                      <a:pt x="2323" y="488"/>
                      <a:pt x="2323" y="250"/>
                      <a:pt x="2180" y="119"/>
                    </a:cubicBezTo>
                    <a:cubicBezTo>
                      <a:pt x="2102" y="42"/>
                      <a:pt x="2007" y="3"/>
                      <a:pt x="1913" y="3"/>
                    </a:cubicBezTo>
                    <a:cubicBezTo>
                      <a:pt x="1820" y="3"/>
                      <a:pt x="1727" y="42"/>
                      <a:pt x="1656" y="119"/>
                    </a:cubicBezTo>
                    <a:lnTo>
                      <a:pt x="1168" y="608"/>
                    </a:lnTo>
                    <a:lnTo>
                      <a:pt x="668" y="107"/>
                    </a:lnTo>
                    <a:cubicBezTo>
                      <a:pt x="596" y="36"/>
                      <a:pt x="504" y="0"/>
                      <a:pt x="4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1" name="Google Shape;801;p9"/>
            <p:cNvSpPr/>
            <p:nvPr/>
          </p:nvSpPr>
          <p:spPr>
            <a:xfrm rot="5400000" flipH="1">
              <a:off x="244700" y="118253"/>
              <a:ext cx="142076" cy="143024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 flipH="1">
              <a:off x="202517" y="872064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 rot="5400000" flipH="1">
              <a:off x="510796" y="692495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"/>
            <p:cNvSpPr/>
            <p:nvPr/>
          </p:nvSpPr>
          <p:spPr>
            <a:xfrm rot="5400000" flipH="1">
              <a:off x="803321" y="261820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9"/>
            <p:cNvSpPr/>
            <p:nvPr/>
          </p:nvSpPr>
          <p:spPr>
            <a:xfrm flipH="1">
              <a:off x="8092467" y="4869864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"/>
            <p:cNvSpPr/>
            <p:nvPr/>
          </p:nvSpPr>
          <p:spPr>
            <a:xfrm rot="5400000" flipH="1">
              <a:off x="8555146" y="4779670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0"/>
          <p:cNvSpPr txBox="1">
            <a:spLocks noGrp="1"/>
          </p:cNvSpPr>
          <p:nvPr>
            <p:ph type="title"/>
          </p:nvPr>
        </p:nvSpPr>
        <p:spPr>
          <a:xfrm>
            <a:off x="2323200" y="1973700"/>
            <a:ext cx="4497600" cy="15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809" name="Google Shape;809;p10"/>
          <p:cNvGrpSpPr/>
          <p:nvPr/>
        </p:nvGrpSpPr>
        <p:grpSpPr>
          <a:xfrm>
            <a:off x="136650" y="62024"/>
            <a:ext cx="8857806" cy="5022213"/>
            <a:chOff x="136650" y="62024"/>
            <a:chExt cx="8857806" cy="5022213"/>
          </a:xfrm>
        </p:grpSpPr>
        <p:grpSp>
          <p:nvGrpSpPr>
            <p:cNvPr id="810" name="Google Shape;810;p10"/>
            <p:cNvGrpSpPr/>
            <p:nvPr/>
          </p:nvGrpSpPr>
          <p:grpSpPr>
            <a:xfrm flipH="1">
              <a:off x="136650" y="62024"/>
              <a:ext cx="8857806" cy="5022213"/>
              <a:chOff x="152672" y="62024"/>
              <a:chExt cx="8857806" cy="5022213"/>
            </a:xfrm>
          </p:grpSpPr>
          <p:sp>
            <p:nvSpPr>
              <p:cNvPr id="811" name="Google Shape;811;p10"/>
              <p:cNvSpPr/>
              <p:nvPr/>
            </p:nvSpPr>
            <p:spPr>
              <a:xfrm>
                <a:off x="8603747" y="1372765"/>
                <a:ext cx="96178" cy="92824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242" extrusionOk="0">
                    <a:moveTo>
                      <a:pt x="412" y="0"/>
                    </a:moveTo>
                    <a:cubicBezTo>
                      <a:pt x="319" y="0"/>
                      <a:pt x="227" y="36"/>
                      <a:pt x="156" y="107"/>
                    </a:cubicBezTo>
                    <a:cubicBezTo>
                      <a:pt x="1" y="250"/>
                      <a:pt x="1" y="488"/>
                      <a:pt x="156" y="631"/>
                    </a:cubicBezTo>
                    <a:lnTo>
                      <a:pt x="644" y="1131"/>
                    </a:lnTo>
                    <a:lnTo>
                      <a:pt x="156" y="1620"/>
                    </a:lnTo>
                    <a:cubicBezTo>
                      <a:pt x="13" y="1762"/>
                      <a:pt x="13" y="1989"/>
                      <a:pt x="156" y="2143"/>
                    </a:cubicBezTo>
                    <a:cubicBezTo>
                      <a:pt x="227" y="2209"/>
                      <a:pt x="319" y="2242"/>
                      <a:pt x="412" y="2242"/>
                    </a:cubicBezTo>
                    <a:cubicBezTo>
                      <a:pt x="504" y="2242"/>
                      <a:pt x="596" y="2209"/>
                      <a:pt x="668" y="2143"/>
                    </a:cubicBezTo>
                    <a:lnTo>
                      <a:pt x="1168" y="1643"/>
                    </a:lnTo>
                    <a:lnTo>
                      <a:pt x="1656" y="2143"/>
                    </a:lnTo>
                    <a:cubicBezTo>
                      <a:pt x="1727" y="2209"/>
                      <a:pt x="1820" y="2242"/>
                      <a:pt x="1913" y="2242"/>
                    </a:cubicBezTo>
                    <a:cubicBezTo>
                      <a:pt x="2007" y="2242"/>
                      <a:pt x="2102" y="2209"/>
                      <a:pt x="2180" y="2143"/>
                    </a:cubicBezTo>
                    <a:cubicBezTo>
                      <a:pt x="2323" y="1989"/>
                      <a:pt x="2323" y="1762"/>
                      <a:pt x="2180" y="1620"/>
                    </a:cubicBezTo>
                    <a:lnTo>
                      <a:pt x="1680" y="1131"/>
                    </a:lnTo>
                    <a:lnTo>
                      <a:pt x="2180" y="631"/>
                    </a:lnTo>
                    <a:cubicBezTo>
                      <a:pt x="2323" y="488"/>
                      <a:pt x="2323" y="250"/>
                      <a:pt x="2180" y="119"/>
                    </a:cubicBezTo>
                    <a:cubicBezTo>
                      <a:pt x="2102" y="42"/>
                      <a:pt x="2007" y="3"/>
                      <a:pt x="1913" y="3"/>
                    </a:cubicBezTo>
                    <a:cubicBezTo>
                      <a:pt x="1820" y="3"/>
                      <a:pt x="1727" y="42"/>
                      <a:pt x="1656" y="119"/>
                    </a:cubicBezTo>
                    <a:lnTo>
                      <a:pt x="1168" y="608"/>
                    </a:lnTo>
                    <a:lnTo>
                      <a:pt x="668" y="107"/>
                    </a:lnTo>
                    <a:cubicBezTo>
                      <a:pt x="596" y="36"/>
                      <a:pt x="504" y="0"/>
                      <a:pt x="4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0"/>
              <p:cNvSpPr/>
              <p:nvPr/>
            </p:nvSpPr>
            <p:spPr>
              <a:xfrm>
                <a:off x="152672" y="4147789"/>
                <a:ext cx="95681" cy="93197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51" extrusionOk="0">
                    <a:moveTo>
                      <a:pt x="406" y="0"/>
                    </a:moveTo>
                    <a:cubicBezTo>
                      <a:pt x="310" y="0"/>
                      <a:pt x="215" y="36"/>
                      <a:pt x="144" y="107"/>
                    </a:cubicBezTo>
                    <a:cubicBezTo>
                      <a:pt x="1" y="250"/>
                      <a:pt x="1" y="488"/>
                      <a:pt x="144" y="631"/>
                    </a:cubicBezTo>
                    <a:lnTo>
                      <a:pt x="644" y="1119"/>
                    </a:lnTo>
                    <a:lnTo>
                      <a:pt x="144" y="1619"/>
                    </a:lnTo>
                    <a:cubicBezTo>
                      <a:pt x="1" y="1762"/>
                      <a:pt x="1" y="1989"/>
                      <a:pt x="144" y="2143"/>
                    </a:cubicBezTo>
                    <a:cubicBezTo>
                      <a:pt x="215" y="2215"/>
                      <a:pt x="310" y="2251"/>
                      <a:pt x="406" y="2251"/>
                    </a:cubicBezTo>
                    <a:cubicBezTo>
                      <a:pt x="501" y="2251"/>
                      <a:pt x="596" y="2215"/>
                      <a:pt x="667" y="2143"/>
                    </a:cubicBezTo>
                    <a:lnTo>
                      <a:pt x="1156" y="1643"/>
                    </a:lnTo>
                    <a:lnTo>
                      <a:pt x="1656" y="2143"/>
                    </a:lnTo>
                    <a:cubicBezTo>
                      <a:pt x="1727" y="2215"/>
                      <a:pt x="1819" y="2251"/>
                      <a:pt x="1912" y="2251"/>
                    </a:cubicBezTo>
                    <a:cubicBezTo>
                      <a:pt x="2004" y="2251"/>
                      <a:pt x="2096" y="2215"/>
                      <a:pt x="2168" y="2143"/>
                    </a:cubicBezTo>
                    <a:cubicBezTo>
                      <a:pt x="2311" y="1989"/>
                      <a:pt x="2311" y="1762"/>
                      <a:pt x="2168" y="1619"/>
                    </a:cubicBezTo>
                    <a:lnTo>
                      <a:pt x="1679" y="1131"/>
                    </a:lnTo>
                    <a:lnTo>
                      <a:pt x="2168" y="631"/>
                    </a:lnTo>
                    <a:cubicBezTo>
                      <a:pt x="2311" y="488"/>
                      <a:pt x="2311" y="262"/>
                      <a:pt x="2168" y="107"/>
                    </a:cubicBezTo>
                    <a:cubicBezTo>
                      <a:pt x="2095" y="40"/>
                      <a:pt x="2000" y="5"/>
                      <a:pt x="1906" y="5"/>
                    </a:cubicBezTo>
                    <a:cubicBezTo>
                      <a:pt x="1815" y="5"/>
                      <a:pt x="1726" y="37"/>
                      <a:pt x="1656" y="107"/>
                    </a:cubicBezTo>
                    <a:lnTo>
                      <a:pt x="1156" y="607"/>
                    </a:lnTo>
                    <a:lnTo>
                      <a:pt x="667" y="107"/>
                    </a:lnTo>
                    <a:cubicBezTo>
                      <a:pt x="596" y="36"/>
                      <a:pt x="501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0"/>
              <p:cNvSpPr/>
              <p:nvPr/>
            </p:nvSpPr>
            <p:spPr>
              <a:xfrm>
                <a:off x="432930" y="1904417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0"/>
              <p:cNvSpPr/>
              <p:nvPr/>
            </p:nvSpPr>
            <p:spPr>
              <a:xfrm>
                <a:off x="8610671" y="1683685"/>
                <a:ext cx="82350" cy="7481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7" extrusionOk="0">
                    <a:moveTo>
                      <a:pt x="1003" y="0"/>
                    </a:moveTo>
                    <a:cubicBezTo>
                      <a:pt x="588" y="0"/>
                      <a:pt x="212" y="280"/>
                      <a:pt x="119" y="701"/>
                    </a:cubicBezTo>
                    <a:cubicBezTo>
                      <a:pt x="0" y="1177"/>
                      <a:pt x="298" y="1665"/>
                      <a:pt x="786" y="1784"/>
                    </a:cubicBezTo>
                    <a:cubicBezTo>
                      <a:pt x="852" y="1799"/>
                      <a:pt x="917" y="1806"/>
                      <a:pt x="982" y="1806"/>
                    </a:cubicBezTo>
                    <a:cubicBezTo>
                      <a:pt x="1390" y="1806"/>
                      <a:pt x="1767" y="1528"/>
                      <a:pt x="1870" y="1118"/>
                    </a:cubicBezTo>
                    <a:cubicBezTo>
                      <a:pt x="1989" y="629"/>
                      <a:pt x="1691" y="141"/>
                      <a:pt x="1203" y="22"/>
                    </a:cubicBezTo>
                    <a:cubicBezTo>
                      <a:pt x="1136" y="7"/>
                      <a:pt x="1069" y="0"/>
                      <a:pt x="10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0"/>
              <p:cNvSpPr/>
              <p:nvPr/>
            </p:nvSpPr>
            <p:spPr>
              <a:xfrm>
                <a:off x="356474" y="3769800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0"/>
              <p:cNvSpPr/>
              <p:nvPr/>
            </p:nvSpPr>
            <p:spPr>
              <a:xfrm>
                <a:off x="236721" y="3276389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0"/>
              <p:cNvSpPr/>
              <p:nvPr/>
            </p:nvSpPr>
            <p:spPr>
              <a:xfrm>
                <a:off x="8887099" y="1733983"/>
                <a:ext cx="40450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04" extrusionOk="0">
                    <a:moveTo>
                      <a:pt x="500" y="1"/>
                    </a:moveTo>
                    <a:cubicBezTo>
                      <a:pt x="278" y="1"/>
                      <a:pt x="80" y="149"/>
                      <a:pt x="48" y="375"/>
                    </a:cubicBezTo>
                    <a:cubicBezTo>
                      <a:pt x="0" y="625"/>
                      <a:pt x="167" y="851"/>
                      <a:pt x="417" y="899"/>
                    </a:cubicBezTo>
                    <a:cubicBezTo>
                      <a:pt x="440" y="902"/>
                      <a:pt x="462" y="904"/>
                      <a:pt x="485" y="904"/>
                    </a:cubicBezTo>
                    <a:cubicBezTo>
                      <a:pt x="707" y="904"/>
                      <a:pt x="898" y="746"/>
                      <a:pt x="941" y="530"/>
                    </a:cubicBezTo>
                    <a:cubicBezTo>
                      <a:pt x="977" y="280"/>
                      <a:pt x="810" y="53"/>
                      <a:pt x="572" y="6"/>
                    </a:cubicBezTo>
                    <a:cubicBezTo>
                      <a:pt x="548" y="2"/>
                      <a:pt x="524" y="1"/>
                      <a:pt x="5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0"/>
              <p:cNvSpPr/>
              <p:nvPr/>
            </p:nvSpPr>
            <p:spPr>
              <a:xfrm>
                <a:off x="236721" y="2858881"/>
                <a:ext cx="37014" cy="375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906" extrusionOk="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cubicBezTo>
                      <a:pt x="1" y="703"/>
                      <a:pt x="203" y="905"/>
                      <a:pt x="453" y="905"/>
                    </a:cubicBezTo>
                    <a:cubicBezTo>
                      <a:pt x="692" y="905"/>
                      <a:pt x="894" y="703"/>
                      <a:pt x="894" y="453"/>
                    </a:cubicBezTo>
                    <a:cubicBezTo>
                      <a:pt x="894" y="203"/>
                      <a:pt x="692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0"/>
              <p:cNvSpPr/>
              <p:nvPr/>
            </p:nvSpPr>
            <p:spPr>
              <a:xfrm>
                <a:off x="627151" y="1702371"/>
                <a:ext cx="40947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04" extrusionOk="0">
                    <a:moveTo>
                      <a:pt x="492" y="0"/>
                    </a:moveTo>
                    <a:cubicBezTo>
                      <a:pt x="289" y="0"/>
                      <a:pt x="101" y="143"/>
                      <a:pt x="60" y="347"/>
                    </a:cubicBezTo>
                    <a:cubicBezTo>
                      <a:pt x="1" y="585"/>
                      <a:pt x="144" y="835"/>
                      <a:pt x="394" y="894"/>
                    </a:cubicBezTo>
                    <a:cubicBezTo>
                      <a:pt x="424" y="900"/>
                      <a:pt x="455" y="903"/>
                      <a:pt x="486" y="903"/>
                    </a:cubicBezTo>
                    <a:cubicBezTo>
                      <a:pt x="693" y="903"/>
                      <a:pt x="888" y="767"/>
                      <a:pt x="929" y="549"/>
                    </a:cubicBezTo>
                    <a:cubicBezTo>
                      <a:pt x="989" y="311"/>
                      <a:pt x="834" y="73"/>
                      <a:pt x="596" y="13"/>
                    </a:cubicBezTo>
                    <a:cubicBezTo>
                      <a:pt x="561" y="5"/>
                      <a:pt x="527" y="0"/>
                      <a:pt x="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0"/>
              <p:cNvSpPr/>
              <p:nvPr/>
            </p:nvSpPr>
            <p:spPr>
              <a:xfrm>
                <a:off x="303725" y="1371095"/>
                <a:ext cx="127727" cy="127727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085" extrusionOk="0">
                    <a:moveTo>
                      <a:pt x="1537" y="0"/>
                    </a:moveTo>
                    <a:cubicBezTo>
                      <a:pt x="692" y="0"/>
                      <a:pt x="1" y="691"/>
                      <a:pt x="1" y="1548"/>
                    </a:cubicBezTo>
                    <a:cubicBezTo>
                      <a:pt x="1" y="2394"/>
                      <a:pt x="692" y="3084"/>
                      <a:pt x="1537" y="3084"/>
                    </a:cubicBezTo>
                    <a:cubicBezTo>
                      <a:pt x="2394" y="3084"/>
                      <a:pt x="3085" y="2394"/>
                      <a:pt x="3085" y="1548"/>
                    </a:cubicBezTo>
                    <a:cubicBezTo>
                      <a:pt x="3085" y="691"/>
                      <a:pt x="2394" y="0"/>
                      <a:pt x="1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0"/>
              <p:cNvSpPr/>
              <p:nvPr/>
            </p:nvSpPr>
            <p:spPr>
              <a:xfrm>
                <a:off x="398422" y="3022917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0"/>
              <p:cNvSpPr/>
              <p:nvPr/>
            </p:nvSpPr>
            <p:spPr>
              <a:xfrm>
                <a:off x="8725917" y="1879639"/>
                <a:ext cx="107481" cy="107978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608" fill="none" extrusionOk="0">
                    <a:moveTo>
                      <a:pt x="1310" y="12"/>
                    </a:moveTo>
                    <a:cubicBezTo>
                      <a:pt x="2024" y="24"/>
                      <a:pt x="2596" y="607"/>
                      <a:pt x="2596" y="1322"/>
                    </a:cubicBezTo>
                    <a:cubicBezTo>
                      <a:pt x="2584" y="2036"/>
                      <a:pt x="2000" y="2608"/>
                      <a:pt x="1286" y="2596"/>
                    </a:cubicBezTo>
                    <a:cubicBezTo>
                      <a:pt x="572" y="2584"/>
                      <a:pt x="0" y="2000"/>
                      <a:pt x="0" y="1286"/>
                    </a:cubicBezTo>
                    <a:cubicBezTo>
                      <a:pt x="12" y="572"/>
                      <a:pt x="595" y="0"/>
                      <a:pt x="131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0"/>
              <p:cNvSpPr/>
              <p:nvPr/>
            </p:nvSpPr>
            <p:spPr>
              <a:xfrm>
                <a:off x="216516" y="2329916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0"/>
              <p:cNvSpPr/>
              <p:nvPr/>
            </p:nvSpPr>
            <p:spPr>
              <a:xfrm>
                <a:off x="8866155" y="2418642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0"/>
              <p:cNvSpPr/>
              <p:nvPr/>
            </p:nvSpPr>
            <p:spPr>
              <a:xfrm>
                <a:off x="8903949" y="3448150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10"/>
              <p:cNvSpPr/>
              <p:nvPr/>
            </p:nvSpPr>
            <p:spPr>
              <a:xfrm>
                <a:off x="8586471" y="3315039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10"/>
              <p:cNvSpPr/>
              <p:nvPr/>
            </p:nvSpPr>
            <p:spPr>
              <a:xfrm>
                <a:off x="8586471" y="2897531"/>
                <a:ext cx="37014" cy="375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906" extrusionOk="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cubicBezTo>
                      <a:pt x="1" y="703"/>
                      <a:pt x="203" y="905"/>
                      <a:pt x="453" y="905"/>
                    </a:cubicBezTo>
                    <a:cubicBezTo>
                      <a:pt x="692" y="905"/>
                      <a:pt x="894" y="703"/>
                      <a:pt x="894" y="453"/>
                    </a:cubicBezTo>
                    <a:cubicBezTo>
                      <a:pt x="894" y="203"/>
                      <a:pt x="692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0"/>
              <p:cNvSpPr/>
              <p:nvPr/>
            </p:nvSpPr>
            <p:spPr>
              <a:xfrm>
                <a:off x="8859110" y="3140567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0"/>
              <p:cNvSpPr/>
              <p:nvPr/>
            </p:nvSpPr>
            <p:spPr>
              <a:xfrm>
                <a:off x="8566266" y="2368566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0"/>
              <p:cNvSpPr/>
              <p:nvPr/>
            </p:nvSpPr>
            <p:spPr>
              <a:xfrm rot="-5400000">
                <a:off x="2641813" y="304430"/>
                <a:ext cx="96178" cy="92824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242" extrusionOk="0">
                    <a:moveTo>
                      <a:pt x="412" y="0"/>
                    </a:moveTo>
                    <a:cubicBezTo>
                      <a:pt x="319" y="0"/>
                      <a:pt x="227" y="36"/>
                      <a:pt x="156" y="107"/>
                    </a:cubicBezTo>
                    <a:cubicBezTo>
                      <a:pt x="1" y="250"/>
                      <a:pt x="1" y="488"/>
                      <a:pt x="156" y="631"/>
                    </a:cubicBezTo>
                    <a:lnTo>
                      <a:pt x="644" y="1131"/>
                    </a:lnTo>
                    <a:lnTo>
                      <a:pt x="156" y="1620"/>
                    </a:lnTo>
                    <a:cubicBezTo>
                      <a:pt x="13" y="1762"/>
                      <a:pt x="13" y="1989"/>
                      <a:pt x="156" y="2143"/>
                    </a:cubicBezTo>
                    <a:cubicBezTo>
                      <a:pt x="227" y="2209"/>
                      <a:pt x="319" y="2242"/>
                      <a:pt x="412" y="2242"/>
                    </a:cubicBezTo>
                    <a:cubicBezTo>
                      <a:pt x="504" y="2242"/>
                      <a:pt x="596" y="2209"/>
                      <a:pt x="668" y="2143"/>
                    </a:cubicBezTo>
                    <a:lnTo>
                      <a:pt x="1168" y="1643"/>
                    </a:lnTo>
                    <a:lnTo>
                      <a:pt x="1656" y="2143"/>
                    </a:lnTo>
                    <a:cubicBezTo>
                      <a:pt x="1727" y="2209"/>
                      <a:pt x="1820" y="2242"/>
                      <a:pt x="1913" y="2242"/>
                    </a:cubicBezTo>
                    <a:cubicBezTo>
                      <a:pt x="2007" y="2242"/>
                      <a:pt x="2102" y="2209"/>
                      <a:pt x="2180" y="2143"/>
                    </a:cubicBezTo>
                    <a:cubicBezTo>
                      <a:pt x="2323" y="1989"/>
                      <a:pt x="2323" y="1762"/>
                      <a:pt x="2180" y="1620"/>
                    </a:cubicBezTo>
                    <a:lnTo>
                      <a:pt x="1680" y="1131"/>
                    </a:lnTo>
                    <a:lnTo>
                      <a:pt x="2180" y="631"/>
                    </a:lnTo>
                    <a:cubicBezTo>
                      <a:pt x="2323" y="488"/>
                      <a:pt x="2323" y="250"/>
                      <a:pt x="2180" y="119"/>
                    </a:cubicBezTo>
                    <a:cubicBezTo>
                      <a:pt x="2102" y="42"/>
                      <a:pt x="2007" y="3"/>
                      <a:pt x="1913" y="3"/>
                    </a:cubicBezTo>
                    <a:cubicBezTo>
                      <a:pt x="1820" y="3"/>
                      <a:pt x="1727" y="42"/>
                      <a:pt x="1656" y="119"/>
                    </a:cubicBezTo>
                    <a:lnTo>
                      <a:pt x="1168" y="608"/>
                    </a:lnTo>
                    <a:lnTo>
                      <a:pt x="668" y="107"/>
                    </a:lnTo>
                    <a:cubicBezTo>
                      <a:pt x="596" y="36"/>
                      <a:pt x="504" y="0"/>
                      <a:pt x="4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0"/>
              <p:cNvSpPr/>
              <p:nvPr/>
            </p:nvSpPr>
            <p:spPr>
              <a:xfrm rot="-5400000">
                <a:off x="3214280" y="305787"/>
                <a:ext cx="82350" cy="7481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7" extrusionOk="0">
                    <a:moveTo>
                      <a:pt x="1003" y="0"/>
                    </a:moveTo>
                    <a:cubicBezTo>
                      <a:pt x="588" y="0"/>
                      <a:pt x="212" y="280"/>
                      <a:pt x="119" y="701"/>
                    </a:cubicBezTo>
                    <a:cubicBezTo>
                      <a:pt x="0" y="1177"/>
                      <a:pt x="298" y="1665"/>
                      <a:pt x="786" y="1784"/>
                    </a:cubicBezTo>
                    <a:cubicBezTo>
                      <a:pt x="852" y="1799"/>
                      <a:pt x="917" y="1806"/>
                      <a:pt x="982" y="1806"/>
                    </a:cubicBezTo>
                    <a:cubicBezTo>
                      <a:pt x="1390" y="1806"/>
                      <a:pt x="1767" y="1528"/>
                      <a:pt x="1870" y="1118"/>
                    </a:cubicBezTo>
                    <a:cubicBezTo>
                      <a:pt x="1989" y="629"/>
                      <a:pt x="1691" y="141"/>
                      <a:pt x="1203" y="22"/>
                    </a:cubicBezTo>
                    <a:cubicBezTo>
                      <a:pt x="1136" y="7"/>
                      <a:pt x="1069" y="0"/>
                      <a:pt x="10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0"/>
              <p:cNvSpPr/>
              <p:nvPr/>
            </p:nvSpPr>
            <p:spPr>
              <a:xfrm rot="-5400000">
                <a:off x="6745227" y="158903"/>
                <a:ext cx="142076" cy="143024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394" y="1"/>
                      <a:pt x="1" y="405"/>
                      <a:pt x="1" y="906"/>
                    </a:cubicBezTo>
                    <a:cubicBezTo>
                      <a:pt x="1" y="1406"/>
                      <a:pt x="394" y="1810"/>
                      <a:pt x="894" y="1810"/>
                    </a:cubicBezTo>
                    <a:cubicBezTo>
                      <a:pt x="1394" y="1810"/>
                      <a:pt x="1799" y="1406"/>
                      <a:pt x="1799" y="906"/>
                    </a:cubicBezTo>
                    <a:cubicBezTo>
                      <a:pt x="1799" y="405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0"/>
              <p:cNvSpPr/>
              <p:nvPr/>
            </p:nvSpPr>
            <p:spPr>
              <a:xfrm rot="-5400000">
                <a:off x="3179122" y="120428"/>
                <a:ext cx="40450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04" extrusionOk="0">
                    <a:moveTo>
                      <a:pt x="500" y="1"/>
                    </a:moveTo>
                    <a:cubicBezTo>
                      <a:pt x="278" y="1"/>
                      <a:pt x="80" y="149"/>
                      <a:pt x="48" y="375"/>
                    </a:cubicBezTo>
                    <a:cubicBezTo>
                      <a:pt x="0" y="625"/>
                      <a:pt x="167" y="851"/>
                      <a:pt x="417" y="899"/>
                    </a:cubicBezTo>
                    <a:cubicBezTo>
                      <a:pt x="440" y="902"/>
                      <a:pt x="462" y="904"/>
                      <a:pt x="485" y="904"/>
                    </a:cubicBezTo>
                    <a:cubicBezTo>
                      <a:pt x="707" y="904"/>
                      <a:pt x="898" y="746"/>
                      <a:pt x="941" y="530"/>
                    </a:cubicBezTo>
                    <a:cubicBezTo>
                      <a:pt x="977" y="280"/>
                      <a:pt x="810" y="53"/>
                      <a:pt x="572" y="6"/>
                    </a:cubicBezTo>
                    <a:cubicBezTo>
                      <a:pt x="548" y="2"/>
                      <a:pt x="524" y="1"/>
                      <a:pt x="5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10"/>
              <p:cNvSpPr/>
              <p:nvPr/>
            </p:nvSpPr>
            <p:spPr>
              <a:xfrm rot="-5400000">
                <a:off x="7345338" y="347102"/>
                <a:ext cx="37511" cy="370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94" extrusionOk="0">
                    <a:moveTo>
                      <a:pt x="453" y="0"/>
                    </a:moveTo>
                    <a:cubicBezTo>
                      <a:pt x="203" y="0"/>
                      <a:pt x="0" y="203"/>
                      <a:pt x="0" y="453"/>
                    </a:cubicBezTo>
                    <a:cubicBezTo>
                      <a:pt x="0" y="691"/>
                      <a:pt x="203" y="893"/>
                      <a:pt x="453" y="893"/>
                    </a:cubicBezTo>
                    <a:cubicBezTo>
                      <a:pt x="703" y="893"/>
                      <a:pt x="905" y="691"/>
                      <a:pt x="905" y="453"/>
                    </a:cubicBezTo>
                    <a:cubicBezTo>
                      <a:pt x="905" y="203"/>
                      <a:pt x="703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10"/>
              <p:cNvSpPr/>
              <p:nvPr/>
            </p:nvSpPr>
            <p:spPr>
              <a:xfrm rot="-5400000">
                <a:off x="1681575" y="402632"/>
                <a:ext cx="107481" cy="107978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608" fill="none" extrusionOk="0">
                    <a:moveTo>
                      <a:pt x="1310" y="12"/>
                    </a:moveTo>
                    <a:cubicBezTo>
                      <a:pt x="2024" y="24"/>
                      <a:pt x="2596" y="607"/>
                      <a:pt x="2596" y="1322"/>
                    </a:cubicBezTo>
                    <a:cubicBezTo>
                      <a:pt x="2584" y="2036"/>
                      <a:pt x="2000" y="2608"/>
                      <a:pt x="1286" y="2596"/>
                    </a:cubicBezTo>
                    <a:cubicBezTo>
                      <a:pt x="572" y="2584"/>
                      <a:pt x="0" y="2000"/>
                      <a:pt x="0" y="1286"/>
                    </a:cubicBezTo>
                    <a:cubicBezTo>
                      <a:pt x="12" y="572"/>
                      <a:pt x="595" y="0"/>
                      <a:pt x="131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0"/>
              <p:cNvSpPr/>
              <p:nvPr/>
            </p:nvSpPr>
            <p:spPr>
              <a:xfrm rot="-5400000">
                <a:off x="4126676" y="135903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0"/>
              <p:cNvSpPr/>
              <p:nvPr/>
            </p:nvSpPr>
            <p:spPr>
              <a:xfrm rot="-5400000">
                <a:off x="6021212" y="135761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0"/>
              <p:cNvSpPr/>
              <p:nvPr/>
            </p:nvSpPr>
            <p:spPr>
              <a:xfrm rot="-5400000">
                <a:off x="5512063" y="223225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0"/>
              <p:cNvSpPr/>
              <p:nvPr/>
            </p:nvSpPr>
            <p:spPr>
              <a:xfrm rot="-5400000">
                <a:off x="4609642" y="456845"/>
                <a:ext cx="37014" cy="375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906" extrusionOk="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cubicBezTo>
                      <a:pt x="1" y="703"/>
                      <a:pt x="203" y="905"/>
                      <a:pt x="453" y="905"/>
                    </a:cubicBezTo>
                    <a:cubicBezTo>
                      <a:pt x="692" y="905"/>
                      <a:pt x="894" y="703"/>
                      <a:pt x="894" y="453"/>
                    </a:cubicBezTo>
                    <a:cubicBezTo>
                      <a:pt x="894" y="203"/>
                      <a:pt x="692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0"/>
              <p:cNvSpPr/>
              <p:nvPr/>
            </p:nvSpPr>
            <p:spPr>
              <a:xfrm rot="-5400000">
                <a:off x="4852678" y="69852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10"/>
              <p:cNvSpPr/>
              <p:nvPr/>
            </p:nvSpPr>
            <p:spPr>
              <a:xfrm rot="-5400000">
                <a:off x="3724879" y="268998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10"/>
              <p:cNvSpPr/>
              <p:nvPr/>
            </p:nvSpPr>
            <p:spPr>
              <a:xfrm rot="-5400000">
                <a:off x="2059513" y="61775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0"/>
              <p:cNvSpPr/>
              <p:nvPr/>
            </p:nvSpPr>
            <p:spPr>
              <a:xfrm>
                <a:off x="2199834" y="4991039"/>
                <a:ext cx="95681" cy="93197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51" extrusionOk="0">
                    <a:moveTo>
                      <a:pt x="406" y="0"/>
                    </a:moveTo>
                    <a:cubicBezTo>
                      <a:pt x="310" y="0"/>
                      <a:pt x="215" y="36"/>
                      <a:pt x="144" y="107"/>
                    </a:cubicBezTo>
                    <a:cubicBezTo>
                      <a:pt x="1" y="250"/>
                      <a:pt x="1" y="488"/>
                      <a:pt x="144" y="631"/>
                    </a:cubicBezTo>
                    <a:lnTo>
                      <a:pt x="644" y="1119"/>
                    </a:lnTo>
                    <a:lnTo>
                      <a:pt x="144" y="1619"/>
                    </a:lnTo>
                    <a:cubicBezTo>
                      <a:pt x="1" y="1762"/>
                      <a:pt x="1" y="1989"/>
                      <a:pt x="144" y="2143"/>
                    </a:cubicBezTo>
                    <a:cubicBezTo>
                      <a:pt x="215" y="2215"/>
                      <a:pt x="310" y="2251"/>
                      <a:pt x="406" y="2251"/>
                    </a:cubicBezTo>
                    <a:cubicBezTo>
                      <a:pt x="501" y="2251"/>
                      <a:pt x="596" y="2215"/>
                      <a:pt x="667" y="2143"/>
                    </a:cubicBezTo>
                    <a:lnTo>
                      <a:pt x="1156" y="1643"/>
                    </a:lnTo>
                    <a:lnTo>
                      <a:pt x="1656" y="2143"/>
                    </a:lnTo>
                    <a:cubicBezTo>
                      <a:pt x="1727" y="2215"/>
                      <a:pt x="1819" y="2251"/>
                      <a:pt x="1912" y="2251"/>
                    </a:cubicBezTo>
                    <a:cubicBezTo>
                      <a:pt x="2004" y="2251"/>
                      <a:pt x="2096" y="2215"/>
                      <a:pt x="2168" y="2143"/>
                    </a:cubicBezTo>
                    <a:cubicBezTo>
                      <a:pt x="2311" y="1989"/>
                      <a:pt x="2311" y="1762"/>
                      <a:pt x="2168" y="1619"/>
                    </a:cubicBezTo>
                    <a:lnTo>
                      <a:pt x="1679" y="1131"/>
                    </a:lnTo>
                    <a:lnTo>
                      <a:pt x="2168" y="631"/>
                    </a:lnTo>
                    <a:cubicBezTo>
                      <a:pt x="2311" y="488"/>
                      <a:pt x="2311" y="262"/>
                      <a:pt x="2168" y="107"/>
                    </a:cubicBezTo>
                    <a:cubicBezTo>
                      <a:pt x="2095" y="40"/>
                      <a:pt x="2000" y="5"/>
                      <a:pt x="1906" y="5"/>
                    </a:cubicBezTo>
                    <a:cubicBezTo>
                      <a:pt x="1815" y="5"/>
                      <a:pt x="1726" y="37"/>
                      <a:pt x="1656" y="107"/>
                    </a:cubicBezTo>
                    <a:lnTo>
                      <a:pt x="1156" y="607"/>
                    </a:lnTo>
                    <a:lnTo>
                      <a:pt x="667" y="107"/>
                    </a:lnTo>
                    <a:cubicBezTo>
                      <a:pt x="596" y="36"/>
                      <a:pt x="501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0"/>
              <p:cNvSpPr/>
              <p:nvPr/>
            </p:nvSpPr>
            <p:spPr>
              <a:xfrm>
                <a:off x="2602474" y="4835325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0"/>
              <p:cNvSpPr/>
              <p:nvPr/>
            </p:nvSpPr>
            <p:spPr>
              <a:xfrm>
                <a:off x="1681321" y="4835314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0"/>
              <p:cNvSpPr/>
              <p:nvPr/>
            </p:nvSpPr>
            <p:spPr>
              <a:xfrm>
                <a:off x="4429660" y="4735342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0"/>
              <p:cNvSpPr/>
              <p:nvPr/>
            </p:nvSpPr>
            <p:spPr>
              <a:xfrm>
                <a:off x="3380438" y="4886420"/>
                <a:ext cx="127727" cy="127727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085" extrusionOk="0">
                    <a:moveTo>
                      <a:pt x="1537" y="0"/>
                    </a:moveTo>
                    <a:cubicBezTo>
                      <a:pt x="692" y="0"/>
                      <a:pt x="1" y="691"/>
                      <a:pt x="1" y="1548"/>
                    </a:cubicBezTo>
                    <a:cubicBezTo>
                      <a:pt x="1" y="2394"/>
                      <a:pt x="692" y="3084"/>
                      <a:pt x="1537" y="3084"/>
                    </a:cubicBezTo>
                    <a:cubicBezTo>
                      <a:pt x="2394" y="3084"/>
                      <a:pt x="3085" y="2394"/>
                      <a:pt x="3085" y="1548"/>
                    </a:cubicBezTo>
                    <a:cubicBezTo>
                      <a:pt x="3085" y="691"/>
                      <a:pt x="2394" y="0"/>
                      <a:pt x="1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0"/>
              <p:cNvSpPr/>
              <p:nvPr/>
            </p:nvSpPr>
            <p:spPr>
              <a:xfrm rot="-5400000">
                <a:off x="6142537" y="4773924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0"/>
              <p:cNvSpPr/>
              <p:nvPr/>
            </p:nvSpPr>
            <p:spPr>
              <a:xfrm rot="-5400000">
                <a:off x="7171436" y="4980973"/>
                <a:ext cx="40947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04" extrusionOk="0">
                    <a:moveTo>
                      <a:pt x="492" y="0"/>
                    </a:moveTo>
                    <a:cubicBezTo>
                      <a:pt x="289" y="0"/>
                      <a:pt x="101" y="143"/>
                      <a:pt x="60" y="347"/>
                    </a:cubicBezTo>
                    <a:cubicBezTo>
                      <a:pt x="1" y="585"/>
                      <a:pt x="144" y="835"/>
                      <a:pt x="394" y="894"/>
                    </a:cubicBezTo>
                    <a:cubicBezTo>
                      <a:pt x="424" y="900"/>
                      <a:pt x="455" y="903"/>
                      <a:pt x="486" y="903"/>
                    </a:cubicBezTo>
                    <a:cubicBezTo>
                      <a:pt x="693" y="903"/>
                      <a:pt x="888" y="767"/>
                      <a:pt x="929" y="549"/>
                    </a:cubicBezTo>
                    <a:cubicBezTo>
                      <a:pt x="989" y="311"/>
                      <a:pt x="834" y="73"/>
                      <a:pt x="596" y="13"/>
                    </a:cubicBezTo>
                    <a:cubicBezTo>
                      <a:pt x="561" y="5"/>
                      <a:pt x="527" y="0"/>
                      <a:pt x="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0"/>
              <p:cNvSpPr/>
              <p:nvPr/>
            </p:nvSpPr>
            <p:spPr>
              <a:xfrm rot="-5400000">
                <a:off x="5382219" y="4886435"/>
                <a:ext cx="127727" cy="127727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085" extrusionOk="0">
                    <a:moveTo>
                      <a:pt x="1537" y="0"/>
                    </a:moveTo>
                    <a:cubicBezTo>
                      <a:pt x="692" y="0"/>
                      <a:pt x="1" y="691"/>
                      <a:pt x="1" y="1548"/>
                    </a:cubicBezTo>
                    <a:cubicBezTo>
                      <a:pt x="1" y="2394"/>
                      <a:pt x="692" y="3084"/>
                      <a:pt x="1537" y="3084"/>
                    </a:cubicBezTo>
                    <a:cubicBezTo>
                      <a:pt x="2394" y="3084"/>
                      <a:pt x="3085" y="2394"/>
                      <a:pt x="3085" y="1548"/>
                    </a:cubicBezTo>
                    <a:cubicBezTo>
                      <a:pt x="3085" y="691"/>
                      <a:pt x="2394" y="0"/>
                      <a:pt x="1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0"/>
              <p:cNvSpPr/>
              <p:nvPr/>
            </p:nvSpPr>
            <p:spPr>
              <a:xfrm rot="-5400000">
                <a:off x="6655116" y="4868306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0"/>
              <p:cNvSpPr/>
              <p:nvPr/>
            </p:nvSpPr>
            <p:spPr>
              <a:xfrm>
                <a:off x="6887771" y="4773764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3" name="Google Shape;853;p10"/>
            <p:cNvSpPr/>
            <p:nvPr/>
          </p:nvSpPr>
          <p:spPr>
            <a:xfrm rot="5400000" flipH="1">
              <a:off x="1502661" y="122705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10"/>
          <p:cNvGrpSpPr/>
          <p:nvPr/>
        </p:nvGrpSpPr>
        <p:grpSpPr>
          <a:xfrm flipH="1">
            <a:off x="8494721" y="370560"/>
            <a:ext cx="1088714" cy="1088714"/>
            <a:chOff x="-565488" y="132935"/>
            <a:chExt cx="1440098" cy="1440098"/>
          </a:xfrm>
        </p:grpSpPr>
        <p:sp>
          <p:nvSpPr>
            <p:cNvPr id="855" name="Google Shape;855;p10"/>
            <p:cNvSpPr/>
            <p:nvPr/>
          </p:nvSpPr>
          <p:spPr>
            <a:xfrm rot="-8100000">
              <a:off x="-412522" y="401763"/>
              <a:ext cx="1134164" cy="90244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0"/>
            <p:cNvSpPr/>
            <p:nvPr/>
          </p:nvSpPr>
          <p:spPr>
            <a:xfrm rot="-8100000">
              <a:off x="-412522" y="401763"/>
              <a:ext cx="1134164" cy="90244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0"/>
          <p:cNvGrpSpPr/>
          <p:nvPr/>
        </p:nvGrpSpPr>
        <p:grpSpPr>
          <a:xfrm rot="-5081664">
            <a:off x="7950528" y="-203911"/>
            <a:ext cx="467813" cy="671160"/>
            <a:chOff x="4143075" y="977325"/>
            <a:chExt cx="618850" cy="887850"/>
          </a:xfrm>
        </p:grpSpPr>
        <p:sp>
          <p:nvSpPr>
            <p:cNvPr id="858" name="Google Shape;858;p10"/>
            <p:cNvSpPr/>
            <p:nvPr/>
          </p:nvSpPr>
          <p:spPr>
            <a:xfrm>
              <a:off x="4342200" y="1190150"/>
              <a:ext cx="345000" cy="673925"/>
            </a:xfrm>
            <a:custGeom>
              <a:avLst/>
              <a:gdLst/>
              <a:ahLst/>
              <a:cxnLst/>
              <a:rect l="l" t="t" r="r" b="b"/>
              <a:pathLst>
                <a:path w="13800" h="26957" fill="none" extrusionOk="0">
                  <a:moveTo>
                    <a:pt x="13800" y="26956"/>
                  </a:move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74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4226100" y="977325"/>
              <a:ext cx="150950" cy="246800"/>
            </a:xfrm>
            <a:custGeom>
              <a:avLst/>
              <a:gdLst/>
              <a:ahLst/>
              <a:cxnLst/>
              <a:rect l="l" t="t" r="r" b="b"/>
              <a:pathLst>
                <a:path w="6038" h="9872" extrusionOk="0">
                  <a:moveTo>
                    <a:pt x="275" y="1"/>
                  </a:moveTo>
                  <a:cubicBezTo>
                    <a:pt x="1" y="1739"/>
                    <a:pt x="322" y="3775"/>
                    <a:pt x="1311" y="5704"/>
                  </a:cubicBezTo>
                  <a:cubicBezTo>
                    <a:pt x="2299" y="7645"/>
                    <a:pt x="3763" y="9085"/>
                    <a:pt x="5323" y="9871"/>
                  </a:cubicBezTo>
                  <a:cubicBezTo>
                    <a:pt x="6037" y="6537"/>
                    <a:pt x="3537" y="1453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4383875" y="1036275"/>
              <a:ext cx="142300" cy="255400"/>
            </a:xfrm>
            <a:custGeom>
              <a:avLst/>
              <a:gdLst/>
              <a:ahLst/>
              <a:cxnLst/>
              <a:rect l="l" t="t" r="r" b="b"/>
              <a:pathLst>
                <a:path w="5692" h="10216" extrusionOk="0">
                  <a:moveTo>
                    <a:pt x="4715" y="0"/>
                  </a:moveTo>
                  <a:lnTo>
                    <a:pt x="4715" y="0"/>
                  </a:lnTo>
                  <a:cubicBezTo>
                    <a:pt x="3203" y="905"/>
                    <a:pt x="1846" y="2453"/>
                    <a:pt x="1012" y="4453"/>
                  </a:cubicBezTo>
                  <a:cubicBezTo>
                    <a:pt x="167" y="6442"/>
                    <a:pt x="0" y="8501"/>
                    <a:pt x="417" y="10216"/>
                  </a:cubicBezTo>
                  <a:cubicBezTo>
                    <a:pt x="3429" y="8597"/>
                    <a:pt x="5691" y="3441"/>
                    <a:pt x="471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4439225" y="1162475"/>
              <a:ext cx="172375" cy="217325"/>
            </a:xfrm>
            <a:custGeom>
              <a:avLst/>
              <a:gdLst/>
              <a:ahLst/>
              <a:cxnLst/>
              <a:rect l="l" t="t" r="r" b="b"/>
              <a:pathLst>
                <a:path w="6895" h="8693" extrusionOk="0">
                  <a:moveTo>
                    <a:pt x="6883" y="1"/>
                  </a:moveTo>
                  <a:lnTo>
                    <a:pt x="6883" y="1"/>
                  </a:lnTo>
                  <a:cubicBezTo>
                    <a:pt x="5180" y="465"/>
                    <a:pt x="3466" y="1608"/>
                    <a:pt x="2120" y="3299"/>
                  </a:cubicBezTo>
                  <a:cubicBezTo>
                    <a:pt x="775" y="5001"/>
                    <a:pt x="60" y="6930"/>
                    <a:pt x="1" y="8692"/>
                  </a:cubicBezTo>
                  <a:cubicBezTo>
                    <a:pt x="3346" y="7942"/>
                    <a:pt x="6895" y="3584"/>
                    <a:pt x="68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4513350" y="1287200"/>
              <a:ext cx="141125" cy="256000"/>
            </a:xfrm>
            <a:custGeom>
              <a:avLst/>
              <a:gdLst/>
              <a:ahLst/>
              <a:cxnLst/>
              <a:rect l="l" t="t" r="r" b="b"/>
              <a:pathLst>
                <a:path w="5645" h="10240" extrusionOk="0">
                  <a:moveTo>
                    <a:pt x="4632" y="0"/>
                  </a:moveTo>
                  <a:lnTo>
                    <a:pt x="4632" y="0"/>
                  </a:lnTo>
                  <a:cubicBezTo>
                    <a:pt x="3132" y="905"/>
                    <a:pt x="1798" y="2477"/>
                    <a:pt x="965" y="4477"/>
                  </a:cubicBezTo>
                  <a:cubicBezTo>
                    <a:pt x="143" y="6477"/>
                    <a:pt x="0" y="8537"/>
                    <a:pt x="417" y="10240"/>
                  </a:cubicBezTo>
                  <a:cubicBezTo>
                    <a:pt x="3429" y="8608"/>
                    <a:pt x="5644" y="3429"/>
                    <a:pt x="46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4585075" y="1447325"/>
              <a:ext cx="114325" cy="274475"/>
            </a:xfrm>
            <a:custGeom>
              <a:avLst/>
              <a:gdLst/>
              <a:ahLst/>
              <a:cxnLst/>
              <a:rect l="l" t="t" r="r" b="b"/>
              <a:pathLst>
                <a:path w="4573" h="10979" extrusionOk="0">
                  <a:moveTo>
                    <a:pt x="2727" y="1"/>
                  </a:moveTo>
                  <a:lnTo>
                    <a:pt x="2727" y="1"/>
                  </a:lnTo>
                  <a:cubicBezTo>
                    <a:pt x="1513" y="1263"/>
                    <a:pt x="596" y="3120"/>
                    <a:pt x="299" y="5263"/>
                  </a:cubicBezTo>
                  <a:cubicBezTo>
                    <a:pt x="1" y="7406"/>
                    <a:pt x="370" y="9442"/>
                    <a:pt x="1203" y="10978"/>
                  </a:cubicBezTo>
                  <a:cubicBezTo>
                    <a:pt x="3704" y="8645"/>
                    <a:pt x="4573" y="3084"/>
                    <a:pt x="272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4645800" y="1650625"/>
              <a:ext cx="116125" cy="139625"/>
            </a:xfrm>
            <a:custGeom>
              <a:avLst/>
              <a:gdLst/>
              <a:ahLst/>
              <a:cxnLst/>
              <a:rect l="l" t="t" r="r" b="b"/>
              <a:pathLst>
                <a:path w="4645" h="5585" extrusionOk="0">
                  <a:moveTo>
                    <a:pt x="4644" y="1"/>
                  </a:moveTo>
                  <a:lnTo>
                    <a:pt x="4644" y="1"/>
                  </a:lnTo>
                  <a:cubicBezTo>
                    <a:pt x="3525" y="275"/>
                    <a:pt x="2382" y="989"/>
                    <a:pt x="1477" y="2084"/>
                  </a:cubicBezTo>
                  <a:cubicBezTo>
                    <a:pt x="572" y="3180"/>
                    <a:pt x="72" y="4442"/>
                    <a:pt x="1" y="5585"/>
                  </a:cubicBezTo>
                  <a:cubicBezTo>
                    <a:pt x="2156" y="5156"/>
                    <a:pt x="4597" y="2382"/>
                    <a:pt x="46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4143075" y="1257100"/>
              <a:ext cx="270275" cy="95075"/>
            </a:xfrm>
            <a:custGeom>
              <a:avLst/>
              <a:gdLst/>
              <a:ahLst/>
              <a:cxnLst/>
              <a:rect l="l" t="t" r="r" b="b"/>
              <a:pathLst>
                <a:path w="10811" h="3803" extrusionOk="0">
                  <a:moveTo>
                    <a:pt x="3453" y="0"/>
                  </a:moveTo>
                  <a:cubicBezTo>
                    <a:pt x="2193" y="0"/>
                    <a:pt x="1013" y="237"/>
                    <a:pt x="0" y="668"/>
                  </a:cubicBezTo>
                  <a:cubicBezTo>
                    <a:pt x="1554" y="2640"/>
                    <a:pt x="4743" y="3803"/>
                    <a:pt x="7565" y="3803"/>
                  </a:cubicBezTo>
                  <a:cubicBezTo>
                    <a:pt x="8765" y="3803"/>
                    <a:pt x="9898" y="3592"/>
                    <a:pt x="10811" y="3145"/>
                  </a:cubicBezTo>
                  <a:cubicBezTo>
                    <a:pt x="9656" y="1823"/>
                    <a:pt x="7894" y="752"/>
                    <a:pt x="5787" y="264"/>
                  </a:cubicBezTo>
                  <a:cubicBezTo>
                    <a:pt x="4992" y="85"/>
                    <a:pt x="4208" y="0"/>
                    <a:pt x="345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4181750" y="1387825"/>
              <a:ext cx="276850" cy="84000"/>
            </a:xfrm>
            <a:custGeom>
              <a:avLst/>
              <a:gdLst/>
              <a:ahLst/>
              <a:cxnLst/>
              <a:rect l="l" t="t" r="r" b="b"/>
              <a:pathLst>
                <a:path w="11074" h="3360" extrusionOk="0">
                  <a:moveTo>
                    <a:pt x="5930" y="1"/>
                  </a:moveTo>
                  <a:cubicBezTo>
                    <a:pt x="5772" y="1"/>
                    <a:pt x="5614" y="4"/>
                    <a:pt x="5454" y="11"/>
                  </a:cubicBezTo>
                  <a:cubicBezTo>
                    <a:pt x="3287" y="119"/>
                    <a:pt x="1358" y="845"/>
                    <a:pt x="1" y="1952"/>
                  </a:cubicBezTo>
                  <a:cubicBezTo>
                    <a:pt x="1311" y="2906"/>
                    <a:pt x="3177" y="3360"/>
                    <a:pt x="5066" y="3360"/>
                  </a:cubicBezTo>
                  <a:cubicBezTo>
                    <a:pt x="7349" y="3360"/>
                    <a:pt x="9666" y="2697"/>
                    <a:pt x="11074" y="1452"/>
                  </a:cubicBezTo>
                  <a:cubicBezTo>
                    <a:pt x="9717" y="548"/>
                    <a:pt x="7911" y="1"/>
                    <a:pt x="59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4272250" y="1507975"/>
              <a:ext cx="269400" cy="95975"/>
            </a:xfrm>
            <a:custGeom>
              <a:avLst/>
              <a:gdLst/>
              <a:ahLst/>
              <a:cxnLst/>
              <a:rect l="l" t="t" r="r" b="b"/>
              <a:pathLst>
                <a:path w="10776" h="3839" extrusionOk="0">
                  <a:moveTo>
                    <a:pt x="3350" y="0"/>
                  </a:moveTo>
                  <a:cubicBezTo>
                    <a:pt x="2130" y="0"/>
                    <a:pt x="986" y="226"/>
                    <a:pt x="0" y="647"/>
                  </a:cubicBezTo>
                  <a:cubicBezTo>
                    <a:pt x="1544" y="2646"/>
                    <a:pt x="4768" y="3838"/>
                    <a:pt x="7608" y="3838"/>
                  </a:cubicBezTo>
                  <a:cubicBezTo>
                    <a:pt x="8777" y="3838"/>
                    <a:pt x="9880" y="3637"/>
                    <a:pt x="10776" y="3206"/>
                  </a:cubicBezTo>
                  <a:cubicBezTo>
                    <a:pt x="9644" y="1873"/>
                    <a:pt x="7882" y="789"/>
                    <a:pt x="5775" y="289"/>
                  </a:cubicBezTo>
                  <a:cubicBezTo>
                    <a:pt x="4950" y="94"/>
                    <a:pt x="4134" y="0"/>
                    <a:pt x="335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4388025" y="1635275"/>
              <a:ext cx="245000" cy="134325"/>
            </a:xfrm>
            <a:custGeom>
              <a:avLst/>
              <a:gdLst/>
              <a:ahLst/>
              <a:cxnLst/>
              <a:rect l="l" t="t" r="r" b="b"/>
              <a:pathLst>
                <a:path w="9800" h="5373" extrusionOk="0">
                  <a:moveTo>
                    <a:pt x="1117" y="1"/>
                  </a:moveTo>
                  <a:cubicBezTo>
                    <a:pt x="735" y="1"/>
                    <a:pt x="362" y="27"/>
                    <a:pt x="1" y="79"/>
                  </a:cubicBezTo>
                  <a:cubicBezTo>
                    <a:pt x="1267" y="3016"/>
                    <a:pt x="5425" y="5373"/>
                    <a:pt x="8683" y="5373"/>
                  </a:cubicBezTo>
                  <a:cubicBezTo>
                    <a:pt x="9070" y="5373"/>
                    <a:pt x="9444" y="5340"/>
                    <a:pt x="9800" y="5270"/>
                  </a:cubicBezTo>
                  <a:cubicBezTo>
                    <a:pt x="9038" y="3687"/>
                    <a:pt x="7609" y="2198"/>
                    <a:pt x="5692" y="1186"/>
                  </a:cubicBezTo>
                  <a:cubicBezTo>
                    <a:pt x="4173" y="384"/>
                    <a:pt x="2579" y="1"/>
                    <a:pt x="111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4489525" y="1809975"/>
              <a:ext cx="181300" cy="55200"/>
            </a:xfrm>
            <a:custGeom>
              <a:avLst/>
              <a:gdLst/>
              <a:ahLst/>
              <a:cxnLst/>
              <a:rect l="l" t="t" r="r" b="b"/>
              <a:pathLst>
                <a:path w="7252" h="2208" extrusionOk="0">
                  <a:moveTo>
                    <a:pt x="4072" y="1"/>
                  </a:moveTo>
                  <a:cubicBezTo>
                    <a:pt x="3900" y="1"/>
                    <a:pt x="3725" y="7"/>
                    <a:pt x="3549" y="20"/>
                  </a:cubicBezTo>
                  <a:cubicBezTo>
                    <a:pt x="2144" y="116"/>
                    <a:pt x="882" y="616"/>
                    <a:pt x="1" y="1366"/>
                  </a:cubicBezTo>
                  <a:cubicBezTo>
                    <a:pt x="836" y="1942"/>
                    <a:pt x="1980" y="2207"/>
                    <a:pt x="3143" y="2207"/>
                  </a:cubicBezTo>
                  <a:cubicBezTo>
                    <a:pt x="4718" y="2207"/>
                    <a:pt x="6327" y="1722"/>
                    <a:pt x="7252" y="866"/>
                  </a:cubicBezTo>
                  <a:cubicBezTo>
                    <a:pt x="6397" y="324"/>
                    <a:pt x="5286" y="1"/>
                    <a:pt x="407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10"/>
          <p:cNvGrpSpPr/>
          <p:nvPr/>
        </p:nvGrpSpPr>
        <p:grpSpPr>
          <a:xfrm rot="-769005">
            <a:off x="562038" y="4678385"/>
            <a:ext cx="804504" cy="596846"/>
            <a:chOff x="1180952" y="3984492"/>
            <a:chExt cx="941276" cy="698315"/>
          </a:xfrm>
        </p:grpSpPr>
        <p:grpSp>
          <p:nvGrpSpPr>
            <p:cNvPr id="871" name="Google Shape;871;p10"/>
            <p:cNvGrpSpPr/>
            <p:nvPr/>
          </p:nvGrpSpPr>
          <p:grpSpPr>
            <a:xfrm rot="5718451">
              <a:off x="1342169" y="3889730"/>
              <a:ext cx="618842" cy="887839"/>
              <a:chOff x="4143075" y="977325"/>
              <a:chExt cx="618850" cy="887850"/>
            </a:xfrm>
          </p:grpSpPr>
          <p:sp>
            <p:nvSpPr>
              <p:cNvPr id="872" name="Google Shape;872;p10"/>
              <p:cNvSpPr/>
              <p:nvPr/>
            </p:nvSpPr>
            <p:spPr>
              <a:xfrm>
                <a:off x="4342200" y="1190150"/>
                <a:ext cx="345000" cy="673925"/>
              </a:xfrm>
              <a:custGeom>
                <a:avLst/>
                <a:gdLst/>
                <a:ahLst/>
                <a:cxnLst/>
                <a:rect l="l" t="t" r="r" b="b"/>
                <a:pathLst>
                  <a:path w="13800" h="26957" fill="none" extrusionOk="0">
                    <a:moveTo>
                      <a:pt x="13800" y="26956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accent2"/>
              </a:solidFill>
              <a:ln w="74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0"/>
              <p:cNvSpPr/>
              <p:nvPr/>
            </p:nvSpPr>
            <p:spPr>
              <a:xfrm>
                <a:off x="4226100" y="977325"/>
                <a:ext cx="150950" cy="2468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9872" extrusionOk="0">
                    <a:moveTo>
                      <a:pt x="275" y="1"/>
                    </a:moveTo>
                    <a:cubicBezTo>
                      <a:pt x="1" y="1739"/>
                      <a:pt x="322" y="3775"/>
                      <a:pt x="1311" y="5704"/>
                    </a:cubicBezTo>
                    <a:cubicBezTo>
                      <a:pt x="2299" y="7645"/>
                      <a:pt x="3763" y="9085"/>
                      <a:pt x="5323" y="9871"/>
                    </a:cubicBezTo>
                    <a:cubicBezTo>
                      <a:pt x="6037" y="6537"/>
                      <a:pt x="3537" y="1453"/>
                      <a:pt x="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0"/>
              <p:cNvSpPr/>
              <p:nvPr/>
            </p:nvSpPr>
            <p:spPr>
              <a:xfrm>
                <a:off x="4383875" y="1036275"/>
                <a:ext cx="142300" cy="2554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10216" extrusionOk="0">
                    <a:moveTo>
                      <a:pt x="4715" y="0"/>
                    </a:moveTo>
                    <a:lnTo>
                      <a:pt x="4715" y="0"/>
                    </a:lnTo>
                    <a:cubicBezTo>
                      <a:pt x="3203" y="905"/>
                      <a:pt x="1846" y="2453"/>
                      <a:pt x="1012" y="4453"/>
                    </a:cubicBezTo>
                    <a:cubicBezTo>
                      <a:pt x="167" y="6442"/>
                      <a:pt x="0" y="8501"/>
                      <a:pt x="417" y="10216"/>
                    </a:cubicBezTo>
                    <a:cubicBezTo>
                      <a:pt x="3429" y="8597"/>
                      <a:pt x="5691" y="3441"/>
                      <a:pt x="47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0"/>
              <p:cNvSpPr/>
              <p:nvPr/>
            </p:nvSpPr>
            <p:spPr>
              <a:xfrm>
                <a:off x="4439225" y="1162475"/>
                <a:ext cx="1723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8693" extrusionOk="0">
                    <a:moveTo>
                      <a:pt x="6883" y="1"/>
                    </a:moveTo>
                    <a:lnTo>
                      <a:pt x="6883" y="1"/>
                    </a:lnTo>
                    <a:cubicBezTo>
                      <a:pt x="5180" y="465"/>
                      <a:pt x="3466" y="1608"/>
                      <a:pt x="2120" y="3299"/>
                    </a:cubicBezTo>
                    <a:cubicBezTo>
                      <a:pt x="775" y="5001"/>
                      <a:pt x="60" y="6930"/>
                      <a:pt x="1" y="8692"/>
                    </a:cubicBezTo>
                    <a:cubicBezTo>
                      <a:pt x="3346" y="7942"/>
                      <a:pt x="6895" y="3584"/>
                      <a:pt x="68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0"/>
              <p:cNvSpPr/>
              <p:nvPr/>
            </p:nvSpPr>
            <p:spPr>
              <a:xfrm>
                <a:off x="4513350" y="1287200"/>
                <a:ext cx="141125" cy="25600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10240" extrusionOk="0">
                    <a:moveTo>
                      <a:pt x="4632" y="0"/>
                    </a:moveTo>
                    <a:lnTo>
                      <a:pt x="4632" y="0"/>
                    </a:lnTo>
                    <a:cubicBezTo>
                      <a:pt x="3132" y="905"/>
                      <a:pt x="1798" y="2477"/>
                      <a:pt x="965" y="4477"/>
                    </a:cubicBezTo>
                    <a:cubicBezTo>
                      <a:pt x="143" y="6477"/>
                      <a:pt x="0" y="8537"/>
                      <a:pt x="417" y="10240"/>
                    </a:cubicBezTo>
                    <a:cubicBezTo>
                      <a:pt x="3429" y="8608"/>
                      <a:pt x="5644" y="3429"/>
                      <a:pt x="46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0"/>
              <p:cNvSpPr/>
              <p:nvPr/>
            </p:nvSpPr>
            <p:spPr>
              <a:xfrm>
                <a:off x="4585075" y="1447325"/>
                <a:ext cx="1143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10979" extrusionOk="0">
                    <a:moveTo>
                      <a:pt x="2727" y="1"/>
                    </a:moveTo>
                    <a:lnTo>
                      <a:pt x="2727" y="1"/>
                    </a:lnTo>
                    <a:cubicBezTo>
                      <a:pt x="1513" y="1263"/>
                      <a:pt x="596" y="3120"/>
                      <a:pt x="299" y="5263"/>
                    </a:cubicBezTo>
                    <a:cubicBezTo>
                      <a:pt x="1" y="7406"/>
                      <a:pt x="370" y="9442"/>
                      <a:pt x="1203" y="10978"/>
                    </a:cubicBezTo>
                    <a:cubicBezTo>
                      <a:pt x="3704" y="8645"/>
                      <a:pt x="4573" y="3084"/>
                      <a:pt x="2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0"/>
              <p:cNvSpPr/>
              <p:nvPr/>
            </p:nvSpPr>
            <p:spPr>
              <a:xfrm>
                <a:off x="4645800" y="1650625"/>
                <a:ext cx="116125" cy="13962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5585" extrusionOk="0">
                    <a:moveTo>
                      <a:pt x="4644" y="1"/>
                    </a:moveTo>
                    <a:lnTo>
                      <a:pt x="4644" y="1"/>
                    </a:lnTo>
                    <a:cubicBezTo>
                      <a:pt x="3525" y="275"/>
                      <a:pt x="2382" y="989"/>
                      <a:pt x="1477" y="2084"/>
                    </a:cubicBezTo>
                    <a:cubicBezTo>
                      <a:pt x="572" y="3180"/>
                      <a:pt x="72" y="4442"/>
                      <a:pt x="1" y="5585"/>
                    </a:cubicBezTo>
                    <a:cubicBezTo>
                      <a:pt x="2156" y="5156"/>
                      <a:pt x="4597" y="2382"/>
                      <a:pt x="4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0"/>
              <p:cNvSpPr/>
              <p:nvPr/>
            </p:nvSpPr>
            <p:spPr>
              <a:xfrm>
                <a:off x="4143075" y="1257100"/>
                <a:ext cx="270275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803" extrusionOk="0">
                    <a:moveTo>
                      <a:pt x="3453" y="0"/>
                    </a:moveTo>
                    <a:cubicBezTo>
                      <a:pt x="2193" y="0"/>
                      <a:pt x="1013" y="237"/>
                      <a:pt x="0" y="668"/>
                    </a:cubicBezTo>
                    <a:cubicBezTo>
                      <a:pt x="1554" y="2640"/>
                      <a:pt x="4743" y="3803"/>
                      <a:pt x="7565" y="3803"/>
                    </a:cubicBezTo>
                    <a:cubicBezTo>
                      <a:pt x="8765" y="3803"/>
                      <a:pt x="9898" y="3592"/>
                      <a:pt x="10811" y="3145"/>
                    </a:cubicBezTo>
                    <a:cubicBezTo>
                      <a:pt x="9656" y="1823"/>
                      <a:pt x="7894" y="752"/>
                      <a:pt x="5787" y="264"/>
                    </a:cubicBezTo>
                    <a:cubicBezTo>
                      <a:pt x="4992" y="85"/>
                      <a:pt x="4208" y="0"/>
                      <a:pt x="34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0"/>
              <p:cNvSpPr/>
              <p:nvPr/>
            </p:nvSpPr>
            <p:spPr>
              <a:xfrm>
                <a:off x="4181750" y="1387825"/>
                <a:ext cx="2768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1074" h="3360" extrusionOk="0">
                    <a:moveTo>
                      <a:pt x="5930" y="1"/>
                    </a:moveTo>
                    <a:cubicBezTo>
                      <a:pt x="5772" y="1"/>
                      <a:pt x="5614" y="4"/>
                      <a:pt x="5454" y="11"/>
                    </a:cubicBezTo>
                    <a:cubicBezTo>
                      <a:pt x="3287" y="119"/>
                      <a:pt x="1358" y="845"/>
                      <a:pt x="1" y="1952"/>
                    </a:cubicBezTo>
                    <a:cubicBezTo>
                      <a:pt x="1311" y="2906"/>
                      <a:pt x="3177" y="3360"/>
                      <a:pt x="5066" y="3360"/>
                    </a:cubicBezTo>
                    <a:cubicBezTo>
                      <a:pt x="7349" y="3360"/>
                      <a:pt x="9666" y="2697"/>
                      <a:pt x="11074" y="1452"/>
                    </a:cubicBezTo>
                    <a:cubicBezTo>
                      <a:pt x="9717" y="548"/>
                      <a:pt x="7911" y="1"/>
                      <a:pt x="59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0"/>
              <p:cNvSpPr/>
              <p:nvPr/>
            </p:nvSpPr>
            <p:spPr>
              <a:xfrm>
                <a:off x="4272250" y="1507975"/>
                <a:ext cx="269400" cy="95975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3839" extrusionOk="0">
                    <a:moveTo>
                      <a:pt x="3350" y="0"/>
                    </a:moveTo>
                    <a:cubicBezTo>
                      <a:pt x="2130" y="0"/>
                      <a:pt x="986" y="226"/>
                      <a:pt x="0" y="647"/>
                    </a:cubicBezTo>
                    <a:cubicBezTo>
                      <a:pt x="1544" y="2646"/>
                      <a:pt x="4768" y="3838"/>
                      <a:pt x="7608" y="3838"/>
                    </a:cubicBezTo>
                    <a:cubicBezTo>
                      <a:pt x="8777" y="3838"/>
                      <a:pt x="9880" y="3637"/>
                      <a:pt x="10776" y="3206"/>
                    </a:cubicBezTo>
                    <a:cubicBezTo>
                      <a:pt x="9644" y="1873"/>
                      <a:pt x="7882" y="789"/>
                      <a:pt x="5775" y="289"/>
                    </a:cubicBezTo>
                    <a:cubicBezTo>
                      <a:pt x="4950" y="94"/>
                      <a:pt x="4134" y="0"/>
                      <a:pt x="33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0"/>
              <p:cNvSpPr/>
              <p:nvPr/>
            </p:nvSpPr>
            <p:spPr>
              <a:xfrm>
                <a:off x="4388025" y="1635275"/>
                <a:ext cx="24500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5373" extrusionOk="0">
                    <a:moveTo>
                      <a:pt x="1117" y="1"/>
                    </a:moveTo>
                    <a:cubicBezTo>
                      <a:pt x="735" y="1"/>
                      <a:pt x="362" y="27"/>
                      <a:pt x="1" y="79"/>
                    </a:cubicBezTo>
                    <a:cubicBezTo>
                      <a:pt x="1267" y="3016"/>
                      <a:pt x="5425" y="5373"/>
                      <a:pt x="8683" y="5373"/>
                    </a:cubicBezTo>
                    <a:cubicBezTo>
                      <a:pt x="9070" y="5373"/>
                      <a:pt x="9444" y="5340"/>
                      <a:pt x="9800" y="5270"/>
                    </a:cubicBezTo>
                    <a:cubicBezTo>
                      <a:pt x="9038" y="3687"/>
                      <a:pt x="7609" y="2198"/>
                      <a:pt x="5692" y="1186"/>
                    </a:cubicBezTo>
                    <a:cubicBezTo>
                      <a:pt x="4173" y="384"/>
                      <a:pt x="2579" y="1"/>
                      <a:pt x="11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0"/>
              <p:cNvSpPr/>
              <p:nvPr/>
            </p:nvSpPr>
            <p:spPr>
              <a:xfrm>
                <a:off x="4489525" y="1809975"/>
                <a:ext cx="181300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2208" extrusionOk="0">
                    <a:moveTo>
                      <a:pt x="4072" y="1"/>
                    </a:moveTo>
                    <a:cubicBezTo>
                      <a:pt x="3900" y="1"/>
                      <a:pt x="3725" y="7"/>
                      <a:pt x="3549" y="20"/>
                    </a:cubicBezTo>
                    <a:cubicBezTo>
                      <a:pt x="2144" y="116"/>
                      <a:pt x="882" y="616"/>
                      <a:pt x="1" y="1366"/>
                    </a:cubicBezTo>
                    <a:cubicBezTo>
                      <a:pt x="836" y="1942"/>
                      <a:pt x="1980" y="2207"/>
                      <a:pt x="3143" y="2207"/>
                    </a:cubicBezTo>
                    <a:cubicBezTo>
                      <a:pt x="4718" y="2207"/>
                      <a:pt x="6327" y="1722"/>
                      <a:pt x="7252" y="866"/>
                    </a:cubicBezTo>
                    <a:cubicBezTo>
                      <a:pt x="6397" y="324"/>
                      <a:pt x="5286" y="1"/>
                      <a:pt x="4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" name="Google Shape;884;p10"/>
            <p:cNvGrpSpPr/>
            <p:nvPr/>
          </p:nvGrpSpPr>
          <p:grpSpPr>
            <a:xfrm rot="5718451">
              <a:off x="1342169" y="3889730"/>
              <a:ext cx="618842" cy="887839"/>
              <a:chOff x="4143075" y="977325"/>
              <a:chExt cx="618850" cy="887850"/>
            </a:xfrm>
          </p:grpSpPr>
          <p:sp>
            <p:nvSpPr>
              <p:cNvPr id="885" name="Google Shape;885;p10"/>
              <p:cNvSpPr/>
              <p:nvPr/>
            </p:nvSpPr>
            <p:spPr>
              <a:xfrm>
                <a:off x="4342200" y="1190150"/>
                <a:ext cx="345000" cy="673925"/>
              </a:xfrm>
              <a:custGeom>
                <a:avLst/>
                <a:gdLst/>
                <a:ahLst/>
                <a:cxnLst/>
                <a:rect l="l" t="t" r="r" b="b"/>
                <a:pathLst>
                  <a:path w="13800" h="26957" fill="none" extrusionOk="0">
                    <a:moveTo>
                      <a:pt x="13800" y="26956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accent2"/>
              </a:solidFill>
              <a:ln w="74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0"/>
              <p:cNvSpPr/>
              <p:nvPr/>
            </p:nvSpPr>
            <p:spPr>
              <a:xfrm>
                <a:off x="4226100" y="977325"/>
                <a:ext cx="150950" cy="2468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9872" extrusionOk="0">
                    <a:moveTo>
                      <a:pt x="275" y="1"/>
                    </a:moveTo>
                    <a:cubicBezTo>
                      <a:pt x="1" y="1739"/>
                      <a:pt x="322" y="3775"/>
                      <a:pt x="1311" y="5704"/>
                    </a:cubicBezTo>
                    <a:cubicBezTo>
                      <a:pt x="2299" y="7645"/>
                      <a:pt x="3763" y="9085"/>
                      <a:pt x="5323" y="9871"/>
                    </a:cubicBezTo>
                    <a:cubicBezTo>
                      <a:pt x="6037" y="6537"/>
                      <a:pt x="3537" y="1453"/>
                      <a:pt x="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0"/>
              <p:cNvSpPr/>
              <p:nvPr/>
            </p:nvSpPr>
            <p:spPr>
              <a:xfrm>
                <a:off x="4383875" y="1036275"/>
                <a:ext cx="142300" cy="2554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10216" extrusionOk="0">
                    <a:moveTo>
                      <a:pt x="4715" y="0"/>
                    </a:moveTo>
                    <a:lnTo>
                      <a:pt x="4715" y="0"/>
                    </a:lnTo>
                    <a:cubicBezTo>
                      <a:pt x="3203" y="905"/>
                      <a:pt x="1846" y="2453"/>
                      <a:pt x="1012" y="4453"/>
                    </a:cubicBezTo>
                    <a:cubicBezTo>
                      <a:pt x="167" y="6442"/>
                      <a:pt x="0" y="8501"/>
                      <a:pt x="417" y="10216"/>
                    </a:cubicBezTo>
                    <a:cubicBezTo>
                      <a:pt x="3429" y="8597"/>
                      <a:pt x="5691" y="3441"/>
                      <a:pt x="47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0"/>
              <p:cNvSpPr/>
              <p:nvPr/>
            </p:nvSpPr>
            <p:spPr>
              <a:xfrm>
                <a:off x="4439225" y="1162475"/>
                <a:ext cx="1723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8693" extrusionOk="0">
                    <a:moveTo>
                      <a:pt x="6883" y="1"/>
                    </a:moveTo>
                    <a:lnTo>
                      <a:pt x="6883" y="1"/>
                    </a:lnTo>
                    <a:cubicBezTo>
                      <a:pt x="5180" y="465"/>
                      <a:pt x="3466" y="1608"/>
                      <a:pt x="2120" y="3299"/>
                    </a:cubicBezTo>
                    <a:cubicBezTo>
                      <a:pt x="775" y="5001"/>
                      <a:pt x="60" y="6930"/>
                      <a:pt x="1" y="8692"/>
                    </a:cubicBezTo>
                    <a:cubicBezTo>
                      <a:pt x="3346" y="7942"/>
                      <a:pt x="6895" y="3584"/>
                      <a:pt x="68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0"/>
              <p:cNvSpPr/>
              <p:nvPr/>
            </p:nvSpPr>
            <p:spPr>
              <a:xfrm>
                <a:off x="4513350" y="1287200"/>
                <a:ext cx="141125" cy="25600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10240" extrusionOk="0">
                    <a:moveTo>
                      <a:pt x="4632" y="0"/>
                    </a:moveTo>
                    <a:lnTo>
                      <a:pt x="4632" y="0"/>
                    </a:lnTo>
                    <a:cubicBezTo>
                      <a:pt x="3132" y="905"/>
                      <a:pt x="1798" y="2477"/>
                      <a:pt x="965" y="4477"/>
                    </a:cubicBezTo>
                    <a:cubicBezTo>
                      <a:pt x="143" y="6477"/>
                      <a:pt x="0" y="8537"/>
                      <a:pt x="417" y="10240"/>
                    </a:cubicBezTo>
                    <a:cubicBezTo>
                      <a:pt x="3429" y="8608"/>
                      <a:pt x="5644" y="3429"/>
                      <a:pt x="46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0"/>
              <p:cNvSpPr/>
              <p:nvPr/>
            </p:nvSpPr>
            <p:spPr>
              <a:xfrm>
                <a:off x="4585075" y="1447325"/>
                <a:ext cx="1143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10979" extrusionOk="0">
                    <a:moveTo>
                      <a:pt x="2727" y="1"/>
                    </a:moveTo>
                    <a:lnTo>
                      <a:pt x="2727" y="1"/>
                    </a:lnTo>
                    <a:cubicBezTo>
                      <a:pt x="1513" y="1263"/>
                      <a:pt x="596" y="3120"/>
                      <a:pt x="299" y="5263"/>
                    </a:cubicBezTo>
                    <a:cubicBezTo>
                      <a:pt x="1" y="7406"/>
                      <a:pt x="370" y="9442"/>
                      <a:pt x="1203" y="10978"/>
                    </a:cubicBezTo>
                    <a:cubicBezTo>
                      <a:pt x="3704" y="8645"/>
                      <a:pt x="4573" y="3084"/>
                      <a:pt x="2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0"/>
              <p:cNvSpPr/>
              <p:nvPr/>
            </p:nvSpPr>
            <p:spPr>
              <a:xfrm>
                <a:off x="4645800" y="1650625"/>
                <a:ext cx="116125" cy="13962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5585" extrusionOk="0">
                    <a:moveTo>
                      <a:pt x="4644" y="1"/>
                    </a:moveTo>
                    <a:lnTo>
                      <a:pt x="4644" y="1"/>
                    </a:lnTo>
                    <a:cubicBezTo>
                      <a:pt x="3525" y="275"/>
                      <a:pt x="2382" y="989"/>
                      <a:pt x="1477" y="2084"/>
                    </a:cubicBezTo>
                    <a:cubicBezTo>
                      <a:pt x="572" y="3180"/>
                      <a:pt x="72" y="4442"/>
                      <a:pt x="1" y="5585"/>
                    </a:cubicBezTo>
                    <a:cubicBezTo>
                      <a:pt x="2156" y="5156"/>
                      <a:pt x="4597" y="2382"/>
                      <a:pt x="4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0"/>
              <p:cNvSpPr/>
              <p:nvPr/>
            </p:nvSpPr>
            <p:spPr>
              <a:xfrm>
                <a:off x="4143075" y="1257100"/>
                <a:ext cx="270275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803" extrusionOk="0">
                    <a:moveTo>
                      <a:pt x="3453" y="0"/>
                    </a:moveTo>
                    <a:cubicBezTo>
                      <a:pt x="2193" y="0"/>
                      <a:pt x="1013" y="237"/>
                      <a:pt x="0" y="668"/>
                    </a:cubicBezTo>
                    <a:cubicBezTo>
                      <a:pt x="1554" y="2640"/>
                      <a:pt x="4743" y="3803"/>
                      <a:pt x="7565" y="3803"/>
                    </a:cubicBezTo>
                    <a:cubicBezTo>
                      <a:pt x="8765" y="3803"/>
                      <a:pt x="9898" y="3592"/>
                      <a:pt x="10811" y="3145"/>
                    </a:cubicBezTo>
                    <a:cubicBezTo>
                      <a:pt x="9656" y="1823"/>
                      <a:pt x="7894" y="752"/>
                      <a:pt x="5787" y="264"/>
                    </a:cubicBezTo>
                    <a:cubicBezTo>
                      <a:pt x="4992" y="85"/>
                      <a:pt x="4208" y="0"/>
                      <a:pt x="34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0"/>
              <p:cNvSpPr/>
              <p:nvPr/>
            </p:nvSpPr>
            <p:spPr>
              <a:xfrm>
                <a:off x="4181750" y="1387825"/>
                <a:ext cx="2768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1074" h="3360" extrusionOk="0">
                    <a:moveTo>
                      <a:pt x="5930" y="1"/>
                    </a:moveTo>
                    <a:cubicBezTo>
                      <a:pt x="5772" y="1"/>
                      <a:pt x="5614" y="4"/>
                      <a:pt x="5454" y="11"/>
                    </a:cubicBezTo>
                    <a:cubicBezTo>
                      <a:pt x="3287" y="119"/>
                      <a:pt x="1358" y="845"/>
                      <a:pt x="1" y="1952"/>
                    </a:cubicBezTo>
                    <a:cubicBezTo>
                      <a:pt x="1311" y="2906"/>
                      <a:pt x="3177" y="3360"/>
                      <a:pt x="5066" y="3360"/>
                    </a:cubicBezTo>
                    <a:cubicBezTo>
                      <a:pt x="7349" y="3360"/>
                      <a:pt x="9666" y="2697"/>
                      <a:pt x="11074" y="1452"/>
                    </a:cubicBezTo>
                    <a:cubicBezTo>
                      <a:pt x="9717" y="548"/>
                      <a:pt x="7911" y="1"/>
                      <a:pt x="59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0"/>
              <p:cNvSpPr/>
              <p:nvPr/>
            </p:nvSpPr>
            <p:spPr>
              <a:xfrm>
                <a:off x="4272250" y="1507975"/>
                <a:ext cx="269400" cy="95975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3839" extrusionOk="0">
                    <a:moveTo>
                      <a:pt x="3350" y="0"/>
                    </a:moveTo>
                    <a:cubicBezTo>
                      <a:pt x="2130" y="0"/>
                      <a:pt x="986" y="226"/>
                      <a:pt x="0" y="647"/>
                    </a:cubicBezTo>
                    <a:cubicBezTo>
                      <a:pt x="1544" y="2646"/>
                      <a:pt x="4768" y="3838"/>
                      <a:pt x="7608" y="3838"/>
                    </a:cubicBezTo>
                    <a:cubicBezTo>
                      <a:pt x="8777" y="3838"/>
                      <a:pt x="9880" y="3637"/>
                      <a:pt x="10776" y="3206"/>
                    </a:cubicBezTo>
                    <a:cubicBezTo>
                      <a:pt x="9644" y="1873"/>
                      <a:pt x="7882" y="789"/>
                      <a:pt x="5775" y="289"/>
                    </a:cubicBezTo>
                    <a:cubicBezTo>
                      <a:pt x="4950" y="94"/>
                      <a:pt x="4134" y="0"/>
                      <a:pt x="33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0"/>
              <p:cNvSpPr/>
              <p:nvPr/>
            </p:nvSpPr>
            <p:spPr>
              <a:xfrm>
                <a:off x="4388025" y="1635275"/>
                <a:ext cx="24500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5373" extrusionOk="0">
                    <a:moveTo>
                      <a:pt x="1117" y="1"/>
                    </a:moveTo>
                    <a:cubicBezTo>
                      <a:pt x="735" y="1"/>
                      <a:pt x="362" y="27"/>
                      <a:pt x="1" y="79"/>
                    </a:cubicBezTo>
                    <a:cubicBezTo>
                      <a:pt x="1267" y="3016"/>
                      <a:pt x="5425" y="5373"/>
                      <a:pt x="8683" y="5373"/>
                    </a:cubicBezTo>
                    <a:cubicBezTo>
                      <a:pt x="9070" y="5373"/>
                      <a:pt x="9444" y="5340"/>
                      <a:pt x="9800" y="5270"/>
                    </a:cubicBezTo>
                    <a:cubicBezTo>
                      <a:pt x="9038" y="3687"/>
                      <a:pt x="7609" y="2198"/>
                      <a:pt x="5692" y="1186"/>
                    </a:cubicBezTo>
                    <a:cubicBezTo>
                      <a:pt x="4173" y="384"/>
                      <a:pt x="2579" y="1"/>
                      <a:pt x="11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0"/>
              <p:cNvSpPr/>
              <p:nvPr/>
            </p:nvSpPr>
            <p:spPr>
              <a:xfrm>
                <a:off x="4489525" y="1809975"/>
                <a:ext cx="181300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2208" extrusionOk="0">
                    <a:moveTo>
                      <a:pt x="4072" y="1"/>
                    </a:moveTo>
                    <a:cubicBezTo>
                      <a:pt x="3900" y="1"/>
                      <a:pt x="3725" y="7"/>
                      <a:pt x="3549" y="20"/>
                    </a:cubicBezTo>
                    <a:cubicBezTo>
                      <a:pt x="2144" y="116"/>
                      <a:pt x="882" y="616"/>
                      <a:pt x="1" y="1366"/>
                    </a:cubicBezTo>
                    <a:cubicBezTo>
                      <a:pt x="836" y="1942"/>
                      <a:pt x="1980" y="2207"/>
                      <a:pt x="3143" y="2207"/>
                    </a:cubicBezTo>
                    <a:cubicBezTo>
                      <a:pt x="4718" y="2207"/>
                      <a:pt x="6327" y="1722"/>
                      <a:pt x="7252" y="866"/>
                    </a:cubicBezTo>
                    <a:cubicBezTo>
                      <a:pt x="6397" y="324"/>
                      <a:pt x="5286" y="1"/>
                      <a:pt x="4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7" name="Google Shape;897;p10"/>
          <p:cNvGrpSpPr/>
          <p:nvPr/>
        </p:nvGrpSpPr>
        <p:grpSpPr>
          <a:xfrm rot="-7793482">
            <a:off x="-88659" y="4516212"/>
            <a:ext cx="422373" cy="646160"/>
            <a:chOff x="450650" y="2491500"/>
            <a:chExt cx="548900" cy="839725"/>
          </a:xfrm>
        </p:grpSpPr>
        <p:sp>
          <p:nvSpPr>
            <p:cNvPr id="898" name="Google Shape;898;p10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0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10"/>
          <p:cNvGrpSpPr/>
          <p:nvPr/>
        </p:nvGrpSpPr>
        <p:grpSpPr>
          <a:xfrm rot="4950034">
            <a:off x="8085641" y="-471428"/>
            <a:ext cx="1383227" cy="1444165"/>
            <a:chOff x="-581476" y="-165446"/>
            <a:chExt cx="1380228" cy="1441034"/>
          </a:xfrm>
        </p:grpSpPr>
        <p:sp>
          <p:nvSpPr>
            <p:cNvPr id="901" name="Google Shape;901;p10"/>
            <p:cNvSpPr/>
            <p:nvPr/>
          </p:nvSpPr>
          <p:spPr>
            <a:xfrm rot="6553804" flipH="1">
              <a:off x="-326404" y="167811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0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0"/>
            <p:cNvSpPr/>
            <p:nvPr/>
          </p:nvSpPr>
          <p:spPr>
            <a:xfrm rot="6553804" flipH="1">
              <a:off x="-326418" y="167889"/>
              <a:ext cx="1027420" cy="936768"/>
            </a:xfrm>
            <a:custGeom>
              <a:avLst/>
              <a:gdLst/>
              <a:ahLst/>
              <a:cxnLst/>
              <a:rect l="l" t="t" r="r" b="b"/>
              <a:pathLst>
                <a:path w="49007" h="44683" extrusionOk="0">
                  <a:moveTo>
                    <a:pt x="6836" y="0"/>
                  </a:moveTo>
                  <a:cubicBezTo>
                    <a:pt x="6157" y="0"/>
                    <a:pt x="5587" y="103"/>
                    <a:pt x="5239" y="381"/>
                  </a:cubicBezTo>
                  <a:cubicBezTo>
                    <a:pt x="4393" y="1059"/>
                    <a:pt x="4274" y="3322"/>
                    <a:pt x="4251" y="4226"/>
                  </a:cubicBezTo>
                  <a:cubicBezTo>
                    <a:pt x="4215" y="6858"/>
                    <a:pt x="5715" y="8501"/>
                    <a:pt x="8811" y="9096"/>
                  </a:cubicBezTo>
                  <a:cubicBezTo>
                    <a:pt x="9132" y="9156"/>
                    <a:pt x="9501" y="9215"/>
                    <a:pt x="9680" y="9453"/>
                  </a:cubicBezTo>
                  <a:cubicBezTo>
                    <a:pt x="10142" y="10022"/>
                    <a:pt x="9103" y="10495"/>
                    <a:pt x="8239" y="10495"/>
                  </a:cubicBezTo>
                  <a:cubicBezTo>
                    <a:pt x="8145" y="10495"/>
                    <a:pt x="8053" y="10489"/>
                    <a:pt x="7965" y="10477"/>
                  </a:cubicBezTo>
                  <a:cubicBezTo>
                    <a:pt x="6144" y="10227"/>
                    <a:pt x="4405" y="9632"/>
                    <a:pt x="2822" y="8715"/>
                  </a:cubicBezTo>
                  <a:cubicBezTo>
                    <a:pt x="1143" y="9906"/>
                    <a:pt x="964" y="12108"/>
                    <a:pt x="1988" y="13751"/>
                  </a:cubicBezTo>
                  <a:cubicBezTo>
                    <a:pt x="2155" y="14025"/>
                    <a:pt x="2346" y="14275"/>
                    <a:pt x="2572" y="14502"/>
                  </a:cubicBezTo>
                  <a:cubicBezTo>
                    <a:pt x="4045" y="15996"/>
                    <a:pt x="6420" y="16655"/>
                    <a:pt x="8734" y="16655"/>
                  </a:cubicBezTo>
                  <a:cubicBezTo>
                    <a:pt x="8983" y="16655"/>
                    <a:pt x="9231" y="16648"/>
                    <a:pt x="9477" y="16633"/>
                  </a:cubicBezTo>
                  <a:lnTo>
                    <a:pt x="9477" y="16633"/>
                  </a:lnTo>
                  <a:cubicBezTo>
                    <a:pt x="9549" y="17109"/>
                    <a:pt x="9382" y="17597"/>
                    <a:pt x="9025" y="17931"/>
                  </a:cubicBezTo>
                  <a:cubicBezTo>
                    <a:pt x="8900" y="17933"/>
                    <a:pt x="8776" y="17935"/>
                    <a:pt x="8651" y="17935"/>
                  </a:cubicBezTo>
                  <a:cubicBezTo>
                    <a:pt x="6243" y="17935"/>
                    <a:pt x="3864" y="17389"/>
                    <a:pt x="1691" y="16359"/>
                  </a:cubicBezTo>
                  <a:lnTo>
                    <a:pt x="1691" y="16359"/>
                  </a:lnTo>
                  <a:cubicBezTo>
                    <a:pt x="0" y="19740"/>
                    <a:pt x="2227" y="24122"/>
                    <a:pt x="6287" y="25408"/>
                  </a:cubicBezTo>
                  <a:cubicBezTo>
                    <a:pt x="8287" y="26051"/>
                    <a:pt x="10501" y="25991"/>
                    <a:pt x="12621" y="26217"/>
                  </a:cubicBezTo>
                  <a:cubicBezTo>
                    <a:pt x="12942" y="26253"/>
                    <a:pt x="13287" y="26301"/>
                    <a:pt x="13490" y="26515"/>
                  </a:cubicBezTo>
                  <a:cubicBezTo>
                    <a:pt x="13823" y="26836"/>
                    <a:pt x="13609" y="27384"/>
                    <a:pt x="13180" y="27610"/>
                  </a:cubicBezTo>
                  <a:cubicBezTo>
                    <a:pt x="12817" y="27812"/>
                    <a:pt x="12376" y="27851"/>
                    <a:pt x="11938" y="27851"/>
                  </a:cubicBezTo>
                  <a:cubicBezTo>
                    <a:pt x="11860" y="27851"/>
                    <a:pt x="11782" y="27850"/>
                    <a:pt x="11704" y="27848"/>
                  </a:cubicBezTo>
                  <a:cubicBezTo>
                    <a:pt x="8596" y="27765"/>
                    <a:pt x="5525" y="27158"/>
                    <a:pt x="2619" y="26051"/>
                  </a:cubicBezTo>
                  <a:lnTo>
                    <a:pt x="2619" y="26051"/>
                  </a:lnTo>
                  <a:cubicBezTo>
                    <a:pt x="2477" y="28158"/>
                    <a:pt x="2798" y="30373"/>
                    <a:pt x="4108" y="32182"/>
                  </a:cubicBezTo>
                  <a:cubicBezTo>
                    <a:pt x="6601" y="35621"/>
                    <a:pt x="11571" y="36544"/>
                    <a:pt x="16390" y="36544"/>
                  </a:cubicBezTo>
                  <a:cubicBezTo>
                    <a:pt x="18613" y="36544"/>
                    <a:pt x="20804" y="36348"/>
                    <a:pt x="22705" y="36111"/>
                  </a:cubicBezTo>
                  <a:cubicBezTo>
                    <a:pt x="22834" y="36092"/>
                    <a:pt x="22975" y="36077"/>
                    <a:pt x="23112" y="36077"/>
                  </a:cubicBezTo>
                  <a:cubicBezTo>
                    <a:pt x="23393" y="36077"/>
                    <a:pt x="23661" y="36138"/>
                    <a:pt x="23789" y="36338"/>
                  </a:cubicBezTo>
                  <a:cubicBezTo>
                    <a:pt x="24039" y="36754"/>
                    <a:pt x="23408" y="37135"/>
                    <a:pt x="22884" y="37266"/>
                  </a:cubicBezTo>
                  <a:cubicBezTo>
                    <a:pt x="19586" y="38100"/>
                    <a:pt x="16074" y="37873"/>
                    <a:pt x="12656" y="38254"/>
                  </a:cubicBezTo>
                  <a:cubicBezTo>
                    <a:pt x="12643" y="38253"/>
                    <a:pt x="12630" y="38253"/>
                    <a:pt x="12617" y="38253"/>
                  </a:cubicBezTo>
                  <a:cubicBezTo>
                    <a:pt x="12476" y="38253"/>
                    <a:pt x="12337" y="38311"/>
                    <a:pt x="12228" y="38409"/>
                  </a:cubicBezTo>
                  <a:cubicBezTo>
                    <a:pt x="12156" y="38540"/>
                    <a:pt x="12144" y="38695"/>
                    <a:pt x="12204" y="38826"/>
                  </a:cubicBezTo>
                  <a:cubicBezTo>
                    <a:pt x="12514" y="39838"/>
                    <a:pt x="12823" y="40886"/>
                    <a:pt x="13514" y="41767"/>
                  </a:cubicBezTo>
                  <a:cubicBezTo>
                    <a:pt x="15169" y="43886"/>
                    <a:pt x="18514" y="44505"/>
                    <a:pt x="21527" y="44636"/>
                  </a:cubicBezTo>
                  <a:cubicBezTo>
                    <a:pt x="22210" y="44667"/>
                    <a:pt x="22894" y="44683"/>
                    <a:pt x="23578" y="44683"/>
                  </a:cubicBezTo>
                  <a:cubicBezTo>
                    <a:pt x="28144" y="44683"/>
                    <a:pt x="32694" y="43993"/>
                    <a:pt x="37064" y="42636"/>
                  </a:cubicBezTo>
                  <a:cubicBezTo>
                    <a:pt x="40315" y="41612"/>
                    <a:pt x="41922" y="39886"/>
                    <a:pt x="43875" y="37588"/>
                  </a:cubicBezTo>
                  <a:cubicBezTo>
                    <a:pt x="44875" y="36421"/>
                    <a:pt x="45863" y="35254"/>
                    <a:pt x="46720" y="34016"/>
                  </a:cubicBezTo>
                  <a:cubicBezTo>
                    <a:pt x="48018" y="32158"/>
                    <a:pt x="49006" y="30075"/>
                    <a:pt x="48982" y="27920"/>
                  </a:cubicBezTo>
                  <a:cubicBezTo>
                    <a:pt x="48959" y="25598"/>
                    <a:pt x="47625" y="23479"/>
                    <a:pt x="45530" y="22455"/>
                  </a:cubicBezTo>
                  <a:cubicBezTo>
                    <a:pt x="44232" y="24479"/>
                    <a:pt x="42922" y="26491"/>
                    <a:pt x="41612" y="28503"/>
                  </a:cubicBezTo>
                  <a:cubicBezTo>
                    <a:pt x="41360" y="28876"/>
                    <a:pt x="40997" y="29299"/>
                    <a:pt x="40514" y="29299"/>
                  </a:cubicBezTo>
                  <a:cubicBezTo>
                    <a:pt x="40472" y="29299"/>
                    <a:pt x="40430" y="29296"/>
                    <a:pt x="40386" y="29289"/>
                  </a:cubicBezTo>
                  <a:cubicBezTo>
                    <a:pt x="39910" y="28932"/>
                    <a:pt x="40053" y="28289"/>
                    <a:pt x="40243" y="27777"/>
                  </a:cubicBezTo>
                  <a:cubicBezTo>
                    <a:pt x="40934" y="25920"/>
                    <a:pt x="41755" y="24122"/>
                    <a:pt x="42696" y="22383"/>
                  </a:cubicBezTo>
                  <a:cubicBezTo>
                    <a:pt x="43184" y="21490"/>
                    <a:pt x="43708" y="20586"/>
                    <a:pt x="43708" y="19609"/>
                  </a:cubicBezTo>
                  <a:cubicBezTo>
                    <a:pt x="43708" y="18597"/>
                    <a:pt x="43136" y="17669"/>
                    <a:pt x="42541" y="16799"/>
                  </a:cubicBezTo>
                  <a:cubicBezTo>
                    <a:pt x="41339" y="15037"/>
                    <a:pt x="39969" y="13406"/>
                    <a:pt x="38445" y="11906"/>
                  </a:cubicBezTo>
                  <a:cubicBezTo>
                    <a:pt x="38253" y="11713"/>
                    <a:pt x="37975" y="11514"/>
                    <a:pt x="37711" y="11514"/>
                  </a:cubicBezTo>
                  <a:cubicBezTo>
                    <a:pt x="37632" y="11514"/>
                    <a:pt x="37555" y="11532"/>
                    <a:pt x="37481" y="11573"/>
                  </a:cubicBezTo>
                  <a:cubicBezTo>
                    <a:pt x="37350" y="11644"/>
                    <a:pt x="37255" y="11763"/>
                    <a:pt x="37207" y="11906"/>
                  </a:cubicBezTo>
                  <a:lnTo>
                    <a:pt x="33183" y="19990"/>
                  </a:lnTo>
                  <a:cubicBezTo>
                    <a:pt x="32957" y="20455"/>
                    <a:pt x="32707" y="20943"/>
                    <a:pt x="32290" y="21300"/>
                  </a:cubicBezTo>
                  <a:cubicBezTo>
                    <a:pt x="31964" y="21589"/>
                    <a:pt x="31500" y="21790"/>
                    <a:pt x="31039" y="21790"/>
                  </a:cubicBezTo>
                  <a:cubicBezTo>
                    <a:pt x="30911" y="21790"/>
                    <a:pt x="30783" y="21774"/>
                    <a:pt x="30659" y="21741"/>
                  </a:cubicBezTo>
                  <a:cubicBezTo>
                    <a:pt x="31314" y="18859"/>
                    <a:pt x="32171" y="16026"/>
                    <a:pt x="33207" y="13263"/>
                  </a:cubicBezTo>
                  <a:cubicBezTo>
                    <a:pt x="33564" y="12299"/>
                    <a:pt x="33945" y="11334"/>
                    <a:pt x="33933" y="10334"/>
                  </a:cubicBezTo>
                  <a:cubicBezTo>
                    <a:pt x="33921" y="8894"/>
                    <a:pt x="33076" y="7548"/>
                    <a:pt x="31933" y="6477"/>
                  </a:cubicBezTo>
                  <a:cubicBezTo>
                    <a:pt x="30778" y="5417"/>
                    <a:pt x="29361" y="4596"/>
                    <a:pt x="27956" y="3798"/>
                  </a:cubicBezTo>
                  <a:cubicBezTo>
                    <a:pt x="27667" y="3637"/>
                    <a:pt x="27302" y="3477"/>
                    <a:pt x="26978" y="3477"/>
                  </a:cubicBezTo>
                  <a:cubicBezTo>
                    <a:pt x="26822" y="3477"/>
                    <a:pt x="26675" y="3514"/>
                    <a:pt x="26551" y="3607"/>
                  </a:cubicBezTo>
                  <a:cubicBezTo>
                    <a:pt x="26396" y="3750"/>
                    <a:pt x="26289" y="3953"/>
                    <a:pt x="26253" y="4167"/>
                  </a:cubicBezTo>
                  <a:cubicBezTo>
                    <a:pt x="25729" y="6251"/>
                    <a:pt x="25218" y="8322"/>
                    <a:pt x="24694" y="10406"/>
                  </a:cubicBezTo>
                  <a:cubicBezTo>
                    <a:pt x="24547" y="10972"/>
                    <a:pt x="24114" y="11686"/>
                    <a:pt x="23517" y="11686"/>
                  </a:cubicBezTo>
                  <a:cubicBezTo>
                    <a:pt x="23436" y="11686"/>
                    <a:pt x="23352" y="11673"/>
                    <a:pt x="23265" y="11644"/>
                  </a:cubicBezTo>
                  <a:cubicBezTo>
                    <a:pt x="23503" y="9763"/>
                    <a:pt x="23753" y="7882"/>
                    <a:pt x="23991" y="6012"/>
                  </a:cubicBezTo>
                  <a:cubicBezTo>
                    <a:pt x="24134" y="4834"/>
                    <a:pt x="24229" y="3500"/>
                    <a:pt x="23277" y="2631"/>
                  </a:cubicBezTo>
                  <a:cubicBezTo>
                    <a:pt x="22610" y="2012"/>
                    <a:pt x="21586" y="1798"/>
                    <a:pt x="20634" y="1595"/>
                  </a:cubicBezTo>
                  <a:lnTo>
                    <a:pt x="18205" y="1119"/>
                  </a:lnTo>
                  <a:cubicBezTo>
                    <a:pt x="18076" y="1094"/>
                    <a:pt x="17934" y="1070"/>
                    <a:pt x="17799" y="1070"/>
                  </a:cubicBezTo>
                  <a:cubicBezTo>
                    <a:pt x="17673" y="1070"/>
                    <a:pt x="17553" y="1091"/>
                    <a:pt x="17455" y="1155"/>
                  </a:cubicBezTo>
                  <a:cubicBezTo>
                    <a:pt x="17324" y="1274"/>
                    <a:pt x="17228" y="1429"/>
                    <a:pt x="17205" y="1607"/>
                  </a:cubicBezTo>
                  <a:cubicBezTo>
                    <a:pt x="16931" y="2643"/>
                    <a:pt x="16728" y="3726"/>
                    <a:pt x="16312" y="4727"/>
                  </a:cubicBezTo>
                  <a:cubicBezTo>
                    <a:pt x="16109" y="5215"/>
                    <a:pt x="15835" y="5667"/>
                    <a:pt x="15514" y="6084"/>
                  </a:cubicBezTo>
                  <a:cubicBezTo>
                    <a:pt x="15335" y="6298"/>
                    <a:pt x="14335" y="7024"/>
                    <a:pt x="14335" y="7215"/>
                  </a:cubicBezTo>
                  <a:cubicBezTo>
                    <a:pt x="13252" y="5477"/>
                    <a:pt x="15895" y="2976"/>
                    <a:pt x="14276" y="1548"/>
                  </a:cubicBezTo>
                  <a:cubicBezTo>
                    <a:pt x="13764" y="1095"/>
                    <a:pt x="12966" y="952"/>
                    <a:pt x="12228" y="845"/>
                  </a:cubicBezTo>
                  <a:cubicBezTo>
                    <a:pt x="10949" y="658"/>
                    <a:pt x="8547" y="0"/>
                    <a:pt x="6836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0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0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0"/>
            <p:cNvSpPr/>
            <p:nvPr/>
          </p:nvSpPr>
          <p:spPr>
            <a:xfrm rot="6553804" flipH="1">
              <a:off x="-417461" y="-36200"/>
              <a:ext cx="1050460" cy="1093522"/>
            </a:xfrm>
            <a:custGeom>
              <a:avLst/>
              <a:gdLst/>
              <a:ahLst/>
              <a:cxnLst/>
              <a:rect l="l" t="t" r="r" b="b"/>
              <a:pathLst>
                <a:path w="50106" h="52160" extrusionOk="0">
                  <a:moveTo>
                    <a:pt x="3361" y="0"/>
                  </a:moveTo>
                  <a:cubicBezTo>
                    <a:pt x="3236" y="0"/>
                    <a:pt x="3097" y="116"/>
                    <a:pt x="3162" y="253"/>
                  </a:cubicBezTo>
                  <a:cubicBezTo>
                    <a:pt x="5114" y="3992"/>
                    <a:pt x="7269" y="7635"/>
                    <a:pt x="9591" y="11160"/>
                  </a:cubicBezTo>
                  <a:cubicBezTo>
                    <a:pt x="8472" y="11336"/>
                    <a:pt x="7379" y="11479"/>
                    <a:pt x="6254" y="11479"/>
                  </a:cubicBezTo>
                  <a:cubicBezTo>
                    <a:pt x="5859" y="11479"/>
                    <a:pt x="5460" y="11462"/>
                    <a:pt x="5055" y="11421"/>
                  </a:cubicBezTo>
                  <a:cubicBezTo>
                    <a:pt x="3436" y="11279"/>
                    <a:pt x="1840" y="10838"/>
                    <a:pt x="352" y="10148"/>
                  </a:cubicBezTo>
                  <a:cubicBezTo>
                    <a:pt x="324" y="10135"/>
                    <a:pt x="297" y="10130"/>
                    <a:pt x="270" y="10130"/>
                  </a:cubicBezTo>
                  <a:cubicBezTo>
                    <a:pt x="114" y="10130"/>
                    <a:pt x="0" y="10316"/>
                    <a:pt x="173" y="10398"/>
                  </a:cubicBezTo>
                  <a:cubicBezTo>
                    <a:pt x="1662" y="11088"/>
                    <a:pt x="3257" y="11541"/>
                    <a:pt x="4888" y="11743"/>
                  </a:cubicBezTo>
                  <a:cubicBezTo>
                    <a:pt x="5592" y="11826"/>
                    <a:pt x="6331" y="11880"/>
                    <a:pt x="7071" y="11880"/>
                  </a:cubicBezTo>
                  <a:cubicBezTo>
                    <a:pt x="8019" y="11880"/>
                    <a:pt x="8970" y="11792"/>
                    <a:pt x="9853" y="11564"/>
                  </a:cubicBezTo>
                  <a:cubicBezTo>
                    <a:pt x="11687" y="14327"/>
                    <a:pt x="13627" y="17041"/>
                    <a:pt x="15675" y="19696"/>
                  </a:cubicBezTo>
                  <a:cubicBezTo>
                    <a:pt x="13987" y="19989"/>
                    <a:pt x="12269" y="20136"/>
                    <a:pt x="10553" y="20136"/>
                  </a:cubicBezTo>
                  <a:cubicBezTo>
                    <a:pt x="7030" y="20136"/>
                    <a:pt x="3515" y="19517"/>
                    <a:pt x="280" y="18268"/>
                  </a:cubicBezTo>
                  <a:cubicBezTo>
                    <a:pt x="262" y="18260"/>
                    <a:pt x="244" y="18257"/>
                    <a:pt x="227" y="18257"/>
                  </a:cubicBezTo>
                  <a:cubicBezTo>
                    <a:pt x="101" y="18257"/>
                    <a:pt x="24" y="18429"/>
                    <a:pt x="149" y="18482"/>
                  </a:cubicBezTo>
                  <a:cubicBezTo>
                    <a:pt x="3636" y="19924"/>
                    <a:pt x="7363" y="20654"/>
                    <a:pt x="11108" y="20654"/>
                  </a:cubicBezTo>
                  <a:cubicBezTo>
                    <a:pt x="12772" y="20654"/>
                    <a:pt x="14440" y="20510"/>
                    <a:pt x="16092" y="20220"/>
                  </a:cubicBezTo>
                  <a:cubicBezTo>
                    <a:pt x="16675" y="20970"/>
                    <a:pt x="17271" y="21720"/>
                    <a:pt x="17878" y="22470"/>
                  </a:cubicBezTo>
                  <a:cubicBezTo>
                    <a:pt x="19842" y="24899"/>
                    <a:pt x="21890" y="27281"/>
                    <a:pt x="24010" y="29614"/>
                  </a:cubicBezTo>
                  <a:cubicBezTo>
                    <a:pt x="21299" y="30161"/>
                    <a:pt x="18550" y="30434"/>
                    <a:pt x="15802" y="30434"/>
                  </a:cubicBezTo>
                  <a:cubicBezTo>
                    <a:pt x="12152" y="30434"/>
                    <a:pt x="8505" y="29953"/>
                    <a:pt x="4960" y="28995"/>
                  </a:cubicBezTo>
                  <a:cubicBezTo>
                    <a:pt x="4940" y="28989"/>
                    <a:pt x="4921" y="28987"/>
                    <a:pt x="4904" y="28987"/>
                  </a:cubicBezTo>
                  <a:cubicBezTo>
                    <a:pt x="4739" y="28987"/>
                    <a:pt x="4671" y="29215"/>
                    <a:pt x="4864" y="29269"/>
                  </a:cubicBezTo>
                  <a:cubicBezTo>
                    <a:pt x="8606" y="30327"/>
                    <a:pt x="12471" y="30857"/>
                    <a:pt x="16341" y="30857"/>
                  </a:cubicBezTo>
                  <a:cubicBezTo>
                    <a:pt x="19048" y="30857"/>
                    <a:pt x="21756" y="30598"/>
                    <a:pt x="24426" y="30079"/>
                  </a:cubicBezTo>
                  <a:cubicBezTo>
                    <a:pt x="26415" y="32245"/>
                    <a:pt x="28474" y="34365"/>
                    <a:pt x="30606" y="36448"/>
                  </a:cubicBezTo>
                  <a:cubicBezTo>
                    <a:pt x="29558" y="36817"/>
                    <a:pt x="28534" y="37234"/>
                    <a:pt x="27439" y="37520"/>
                  </a:cubicBezTo>
                  <a:cubicBezTo>
                    <a:pt x="25248" y="38112"/>
                    <a:pt x="22995" y="38407"/>
                    <a:pt x="20741" y="38407"/>
                  </a:cubicBezTo>
                  <a:cubicBezTo>
                    <a:pt x="19185" y="38407"/>
                    <a:pt x="17629" y="38266"/>
                    <a:pt x="16092" y="37984"/>
                  </a:cubicBezTo>
                  <a:cubicBezTo>
                    <a:pt x="16078" y="37982"/>
                    <a:pt x="16065" y="37981"/>
                    <a:pt x="16052" y="37981"/>
                  </a:cubicBezTo>
                  <a:cubicBezTo>
                    <a:pt x="15830" y="37981"/>
                    <a:pt x="15736" y="38261"/>
                    <a:pt x="15973" y="38306"/>
                  </a:cubicBezTo>
                  <a:cubicBezTo>
                    <a:pt x="17699" y="38644"/>
                    <a:pt x="19458" y="38814"/>
                    <a:pt x="21220" y="38814"/>
                  </a:cubicBezTo>
                  <a:cubicBezTo>
                    <a:pt x="22059" y="38814"/>
                    <a:pt x="22898" y="38775"/>
                    <a:pt x="23736" y="38699"/>
                  </a:cubicBezTo>
                  <a:cubicBezTo>
                    <a:pt x="25057" y="38580"/>
                    <a:pt x="26367" y="38353"/>
                    <a:pt x="27653" y="38044"/>
                  </a:cubicBezTo>
                  <a:cubicBezTo>
                    <a:pt x="28808" y="37746"/>
                    <a:pt x="30022" y="37413"/>
                    <a:pt x="31082" y="36901"/>
                  </a:cubicBezTo>
                  <a:cubicBezTo>
                    <a:pt x="32927" y="38687"/>
                    <a:pt x="34820" y="40437"/>
                    <a:pt x="36761" y="42163"/>
                  </a:cubicBezTo>
                  <a:cubicBezTo>
                    <a:pt x="40678" y="45616"/>
                    <a:pt x="44774" y="48938"/>
                    <a:pt x="49072" y="52057"/>
                  </a:cubicBezTo>
                  <a:cubicBezTo>
                    <a:pt x="49170" y="52129"/>
                    <a:pt x="49281" y="52159"/>
                    <a:pt x="49388" y="52159"/>
                  </a:cubicBezTo>
                  <a:cubicBezTo>
                    <a:pt x="49764" y="52159"/>
                    <a:pt x="50105" y="51790"/>
                    <a:pt x="49763" y="51522"/>
                  </a:cubicBezTo>
                  <a:cubicBezTo>
                    <a:pt x="44155" y="47319"/>
                    <a:pt x="38785" y="42806"/>
                    <a:pt x="33689" y="38008"/>
                  </a:cubicBezTo>
                  <a:cubicBezTo>
                    <a:pt x="34678" y="37091"/>
                    <a:pt x="35559" y="36079"/>
                    <a:pt x="36344" y="34984"/>
                  </a:cubicBezTo>
                  <a:cubicBezTo>
                    <a:pt x="36395" y="34900"/>
                    <a:pt x="36309" y="34816"/>
                    <a:pt x="36220" y="34816"/>
                  </a:cubicBezTo>
                  <a:cubicBezTo>
                    <a:pt x="36183" y="34816"/>
                    <a:pt x="36146" y="34830"/>
                    <a:pt x="36118" y="34865"/>
                  </a:cubicBezTo>
                  <a:cubicBezTo>
                    <a:pt x="35332" y="35936"/>
                    <a:pt x="34380" y="36877"/>
                    <a:pt x="33296" y="37651"/>
                  </a:cubicBezTo>
                  <a:cubicBezTo>
                    <a:pt x="31796" y="36222"/>
                    <a:pt x="30320" y="34770"/>
                    <a:pt x="28879" y="33305"/>
                  </a:cubicBezTo>
                  <a:cubicBezTo>
                    <a:pt x="28308" y="32710"/>
                    <a:pt x="27736" y="32115"/>
                    <a:pt x="27165" y="31519"/>
                  </a:cubicBezTo>
                  <a:cubicBezTo>
                    <a:pt x="28177" y="30579"/>
                    <a:pt x="29082" y="29543"/>
                    <a:pt x="30070" y="28578"/>
                  </a:cubicBezTo>
                  <a:cubicBezTo>
                    <a:pt x="30939" y="27733"/>
                    <a:pt x="31713" y="26792"/>
                    <a:pt x="32356" y="25768"/>
                  </a:cubicBezTo>
                  <a:cubicBezTo>
                    <a:pt x="33654" y="23649"/>
                    <a:pt x="34928" y="21482"/>
                    <a:pt x="35713" y="19184"/>
                  </a:cubicBezTo>
                  <a:cubicBezTo>
                    <a:pt x="35742" y="19091"/>
                    <a:pt x="35662" y="19032"/>
                    <a:pt x="35581" y="19032"/>
                  </a:cubicBezTo>
                  <a:cubicBezTo>
                    <a:pt x="35528" y="19032"/>
                    <a:pt x="35475" y="19057"/>
                    <a:pt x="35452" y="19113"/>
                  </a:cubicBezTo>
                  <a:cubicBezTo>
                    <a:pt x="34594" y="21387"/>
                    <a:pt x="33225" y="23494"/>
                    <a:pt x="31880" y="25578"/>
                  </a:cubicBezTo>
                  <a:cubicBezTo>
                    <a:pt x="31189" y="26638"/>
                    <a:pt x="30356" y="27519"/>
                    <a:pt x="29403" y="28412"/>
                  </a:cubicBezTo>
                  <a:cubicBezTo>
                    <a:pt x="28498" y="29257"/>
                    <a:pt x="27510" y="30079"/>
                    <a:pt x="26629" y="30948"/>
                  </a:cubicBezTo>
                  <a:cubicBezTo>
                    <a:pt x="23629" y="27745"/>
                    <a:pt x="20759" y="24459"/>
                    <a:pt x="18045" y="21077"/>
                  </a:cubicBezTo>
                  <a:cubicBezTo>
                    <a:pt x="18973" y="20363"/>
                    <a:pt x="19831" y="19565"/>
                    <a:pt x="20616" y="18696"/>
                  </a:cubicBezTo>
                  <a:cubicBezTo>
                    <a:pt x="21509" y="17744"/>
                    <a:pt x="22343" y="16732"/>
                    <a:pt x="23105" y="15672"/>
                  </a:cubicBezTo>
                  <a:cubicBezTo>
                    <a:pt x="23831" y="14648"/>
                    <a:pt x="24498" y="13565"/>
                    <a:pt x="25081" y="12457"/>
                  </a:cubicBezTo>
                  <a:cubicBezTo>
                    <a:pt x="25700" y="11267"/>
                    <a:pt x="26248" y="10040"/>
                    <a:pt x="26438" y="8743"/>
                  </a:cubicBezTo>
                  <a:cubicBezTo>
                    <a:pt x="26457" y="8638"/>
                    <a:pt x="26365" y="8585"/>
                    <a:pt x="26265" y="8585"/>
                  </a:cubicBezTo>
                  <a:cubicBezTo>
                    <a:pt x="26170" y="8585"/>
                    <a:pt x="26069" y="8632"/>
                    <a:pt x="26046" y="8731"/>
                  </a:cubicBezTo>
                  <a:cubicBezTo>
                    <a:pt x="25807" y="10005"/>
                    <a:pt x="25176" y="11207"/>
                    <a:pt x="24498" y="12362"/>
                  </a:cubicBezTo>
                  <a:cubicBezTo>
                    <a:pt x="23867" y="13434"/>
                    <a:pt x="23176" y="14469"/>
                    <a:pt x="22414" y="15446"/>
                  </a:cubicBezTo>
                  <a:cubicBezTo>
                    <a:pt x="21652" y="16434"/>
                    <a:pt x="20843" y="17375"/>
                    <a:pt x="19961" y="18268"/>
                  </a:cubicBezTo>
                  <a:cubicBezTo>
                    <a:pt x="19211" y="19041"/>
                    <a:pt x="18378" y="19756"/>
                    <a:pt x="17580" y="20506"/>
                  </a:cubicBezTo>
                  <a:cubicBezTo>
                    <a:pt x="15497" y="17898"/>
                    <a:pt x="13496" y="15255"/>
                    <a:pt x="11579" y="12564"/>
                  </a:cubicBezTo>
                  <a:lnTo>
                    <a:pt x="11353" y="12231"/>
                  </a:lnTo>
                  <a:lnTo>
                    <a:pt x="11389" y="12219"/>
                  </a:lnTo>
                  <a:cubicBezTo>
                    <a:pt x="14366" y="10409"/>
                    <a:pt x="16473" y="7373"/>
                    <a:pt x="16461" y="4230"/>
                  </a:cubicBezTo>
                  <a:cubicBezTo>
                    <a:pt x="16461" y="4151"/>
                    <a:pt x="16396" y="4113"/>
                    <a:pt x="16329" y="4113"/>
                  </a:cubicBezTo>
                  <a:cubicBezTo>
                    <a:pt x="16265" y="4113"/>
                    <a:pt x="16199" y="4148"/>
                    <a:pt x="16187" y="4218"/>
                  </a:cubicBezTo>
                  <a:cubicBezTo>
                    <a:pt x="15711" y="7230"/>
                    <a:pt x="13996" y="10005"/>
                    <a:pt x="11044" y="11814"/>
                  </a:cubicBezTo>
                  <a:cubicBezTo>
                    <a:pt x="8353" y="7992"/>
                    <a:pt x="5876" y="4075"/>
                    <a:pt x="3507" y="87"/>
                  </a:cubicBezTo>
                  <a:cubicBezTo>
                    <a:pt x="3477" y="26"/>
                    <a:pt x="3420" y="0"/>
                    <a:pt x="3361" y="0"/>
                  </a:cubicBezTo>
                  <a:close/>
                </a:path>
              </a:pathLst>
            </a:custGeom>
            <a:solidFill>
              <a:srgbClr val="4C2B2B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3"/>
          <p:cNvSpPr txBox="1">
            <a:spLocks noGrp="1"/>
          </p:cNvSpPr>
          <p:nvPr>
            <p:ph type="title" hasCustomPrompt="1"/>
          </p:nvPr>
        </p:nvSpPr>
        <p:spPr>
          <a:xfrm>
            <a:off x="1186294" y="1589263"/>
            <a:ext cx="8298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9" name="Google Shape;979;p13"/>
          <p:cNvSpPr txBox="1">
            <a:spLocks noGrp="1"/>
          </p:cNvSpPr>
          <p:nvPr>
            <p:ph type="subTitle" idx="1"/>
          </p:nvPr>
        </p:nvSpPr>
        <p:spPr>
          <a:xfrm>
            <a:off x="2136784" y="1972335"/>
            <a:ext cx="2165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3"/>
          <p:cNvSpPr txBox="1">
            <a:spLocks noGrp="1"/>
          </p:cNvSpPr>
          <p:nvPr>
            <p:ph type="title" idx="2" hasCustomPrompt="1"/>
          </p:nvPr>
        </p:nvSpPr>
        <p:spPr>
          <a:xfrm>
            <a:off x="4690194" y="1589263"/>
            <a:ext cx="8298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1" name="Google Shape;981;p13"/>
          <p:cNvSpPr txBox="1">
            <a:spLocks noGrp="1"/>
          </p:cNvSpPr>
          <p:nvPr>
            <p:ph type="subTitle" idx="3"/>
          </p:nvPr>
        </p:nvSpPr>
        <p:spPr>
          <a:xfrm>
            <a:off x="5647106" y="1972335"/>
            <a:ext cx="2165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13"/>
          <p:cNvSpPr txBox="1">
            <a:spLocks noGrp="1"/>
          </p:cNvSpPr>
          <p:nvPr>
            <p:ph type="title" idx="4" hasCustomPrompt="1"/>
          </p:nvPr>
        </p:nvSpPr>
        <p:spPr>
          <a:xfrm>
            <a:off x="1186294" y="3440050"/>
            <a:ext cx="8298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3" name="Google Shape;983;p13"/>
          <p:cNvSpPr txBox="1">
            <a:spLocks noGrp="1"/>
          </p:cNvSpPr>
          <p:nvPr>
            <p:ph type="subTitle" idx="5"/>
          </p:nvPr>
        </p:nvSpPr>
        <p:spPr>
          <a:xfrm>
            <a:off x="2136784" y="3822700"/>
            <a:ext cx="2165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3"/>
          <p:cNvSpPr txBox="1">
            <a:spLocks noGrp="1"/>
          </p:cNvSpPr>
          <p:nvPr>
            <p:ph type="title" idx="6" hasCustomPrompt="1"/>
          </p:nvPr>
        </p:nvSpPr>
        <p:spPr>
          <a:xfrm>
            <a:off x="4690194" y="3440050"/>
            <a:ext cx="8298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5" name="Google Shape;985;p13"/>
          <p:cNvSpPr txBox="1">
            <a:spLocks noGrp="1"/>
          </p:cNvSpPr>
          <p:nvPr>
            <p:ph type="subTitle" idx="7"/>
          </p:nvPr>
        </p:nvSpPr>
        <p:spPr>
          <a:xfrm>
            <a:off x="5647106" y="3822700"/>
            <a:ext cx="2165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13"/>
          <p:cNvSpPr txBox="1">
            <a:spLocks noGrp="1"/>
          </p:cNvSpPr>
          <p:nvPr>
            <p:ph type="subTitle" idx="8"/>
          </p:nvPr>
        </p:nvSpPr>
        <p:spPr>
          <a:xfrm>
            <a:off x="2128375" y="1610088"/>
            <a:ext cx="24012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987" name="Google Shape;987;p13"/>
          <p:cNvSpPr txBox="1">
            <a:spLocks noGrp="1"/>
          </p:cNvSpPr>
          <p:nvPr>
            <p:ph type="subTitle" idx="9"/>
          </p:nvPr>
        </p:nvSpPr>
        <p:spPr>
          <a:xfrm>
            <a:off x="5643225" y="1610088"/>
            <a:ext cx="24012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988" name="Google Shape;988;p13"/>
          <p:cNvSpPr txBox="1">
            <a:spLocks noGrp="1"/>
          </p:cNvSpPr>
          <p:nvPr>
            <p:ph type="subTitle" idx="13"/>
          </p:nvPr>
        </p:nvSpPr>
        <p:spPr>
          <a:xfrm>
            <a:off x="2128371" y="3460737"/>
            <a:ext cx="24012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989" name="Google Shape;989;p13"/>
          <p:cNvSpPr txBox="1">
            <a:spLocks noGrp="1"/>
          </p:cNvSpPr>
          <p:nvPr>
            <p:ph type="subTitle" idx="14"/>
          </p:nvPr>
        </p:nvSpPr>
        <p:spPr>
          <a:xfrm>
            <a:off x="5638175" y="3460737"/>
            <a:ext cx="24012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cifico"/>
              <a:buNone/>
              <a:defRPr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grpSp>
        <p:nvGrpSpPr>
          <p:cNvPr id="990" name="Google Shape;990;p13"/>
          <p:cNvGrpSpPr/>
          <p:nvPr/>
        </p:nvGrpSpPr>
        <p:grpSpPr>
          <a:xfrm rot="-6278873" flipH="1">
            <a:off x="149275" y="-256327"/>
            <a:ext cx="548731" cy="839466"/>
            <a:chOff x="450650" y="2491500"/>
            <a:chExt cx="548900" cy="839725"/>
          </a:xfrm>
        </p:grpSpPr>
        <p:sp>
          <p:nvSpPr>
            <p:cNvPr id="991" name="Google Shape;991;p13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3" name="Google Shape;993;p13"/>
          <p:cNvSpPr/>
          <p:nvPr/>
        </p:nvSpPr>
        <p:spPr>
          <a:xfrm flipH="1">
            <a:off x="1841643" y="4960727"/>
            <a:ext cx="95681" cy="93197"/>
          </a:xfrm>
          <a:custGeom>
            <a:avLst/>
            <a:gdLst/>
            <a:ahLst/>
            <a:cxnLst/>
            <a:rect l="l" t="t" r="r" b="b"/>
            <a:pathLst>
              <a:path w="2311" h="2251" extrusionOk="0">
                <a:moveTo>
                  <a:pt x="406" y="0"/>
                </a:moveTo>
                <a:cubicBezTo>
                  <a:pt x="310" y="0"/>
                  <a:pt x="215" y="36"/>
                  <a:pt x="144" y="107"/>
                </a:cubicBezTo>
                <a:cubicBezTo>
                  <a:pt x="1" y="250"/>
                  <a:pt x="1" y="488"/>
                  <a:pt x="144" y="631"/>
                </a:cubicBezTo>
                <a:lnTo>
                  <a:pt x="644" y="1119"/>
                </a:lnTo>
                <a:lnTo>
                  <a:pt x="144" y="1619"/>
                </a:lnTo>
                <a:cubicBezTo>
                  <a:pt x="1" y="1762"/>
                  <a:pt x="1" y="1989"/>
                  <a:pt x="144" y="2143"/>
                </a:cubicBezTo>
                <a:cubicBezTo>
                  <a:pt x="215" y="2215"/>
                  <a:pt x="310" y="2251"/>
                  <a:pt x="406" y="2251"/>
                </a:cubicBezTo>
                <a:cubicBezTo>
                  <a:pt x="501" y="2251"/>
                  <a:pt x="596" y="2215"/>
                  <a:pt x="667" y="2143"/>
                </a:cubicBezTo>
                <a:lnTo>
                  <a:pt x="1156" y="1643"/>
                </a:lnTo>
                <a:lnTo>
                  <a:pt x="1656" y="2143"/>
                </a:lnTo>
                <a:cubicBezTo>
                  <a:pt x="1727" y="2215"/>
                  <a:pt x="1819" y="2251"/>
                  <a:pt x="1912" y="2251"/>
                </a:cubicBezTo>
                <a:cubicBezTo>
                  <a:pt x="2004" y="2251"/>
                  <a:pt x="2096" y="2215"/>
                  <a:pt x="2168" y="2143"/>
                </a:cubicBezTo>
                <a:cubicBezTo>
                  <a:pt x="2311" y="1989"/>
                  <a:pt x="2311" y="1762"/>
                  <a:pt x="2168" y="1619"/>
                </a:cubicBezTo>
                <a:lnTo>
                  <a:pt x="1679" y="1131"/>
                </a:lnTo>
                <a:lnTo>
                  <a:pt x="2168" y="631"/>
                </a:lnTo>
                <a:cubicBezTo>
                  <a:pt x="2311" y="488"/>
                  <a:pt x="2311" y="262"/>
                  <a:pt x="2168" y="107"/>
                </a:cubicBezTo>
                <a:cubicBezTo>
                  <a:pt x="2095" y="40"/>
                  <a:pt x="2000" y="5"/>
                  <a:pt x="1906" y="5"/>
                </a:cubicBezTo>
                <a:cubicBezTo>
                  <a:pt x="1815" y="5"/>
                  <a:pt x="1726" y="37"/>
                  <a:pt x="1656" y="107"/>
                </a:cubicBezTo>
                <a:lnTo>
                  <a:pt x="1156" y="607"/>
                </a:lnTo>
                <a:lnTo>
                  <a:pt x="667" y="107"/>
                </a:lnTo>
                <a:cubicBezTo>
                  <a:pt x="596" y="36"/>
                  <a:pt x="501" y="0"/>
                  <a:pt x="4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3"/>
          <p:cNvSpPr txBox="1">
            <a:spLocks noGrp="1"/>
          </p:cNvSpPr>
          <p:nvPr>
            <p:ph type="title" idx="15"/>
          </p:nvPr>
        </p:nvSpPr>
        <p:spPr>
          <a:xfrm>
            <a:off x="720000" y="495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995" name="Google Shape;995;p13"/>
          <p:cNvGrpSpPr/>
          <p:nvPr/>
        </p:nvGrpSpPr>
        <p:grpSpPr>
          <a:xfrm rot="-1616502" flipH="1">
            <a:off x="8137407" y="4349456"/>
            <a:ext cx="918933" cy="1013361"/>
            <a:chOff x="1223650" y="2350625"/>
            <a:chExt cx="918900" cy="1013325"/>
          </a:xfrm>
        </p:grpSpPr>
        <p:sp>
          <p:nvSpPr>
            <p:cNvPr id="996" name="Google Shape;996;p13"/>
            <p:cNvSpPr/>
            <p:nvPr/>
          </p:nvSpPr>
          <p:spPr>
            <a:xfrm>
              <a:off x="1320975" y="2562650"/>
              <a:ext cx="577500" cy="801300"/>
            </a:xfrm>
            <a:custGeom>
              <a:avLst/>
              <a:gdLst/>
              <a:ahLst/>
              <a:cxnLst/>
              <a:rect l="l" t="t" r="r" b="b"/>
              <a:pathLst>
                <a:path w="23100" h="32052" fill="none" extrusionOk="0">
                  <a:moveTo>
                    <a:pt x="1" y="32052"/>
                  </a:moveTo>
                  <a:lnTo>
                    <a:pt x="23099" y="0"/>
                  </a:lnTo>
                </a:path>
              </a:pathLst>
            </a:custGeom>
            <a:solidFill>
              <a:schemeClr val="accent2"/>
            </a:solidFill>
            <a:ln w="104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1876125" y="2350625"/>
              <a:ext cx="266425" cy="243300"/>
            </a:xfrm>
            <a:custGeom>
              <a:avLst/>
              <a:gdLst/>
              <a:ahLst/>
              <a:cxnLst/>
              <a:rect l="l" t="t" r="r" b="b"/>
              <a:pathLst>
                <a:path w="10657" h="9732" extrusionOk="0">
                  <a:moveTo>
                    <a:pt x="5490" y="1"/>
                  </a:moveTo>
                  <a:cubicBezTo>
                    <a:pt x="2194" y="1"/>
                    <a:pt x="0" y="9732"/>
                    <a:pt x="0" y="9732"/>
                  </a:cubicBezTo>
                  <a:cubicBezTo>
                    <a:pt x="0" y="9732"/>
                    <a:pt x="10656" y="3290"/>
                    <a:pt x="6691" y="433"/>
                  </a:cubicBezTo>
                  <a:cubicBezTo>
                    <a:pt x="6277" y="134"/>
                    <a:pt x="5876" y="1"/>
                    <a:pt x="549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1854100" y="2612025"/>
              <a:ext cx="215825" cy="89125"/>
            </a:xfrm>
            <a:custGeom>
              <a:avLst/>
              <a:gdLst/>
              <a:ahLst/>
              <a:cxnLst/>
              <a:rect l="l" t="t" r="r" b="b"/>
              <a:pathLst>
                <a:path w="8633" h="3565" extrusionOk="0">
                  <a:moveTo>
                    <a:pt x="4511" y="0"/>
                  </a:moveTo>
                  <a:cubicBezTo>
                    <a:pt x="2324" y="0"/>
                    <a:pt x="0" y="490"/>
                    <a:pt x="0" y="490"/>
                  </a:cubicBezTo>
                  <a:cubicBezTo>
                    <a:pt x="0" y="490"/>
                    <a:pt x="4161" y="3564"/>
                    <a:pt x="6594" y="3564"/>
                  </a:cubicBezTo>
                  <a:cubicBezTo>
                    <a:pt x="7413" y="3564"/>
                    <a:pt x="8035" y="3217"/>
                    <a:pt x="8239" y="2288"/>
                  </a:cubicBezTo>
                  <a:cubicBezTo>
                    <a:pt x="8632" y="463"/>
                    <a:pt x="6636" y="0"/>
                    <a:pt x="451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1802300" y="2686475"/>
              <a:ext cx="230700" cy="116375"/>
            </a:xfrm>
            <a:custGeom>
              <a:avLst/>
              <a:gdLst/>
              <a:ahLst/>
              <a:cxnLst/>
              <a:rect l="l" t="t" r="r" b="b"/>
              <a:pathLst>
                <a:path w="9228" h="4655" extrusionOk="0">
                  <a:moveTo>
                    <a:pt x="0" y="0"/>
                  </a:moveTo>
                  <a:cubicBezTo>
                    <a:pt x="0" y="0"/>
                    <a:pt x="3839" y="4654"/>
                    <a:pt x="6193" y="4654"/>
                  </a:cubicBezTo>
                  <a:cubicBezTo>
                    <a:pt x="6753" y="4654"/>
                    <a:pt x="7229" y="4391"/>
                    <a:pt x="7549" y="3739"/>
                  </a:cubicBezTo>
                  <a:cubicBezTo>
                    <a:pt x="9228" y="34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1717475" y="2804400"/>
              <a:ext cx="215775" cy="88950"/>
            </a:xfrm>
            <a:custGeom>
              <a:avLst/>
              <a:gdLst/>
              <a:ahLst/>
              <a:cxnLst/>
              <a:rect l="l" t="t" r="r" b="b"/>
              <a:pathLst>
                <a:path w="8631" h="3558" extrusionOk="0">
                  <a:moveTo>
                    <a:pt x="4542" y="1"/>
                  </a:moveTo>
                  <a:cubicBezTo>
                    <a:pt x="2346" y="1"/>
                    <a:pt x="0" y="498"/>
                    <a:pt x="0" y="498"/>
                  </a:cubicBezTo>
                  <a:cubicBezTo>
                    <a:pt x="0" y="498"/>
                    <a:pt x="4156" y="3557"/>
                    <a:pt x="6590" y="3557"/>
                  </a:cubicBezTo>
                  <a:cubicBezTo>
                    <a:pt x="7412" y="3557"/>
                    <a:pt x="8038" y="3208"/>
                    <a:pt x="8239" y="2272"/>
                  </a:cubicBezTo>
                  <a:cubicBezTo>
                    <a:pt x="8630" y="462"/>
                    <a:pt x="6656" y="1"/>
                    <a:pt x="454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1662400" y="2882325"/>
              <a:ext cx="228925" cy="130775"/>
            </a:xfrm>
            <a:custGeom>
              <a:avLst/>
              <a:gdLst/>
              <a:ahLst/>
              <a:cxnLst/>
              <a:rect l="l" t="t" r="r" b="b"/>
              <a:pathLst>
                <a:path w="9157" h="5231" extrusionOk="0">
                  <a:moveTo>
                    <a:pt x="0" y="1"/>
                  </a:moveTo>
                  <a:cubicBezTo>
                    <a:pt x="0" y="1"/>
                    <a:pt x="3522" y="5230"/>
                    <a:pt x="5873" y="5230"/>
                  </a:cubicBezTo>
                  <a:cubicBezTo>
                    <a:pt x="6367" y="5230"/>
                    <a:pt x="6809" y="5000"/>
                    <a:pt x="7156" y="4442"/>
                  </a:cubicBezTo>
                  <a:cubicBezTo>
                    <a:pt x="9156" y="122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1565350" y="3008675"/>
              <a:ext cx="214425" cy="86375"/>
            </a:xfrm>
            <a:custGeom>
              <a:avLst/>
              <a:gdLst/>
              <a:ahLst/>
              <a:cxnLst/>
              <a:rect l="l" t="t" r="r" b="b"/>
              <a:pathLst>
                <a:path w="8577" h="3455" extrusionOk="0">
                  <a:moveTo>
                    <a:pt x="5270" y="0"/>
                  </a:moveTo>
                  <a:cubicBezTo>
                    <a:pt x="2889" y="0"/>
                    <a:pt x="1" y="805"/>
                    <a:pt x="1" y="805"/>
                  </a:cubicBezTo>
                  <a:cubicBezTo>
                    <a:pt x="1" y="805"/>
                    <a:pt x="4114" y="3454"/>
                    <a:pt x="6573" y="3454"/>
                  </a:cubicBezTo>
                  <a:cubicBezTo>
                    <a:pt x="7492" y="3454"/>
                    <a:pt x="8180" y="3084"/>
                    <a:pt x="8335" y="2067"/>
                  </a:cubicBezTo>
                  <a:cubicBezTo>
                    <a:pt x="8576" y="459"/>
                    <a:pt x="7068" y="0"/>
                    <a:pt x="527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1500475" y="3104075"/>
              <a:ext cx="230100" cy="124975"/>
            </a:xfrm>
            <a:custGeom>
              <a:avLst/>
              <a:gdLst/>
              <a:ahLst/>
              <a:cxnLst/>
              <a:rect l="l" t="t" r="r" b="b"/>
              <a:pathLst>
                <a:path w="9204" h="4999" extrusionOk="0">
                  <a:moveTo>
                    <a:pt x="0" y="1"/>
                  </a:moveTo>
                  <a:cubicBezTo>
                    <a:pt x="0" y="1"/>
                    <a:pt x="3673" y="4998"/>
                    <a:pt x="6023" y="4998"/>
                  </a:cubicBezTo>
                  <a:cubicBezTo>
                    <a:pt x="6543" y="4998"/>
                    <a:pt x="6998" y="4754"/>
                    <a:pt x="7335" y="4156"/>
                  </a:cubicBezTo>
                  <a:cubicBezTo>
                    <a:pt x="9204" y="87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1427250" y="3211625"/>
              <a:ext cx="186900" cy="81650"/>
            </a:xfrm>
            <a:custGeom>
              <a:avLst/>
              <a:gdLst/>
              <a:ahLst/>
              <a:cxnLst/>
              <a:rect l="l" t="t" r="r" b="b"/>
              <a:pathLst>
                <a:path w="7476" h="3266" extrusionOk="0">
                  <a:moveTo>
                    <a:pt x="2406" y="0"/>
                  </a:moveTo>
                  <a:cubicBezTo>
                    <a:pt x="1090" y="0"/>
                    <a:pt x="0" y="128"/>
                    <a:pt x="0" y="128"/>
                  </a:cubicBezTo>
                  <a:cubicBezTo>
                    <a:pt x="0" y="128"/>
                    <a:pt x="3522" y="3265"/>
                    <a:pt x="5572" y="3265"/>
                  </a:cubicBezTo>
                  <a:cubicBezTo>
                    <a:pt x="6174" y="3265"/>
                    <a:pt x="6649" y="2995"/>
                    <a:pt x="6870" y="2295"/>
                  </a:cubicBezTo>
                  <a:cubicBezTo>
                    <a:pt x="7475" y="361"/>
                    <a:pt x="4620" y="0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1366225" y="3286950"/>
              <a:ext cx="141475" cy="57950"/>
            </a:xfrm>
            <a:custGeom>
              <a:avLst/>
              <a:gdLst/>
              <a:ahLst/>
              <a:cxnLst/>
              <a:rect l="l" t="t" r="r" b="b"/>
              <a:pathLst>
                <a:path w="5659" h="2318" extrusionOk="0">
                  <a:moveTo>
                    <a:pt x="3057" y="1"/>
                  </a:moveTo>
                  <a:cubicBezTo>
                    <a:pt x="1594" y="1"/>
                    <a:pt x="1" y="353"/>
                    <a:pt x="1" y="353"/>
                  </a:cubicBezTo>
                  <a:cubicBezTo>
                    <a:pt x="1" y="353"/>
                    <a:pt x="2732" y="2318"/>
                    <a:pt x="4330" y="2318"/>
                  </a:cubicBezTo>
                  <a:cubicBezTo>
                    <a:pt x="4877" y="2318"/>
                    <a:pt x="5291" y="2088"/>
                    <a:pt x="5418" y="1473"/>
                  </a:cubicBezTo>
                  <a:cubicBezTo>
                    <a:pt x="5659" y="304"/>
                    <a:pt x="4414" y="1"/>
                    <a:pt x="30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1639775" y="2460650"/>
              <a:ext cx="189325" cy="187750"/>
            </a:xfrm>
            <a:custGeom>
              <a:avLst/>
              <a:gdLst/>
              <a:ahLst/>
              <a:cxnLst/>
              <a:rect l="l" t="t" r="r" b="b"/>
              <a:pathLst>
                <a:path w="7573" h="7510" extrusionOk="0">
                  <a:moveTo>
                    <a:pt x="4136" y="1"/>
                  </a:moveTo>
                  <a:cubicBezTo>
                    <a:pt x="3864" y="1"/>
                    <a:pt x="3574" y="85"/>
                    <a:pt x="3263" y="270"/>
                  </a:cubicBezTo>
                  <a:cubicBezTo>
                    <a:pt x="1" y="2199"/>
                    <a:pt x="7573" y="7509"/>
                    <a:pt x="7573" y="7509"/>
                  </a:cubicBezTo>
                  <a:cubicBezTo>
                    <a:pt x="7573" y="7509"/>
                    <a:pt x="6706" y="1"/>
                    <a:pt x="413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1570725" y="2554925"/>
              <a:ext cx="215825" cy="162225"/>
            </a:xfrm>
            <a:custGeom>
              <a:avLst/>
              <a:gdLst/>
              <a:ahLst/>
              <a:cxnLst/>
              <a:rect l="l" t="t" r="r" b="b"/>
              <a:pathLst>
                <a:path w="8633" h="6489" extrusionOk="0">
                  <a:moveTo>
                    <a:pt x="3787" y="1"/>
                  </a:moveTo>
                  <a:cubicBezTo>
                    <a:pt x="3418" y="1"/>
                    <a:pt x="3049" y="155"/>
                    <a:pt x="2691" y="512"/>
                  </a:cubicBezTo>
                  <a:cubicBezTo>
                    <a:pt x="0" y="3167"/>
                    <a:pt x="8632" y="6489"/>
                    <a:pt x="8632" y="6489"/>
                  </a:cubicBezTo>
                  <a:cubicBezTo>
                    <a:pt x="8632" y="6489"/>
                    <a:pt x="6184" y="1"/>
                    <a:pt x="37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1500775" y="2650950"/>
              <a:ext cx="188725" cy="187950"/>
            </a:xfrm>
            <a:custGeom>
              <a:avLst/>
              <a:gdLst/>
              <a:ahLst/>
              <a:cxnLst/>
              <a:rect l="l" t="t" r="r" b="b"/>
              <a:pathLst>
                <a:path w="7549" h="7518" extrusionOk="0">
                  <a:moveTo>
                    <a:pt x="4131" y="0"/>
                  </a:moveTo>
                  <a:cubicBezTo>
                    <a:pt x="3861" y="0"/>
                    <a:pt x="3572" y="83"/>
                    <a:pt x="3263" y="266"/>
                  </a:cubicBezTo>
                  <a:cubicBezTo>
                    <a:pt x="0" y="2195"/>
                    <a:pt x="7549" y="7517"/>
                    <a:pt x="7549" y="7517"/>
                  </a:cubicBezTo>
                  <a:cubicBezTo>
                    <a:pt x="7549" y="7517"/>
                    <a:pt x="6701" y="0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1422475" y="2761725"/>
              <a:ext cx="222675" cy="150100"/>
            </a:xfrm>
            <a:custGeom>
              <a:avLst/>
              <a:gdLst/>
              <a:ahLst/>
              <a:cxnLst/>
              <a:rect l="l" t="t" r="r" b="b"/>
              <a:pathLst>
                <a:path w="8907" h="6004" extrusionOk="0">
                  <a:moveTo>
                    <a:pt x="3594" y="0"/>
                  </a:moveTo>
                  <a:cubicBezTo>
                    <a:pt x="3178" y="0"/>
                    <a:pt x="2779" y="186"/>
                    <a:pt x="2418" y="622"/>
                  </a:cubicBezTo>
                  <a:cubicBezTo>
                    <a:pt x="1" y="3527"/>
                    <a:pt x="8907" y="6003"/>
                    <a:pt x="8907" y="6003"/>
                  </a:cubicBezTo>
                  <a:cubicBezTo>
                    <a:pt x="8907" y="6003"/>
                    <a:pt x="5961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3"/>
            <p:cNvSpPr/>
            <p:nvPr/>
          </p:nvSpPr>
          <p:spPr>
            <a:xfrm>
              <a:off x="1356700" y="2857300"/>
              <a:ext cx="180100" cy="192925"/>
            </a:xfrm>
            <a:custGeom>
              <a:avLst/>
              <a:gdLst/>
              <a:ahLst/>
              <a:cxnLst/>
              <a:rect l="l" t="t" r="r" b="b"/>
              <a:pathLst>
                <a:path w="7204" h="7717" extrusionOk="0">
                  <a:moveTo>
                    <a:pt x="4161" y="1"/>
                  </a:moveTo>
                  <a:cubicBezTo>
                    <a:pt x="3914" y="1"/>
                    <a:pt x="3646" y="68"/>
                    <a:pt x="3358" y="216"/>
                  </a:cubicBezTo>
                  <a:cubicBezTo>
                    <a:pt x="1" y="1942"/>
                    <a:pt x="7204" y="7717"/>
                    <a:pt x="7204" y="7717"/>
                  </a:cubicBezTo>
                  <a:cubicBezTo>
                    <a:pt x="7204" y="7717"/>
                    <a:pt x="6806" y="1"/>
                    <a:pt x="416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3"/>
            <p:cNvSpPr/>
            <p:nvPr/>
          </p:nvSpPr>
          <p:spPr>
            <a:xfrm>
              <a:off x="1265625" y="2980250"/>
              <a:ext cx="220000" cy="155400"/>
            </a:xfrm>
            <a:custGeom>
              <a:avLst/>
              <a:gdLst/>
              <a:ahLst/>
              <a:cxnLst/>
              <a:rect l="l" t="t" r="r" b="b"/>
              <a:pathLst>
                <a:path w="8800" h="6216" extrusionOk="0">
                  <a:moveTo>
                    <a:pt x="3679" y="0"/>
                  </a:moveTo>
                  <a:cubicBezTo>
                    <a:pt x="3283" y="0"/>
                    <a:pt x="2898" y="172"/>
                    <a:pt x="2536" y="572"/>
                  </a:cubicBezTo>
                  <a:cubicBezTo>
                    <a:pt x="0" y="3382"/>
                    <a:pt x="8799" y="6216"/>
                    <a:pt x="8799" y="6216"/>
                  </a:cubicBezTo>
                  <a:cubicBezTo>
                    <a:pt x="8799" y="6216"/>
                    <a:pt x="6059" y="0"/>
                    <a:pt x="36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3"/>
            <p:cNvSpPr/>
            <p:nvPr/>
          </p:nvSpPr>
          <p:spPr>
            <a:xfrm>
              <a:off x="1232875" y="3086800"/>
              <a:ext cx="171175" cy="153325"/>
            </a:xfrm>
            <a:custGeom>
              <a:avLst/>
              <a:gdLst/>
              <a:ahLst/>
              <a:cxnLst/>
              <a:rect l="l" t="t" r="r" b="b"/>
              <a:pathLst>
                <a:path w="6847" h="6133" extrusionOk="0">
                  <a:moveTo>
                    <a:pt x="3438" y="0"/>
                  </a:moveTo>
                  <a:cubicBezTo>
                    <a:pt x="3177" y="0"/>
                    <a:pt x="2905" y="92"/>
                    <a:pt x="2620" y="299"/>
                  </a:cubicBezTo>
                  <a:cubicBezTo>
                    <a:pt x="1" y="2192"/>
                    <a:pt x="6847" y="6133"/>
                    <a:pt x="6847" y="6133"/>
                  </a:cubicBezTo>
                  <a:cubicBezTo>
                    <a:pt x="6847" y="6133"/>
                    <a:pt x="5562" y="0"/>
                    <a:pt x="343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3"/>
            <p:cNvSpPr/>
            <p:nvPr/>
          </p:nvSpPr>
          <p:spPr>
            <a:xfrm>
              <a:off x="1223650" y="3199825"/>
              <a:ext cx="122650" cy="123650"/>
            </a:xfrm>
            <a:custGeom>
              <a:avLst/>
              <a:gdLst/>
              <a:ahLst/>
              <a:cxnLst/>
              <a:rect l="l" t="t" r="r" b="b"/>
              <a:pathLst>
                <a:path w="4906" h="4946" extrusionOk="0">
                  <a:moveTo>
                    <a:pt x="2708" y="1"/>
                  </a:moveTo>
                  <a:cubicBezTo>
                    <a:pt x="2533" y="1"/>
                    <a:pt x="2345" y="54"/>
                    <a:pt x="2144" y="171"/>
                  </a:cubicBezTo>
                  <a:cubicBezTo>
                    <a:pt x="1" y="1410"/>
                    <a:pt x="4906" y="4946"/>
                    <a:pt x="4906" y="4946"/>
                  </a:cubicBezTo>
                  <a:cubicBezTo>
                    <a:pt x="4906" y="4946"/>
                    <a:pt x="4398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13"/>
          <p:cNvGrpSpPr/>
          <p:nvPr/>
        </p:nvGrpSpPr>
        <p:grpSpPr>
          <a:xfrm flipH="1">
            <a:off x="69644" y="62024"/>
            <a:ext cx="9023927" cy="4975156"/>
            <a:chOff x="-13450" y="62024"/>
            <a:chExt cx="9023927" cy="4975156"/>
          </a:xfrm>
        </p:grpSpPr>
        <p:sp>
          <p:nvSpPr>
            <p:cNvPr id="1015" name="Google Shape;1015;p13"/>
            <p:cNvSpPr/>
            <p:nvPr/>
          </p:nvSpPr>
          <p:spPr>
            <a:xfrm>
              <a:off x="8554372" y="1231852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543880" y="2141205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8472034" y="1615985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7523618" y="4711335"/>
              <a:ext cx="107477" cy="108216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8887099" y="1733983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8374663" y="3863899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236721" y="285888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627151" y="1397571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-13450" y="2088170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3"/>
            <p:cNvSpPr/>
            <p:nvPr/>
          </p:nvSpPr>
          <p:spPr>
            <a:xfrm>
              <a:off x="8725917" y="1879639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3"/>
            <p:cNvSpPr/>
            <p:nvPr/>
          </p:nvSpPr>
          <p:spPr>
            <a:xfrm>
              <a:off x="222566" y="243196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3"/>
            <p:cNvSpPr/>
            <p:nvPr/>
          </p:nvSpPr>
          <p:spPr>
            <a:xfrm>
              <a:off x="8866155" y="2418642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3"/>
            <p:cNvSpPr/>
            <p:nvPr/>
          </p:nvSpPr>
          <p:spPr>
            <a:xfrm>
              <a:off x="8827749" y="3752950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3"/>
            <p:cNvSpPr/>
            <p:nvPr/>
          </p:nvSpPr>
          <p:spPr>
            <a:xfrm>
              <a:off x="8586471" y="331503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3"/>
            <p:cNvSpPr/>
            <p:nvPr/>
          </p:nvSpPr>
          <p:spPr>
            <a:xfrm>
              <a:off x="8586471" y="2897531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3"/>
            <p:cNvSpPr/>
            <p:nvPr/>
          </p:nvSpPr>
          <p:spPr>
            <a:xfrm>
              <a:off x="8859110" y="3140567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3"/>
            <p:cNvSpPr/>
            <p:nvPr/>
          </p:nvSpPr>
          <p:spPr>
            <a:xfrm>
              <a:off x="8566266" y="2368566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3"/>
            <p:cNvSpPr/>
            <p:nvPr/>
          </p:nvSpPr>
          <p:spPr>
            <a:xfrm rot="-5400000">
              <a:off x="2641813" y="304430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3"/>
            <p:cNvSpPr/>
            <p:nvPr/>
          </p:nvSpPr>
          <p:spPr>
            <a:xfrm rot="-5400000">
              <a:off x="3081980" y="268987"/>
              <a:ext cx="82350" cy="74814"/>
            </a:xfrm>
            <a:custGeom>
              <a:avLst/>
              <a:gdLst/>
              <a:ahLst/>
              <a:cxnLst/>
              <a:rect l="l" t="t" r="r" b="b"/>
              <a:pathLst>
                <a:path w="1989" h="1807" extrusionOk="0">
                  <a:moveTo>
                    <a:pt x="1003" y="0"/>
                  </a:moveTo>
                  <a:cubicBezTo>
                    <a:pt x="588" y="0"/>
                    <a:pt x="212" y="280"/>
                    <a:pt x="119" y="701"/>
                  </a:cubicBezTo>
                  <a:cubicBezTo>
                    <a:pt x="0" y="1177"/>
                    <a:pt x="298" y="1665"/>
                    <a:pt x="786" y="1784"/>
                  </a:cubicBezTo>
                  <a:cubicBezTo>
                    <a:pt x="852" y="1799"/>
                    <a:pt x="917" y="1806"/>
                    <a:pt x="982" y="1806"/>
                  </a:cubicBezTo>
                  <a:cubicBezTo>
                    <a:pt x="1390" y="1806"/>
                    <a:pt x="1767" y="1528"/>
                    <a:pt x="1870" y="1118"/>
                  </a:cubicBezTo>
                  <a:cubicBezTo>
                    <a:pt x="1989" y="629"/>
                    <a:pt x="1691" y="141"/>
                    <a:pt x="1203" y="22"/>
                  </a:cubicBezTo>
                  <a:cubicBezTo>
                    <a:pt x="1136" y="7"/>
                    <a:pt x="1069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3"/>
            <p:cNvSpPr/>
            <p:nvPr/>
          </p:nvSpPr>
          <p:spPr>
            <a:xfrm rot="-5400000">
              <a:off x="6797495" y="212048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394" y="1"/>
                    <a:pt x="1" y="405"/>
                    <a:pt x="1" y="906"/>
                  </a:cubicBezTo>
                  <a:cubicBezTo>
                    <a:pt x="1" y="1406"/>
                    <a:pt x="394" y="1810"/>
                    <a:pt x="894" y="1810"/>
                  </a:cubicBezTo>
                  <a:cubicBezTo>
                    <a:pt x="1394" y="1810"/>
                    <a:pt x="1799" y="1406"/>
                    <a:pt x="1799" y="906"/>
                  </a:cubicBezTo>
                  <a:cubicBezTo>
                    <a:pt x="1799" y="405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3"/>
            <p:cNvSpPr/>
            <p:nvPr/>
          </p:nvSpPr>
          <p:spPr>
            <a:xfrm rot="-5400000">
              <a:off x="3179122" y="120428"/>
              <a:ext cx="40450" cy="37428"/>
            </a:xfrm>
            <a:custGeom>
              <a:avLst/>
              <a:gdLst/>
              <a:ahLst/>
              <a:cxnLst/>
              <a:rect l="l" t="t" r="r" b="b"/>
              <a:pathLst>
                <a:path w="977" h="904" extrusionOk="0">
                  <a:moveTo>
                    <a:pt x="500" y="1"/>
                  </a:moveTo>
                  <a:cubicBezTo>
                    <a:pt x="278" y="1"/>
                    <a:pt x="80" y="149"/>
                    <a:pt x="48" y="375"/>
                  </a:cubicBezTo>
                  <a:cubicBezTo>
                    <a:pt x="0" y="625"/>
                    <a:pt x="167" y="851"/>
                    <a:pt x="417" y="899"/>
                  </a:cubicBezTo>
                  <a:cubicBezTo>
                    <a:pt x="440" y="902"/>
                    <a:pt x="462" y="904"/>
                    <a:pt x="485" y="904"/>
                  </a:cubicBezTo>
                  <a:cubicBezTo>
                    <a:pt x="707" y="904"/>
                    <a:pt x="898" y="746"/>
                    <a:pt x="941" y="530"/>
                  </a:cubicBezTo>
                  <a:cubicBezTo>
                    <a:pt x="977" y="280"/>
                    <a:pt x="810" y="53"/>
                    <a:pt x="572" y="6"/>
                  </a:cubicBezTo>
                  <a:cubicBezTo>
                    <a:pt x="548" y="2"/>
                    <a:pt x="524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3"/>
            <p:cNvSpPr/>
            <p:nvPr/>
          </p:nvSpPr>
          <p:spPr>
            <a:xfrm rot="-5400000">
              <a:off x="7270888" y="299702"/>
              <a:ext cx="37511" cy="37014"/>
            </a:xfrm>
            <a:custGeom>
              <a:avLst/>
              <a:gdLst/>
              <a:ahLst/>
              <a:cxnLst/>
              <a:rect l="l" t="t" r="r" b="b"/>
              <a:pathLst>
                <a:path w="906" h="894" extrusionOk="0">
                  <a:moveTo>
                    <a:pt x="453" y="0"/>
                  </a:moveTo>
                  <a:cubicBezTo>
                    <a:pt x="203" y="0"/>
                    <a:pt x="0" y="203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905" y="691"/>
                    <a:pt x="905" y="453"/>
                  </a:cubicBezTo>
                  <a:cubicBezTo>
                    <a:pt x="905" y="203"/>
                    <a:pt x="703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3"/>
            <p:cNvSpPr/>
            <p:nvPr/>
          </p:nvSpPr>
          <p:spPr>
            <a:xfrm rot="-5400000">
              <a:off x="1681575" y="402632"/>
              <a:ext cx="107481" cy="107978"/>
            </a:xfrm>
            <a:custGeom>
              <a:avLst/>
              <a:gdLst/>
              <a:ahLst/>
              <a:cxnLst/>
              <a:rect l="l" t="t" r="r" b="b"/>
              <a:pathLst>
                <a:path w="2596" h="2608" fill="none" extrusionOk="0">
                  <a:moveTo>
                    <a:pt x="1310" y="12"/>
                  </a:moveTo>
                  <a:cubicBezTo>
                    <a:pt x="2024" y="24"/>
                    <a:pt x="2596" y="607"/>
                    <a:pt x="2596" y="1322"/>
                  </a:cubicBezTo>
                  <a:cubicBezTo>
                    <a:pt x="2584" y="2036"/>
                    <a:pt x="2000" y="2608"/>
                    <a:pt x="1286" y="2596"/>
                  </a:cubicBezTo>
                  <a:cubicBezTo>
                    <a:pt x="572" y="2584"/>
                    <a:pt x="0" y="2000"/>
                    <a:pt x="0" y="1286"/>
                  </a:cubicBezTo>
                  <a:cubicBezTo>
                    <a:pt x="12" y="572"/>
                    <a:pt x="595" y="0"/>
                    <a:pt x="1310" y="12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3"/>
            <p:cNvSpPr/>
            <p:nvPr/>
          </p:nvSpPr>
          <p:spPr>
            <a:xfrm rot="-5400000">
              <a:off x="4126676" y="135903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3"/>
            <p:cNvSpPr/>
            <p:nvPr/>
          </p:nvSpPr>
          <p:spPr>
            <a:xfrm rot="-5400000">
              <a:off x="6021212" y="135761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3"/>
            <p:cNvSpPr/>
            <p:nvPr/>
          </p:nvSpPr>
          <p:spPr>
            <a:xfrm rot="-5400000">
              <a:off x="5467638" y="28072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3"/>
            <p:cNvSpPr/>
            <p:nvPr/>
          </p:nvSpPr>
          <p:spPr>
            <a:xfrm rot="-5400000">
              <a:off x="4609642" y="304445"/>
              <a:ext cx="37014" cy="37511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53" y="0"/>
                  </a:moveTo>
                  <a:cubicBezTo>
                    <a:pt x="203" y="0"/>
                    <a:pt x="1" y="203"/>
                    <a:pt x="1" y="453"/>
                  </a:cubicBezTo>
                  <a:cubicBezTo>
                    <a:pt x="1" y="703"/>
                    <a:pt x="203" y="905"/>
                    <a:pt x="453" y="905"/>
                  </a:cubicBezTo>
                  <a:cubicBezTo>
                    <a:pt x="692" y="905"/>
                    <a:pt x="894" y="703"/>
                    <a:pt x="894" y="453"/>
                  </a:cubicBezTo>
                  <a:cubicBezTo>
                    <a:pt x="894" y="203"/>
                    <a:pt x="692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3"/>
            <p:cNvSpPr/>
            <p:nvPr/>
          </p:nvSpPr>
          <p:spPr>
            <a:xfrm rot="-5400000">
              <a:off x="4852678" y="69852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3"/>
            <p:cNvSpPr/>
            <p:nvPr/>
          </p:nvSpPr>
          <p:spPr>
            <a:xfrm rot="-5400000">
              <a:off x="4004229" y="246523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 rot="-5400000">
              <a:off x="2059513" y="61775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2394322" y="4763227"/>
              <a:ext cx="95681" cy="93197"/>
            </a:xfrm>
            <a:custGeom>
              <a:avLst/>
              <a:gdLst/>
              <a:ahLst/>
              <a:cxnLst/>
              <a:rect l="l" t="t" r="r" b="b"/>
              <a:pathLst>
                <a:path w="2311" h="2251" extrusionOk="0">
                  <a:moveTo>
                    <a:pt x="406" y="0"/>
                  </a:moveTo>
                  <a:cubicBezTo>
                    <a:pt x="310" y="0"/>
                    <a:pt x="215" y="36"/>
                    <a:pt x="144" y="107"/>
                  </a:cubicBezTo>
                  <a:cubicBezTo>
                    <a:pt x="1" y="250"/>
                    <a:pt x="1" y="488"/>
                    <a:pt x="144" y="631"/>
                  </a:cubicBezTo>
                  <a:lnTo>
                    <a:pt x="644" y="1119"/>
                  </a:lnTo>
                  <a:lnTo>
                    <a:pt x="144" y="1619"/>
                  </a:lnTo>
                  <a:cubicBezTo>
                    <a:pt x="1" y="1762"/>
                    <a:pt x="1" y="1989"/>
                    <a:pt x="144" y="2143"/>
                  </a:cubicBezTo>
                  <a:cubicBezTo>
                    <a:pt x="215" y="2215"/>
                    <a:pt x="310" y="2251"/>
                    <a:pt x="406" y="2251"/>
                  </a:cubicBezTo>
                  <a:cubicBezTo>
                    <a:pt x="501" y="2251"/>
                    <a:pt x="596" y="2215"/>
                    <a:pt x="667" y="2143"/>
                  </a:cubicBezTo>
                  <a:lnTo>
                    <a:pt x="1156" y="1643"/>
                  </a:lnTo>
                  <a:lnTo>
                    <a:pt x="1656" y="2143"/>
                  </a:lnTo>
                  <a:cubicBezTo>
                    <a:pt x="1727" y="2215"/>
                    <a:pt x="1819" y="2251"/>
                    <a:pt x="1912" y="2251"/>
                  </a:cubicBezTo>
                  <a:cubicBezTo>
                    <a:pt x="2004" y="2251"/>
                    <a:pt x="2096" y="2215"/>
                    <a:pt x="2168" y="2143"/>
                  </a:cubicBezTo>
                  <a:cubicBezTo>
                    <a:pt x="2311" y="1989"/>
                    <a:pt x="2311" y="1762"/>
                    <a:pt x="2168" y="1619"/>
                  </a:cubicBezTo>
                  <a:lnTo>
                    <a:pt x="1679" y="1131"/>
                  </a:lnTo>
                  <a:lnTo>
                    <a:pt x="2168" y="631"/>
                  </a:lnTo>
                  <a:cubicBezTo>
                    <a:pt x="2311" y="488"/>
                    <a:pt x="2311" y="262"/>
                    <a:pt x="2168" y="107"/>
                  </a:cubicBezTo>
                  <a:cubicBezTo>
                    <a:pt x="2095" y="40"/>
                    <a:pt x="2000" y="5"/>
                    <a:pt x="1906" y="5"/>
                  </a:cubicBezTo>
                  <a:cubicBezTo>
                    <a:pt x="1815" y="5"/>
                    <a:pt x="1726" y="37"/>
                    <a:pt x="1656" y="107"/>
                  </a:cubicBezTo>
                  <a:lnTo>
                    <a:pt x="1156" y="607"/>
                  </a:lnTo>
                  <a:lnTo>
                    <a:pt x="667" y="107"/>
                  </a:lnTo>
                  <a:cubicBezTo>
                    <a:pt x="596" y="36"/>
                    <a:pt x="501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2791624" y="4962200"/>
              <a:ext cx="74980" cy="74980"/>
            </a:xfrm>
            <a:custGeom>
              <a:avLst/>
              <a:gdLst/>
              <a:ahLst/>
              <a:cxnLst/>
              <a:rect l="l" t="t" r="r" b="b"/>
              <a:pathLst>
                <a:path w="1811" h="1811" extrusionOk="0">
                  <a:moveTo>
                    <a:pt x="905" y="1"/>
                  </a:moveTo>
                  <a:cubicBezTo>
                    <a:pt x="405" y="1"/>
                    <a:pt x="1" y="405"/>
                    <a:pt x="1" y="905"/>
                  </a:cubicBezTo>
                  <a:cubicBezTo>
                    <a:pt x="1" y="1405"/>
                    <a:pt x="405" y="1810"/>
                    <a:pt x="905" y="1810"/>
                  </a:cubicBezTo>
                  <a:cubicBezTo>
                    <a:pt x="1406" y="1810"/>
                    <a:pt x="1810" y="1405"/>
                    <a:pt x="1810" y="905"/>
                  </a:cubicBezTo>
                  <a:cubicBezTo>
                    <a:pt x="1810" y="405"/>
                    <a:pt x="1406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3"/>
            <p:cNvSpPr/>
            <p:nvPr/>
          </p:nvSpPr>
          <p:spPr>
            <a:xfrm>
              <a:off x="3877328" y="4989789"/>
              <a:ext cx="40950" cy="41218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3"/>
            <p:cNvSpPr/>
            <p:nvPr/>
          </p:nvSpPr>
          <p:spPr>
            <a:xfrm>
              <a:off x="3174285" y="4780567"/>
              <a:ext cx="151368" cy="151864"/>
            </a:xfrm>
            <a:custGeom>
              <a:avLst/>
              <a:gdLst/>
              <a:ahLst/>
              <a:cxnLst/>
              <a:rect l="l" t="t" r="r" b="b"/>
              <a:pathLst>
                <a:path w="3656" h="3668" fill="none" extrusionOk="0">
                  <a:moveTo>
                    <a:pt x="3655" y="1834"/>
                  </a:moveTo>
                  <a:cubicBezTo>
                    <a:pt x="3655" y="2846"/>
                    <a:pt x="2846" y="3667"/>
                    <a:pt x="1834" y="3667"/>
                  </a:cubicBezTo>
                  <a:cubicBezTo>
                    <a:pt x="822" y="3667"/>
                    <a:pt x="0" y="2846"/>
                    <a:pt x="0" y="1834"/>
                  </a:cubicBezTo>
                  <a:cubicBezTo>
                    <a:pt x="0" y="822"/>
                    <a:pt x="822" y="0"/>
                    <a:pt x="1834" y="0"/>
                  </a:cubicBezTo>
                  <a:cubicBezTo>
                    <a:pt x="2846" y="0"/>
                    <a:pt x="3655" y="822"/>
                    <a:pt x="3655" y="1834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4175871" y="4734000"/>
              <a:ext cx="82346" cy="82346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 rot="-5400000">
              <a:off x="6017537" y="4760499"/>
              <a:ext cx="82350" cy="74690"/>
            </a:xfrm>
            <a:custGeom>
              <a:avLst/>
              <a:gdLst/>
              <a:ahLst/>
              <a:cxnLst/>
              <a:rect l="l" t="t" r="r" b="b"/>
              <a:pathLst>
                <a:path w="1989" h="1804" extrusionOk="0">
                  <a:moveTo>
                    <a:pt x="991" y="0"/>
                  </a:moveTo>
                  <a:cubicBezTo>
                    <a:pt x="590" y="0"/>
                    <a:pt x="221" y="278"/>
                    <a:pt x="120" y="693"/>
                  </a:cubicBezTo>
                  <a:cubicBezTo>
                    <a:pt x="1" y="1170"/>
                    <a:pt x="310" y="1658"/>
                    <a:pt x="786" y="1777"/>
                  </a:cubicBezTo>
                  <a:cubicBezTo>
                    <a:pt x="859" y="1795"/>
                    <a:pt x="932" y="1803"/>
                    <a:pt x="1003" y="1803"/>
                  </a:cubicBezTo>
                  <a:cubicBezTo>
                    <a:pt x="1411" y="1803"/>
                    <a:pt x="1779" y="1526"/>
                    <a:pt x="1870" y="1110"/>
                  </a:cubicBezTo>
                  <a:cubicBezTo>
                    <a:pt x="1989" y="622"/>
                    <a:pt x="1691" y="134"/>
                    <a:pt x="1203" y="27"/>
                  </a:cubicBezTo>
                  <a:cubicBezTo>
                    <a:pt x="1132" y="9"/>
                    <a:pt x="1061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 rot="-5400000">
              <a:off x="7171436" y="4980973"/>
              <a:ext cx="40947" cy="37428"/>
            </a:xfrm>
            <a:custGeom>
              <a:avLst/>
              <a:gdLst/>
              <a:ahLst/>
              <a:cxnLst/>
              <a:rect l="l" t="t" r="r" b="b"/>
              <a:pathLst>
                <a:path w="989" h="904" extrusionOk="0">
                  <a:moveTo>
                    <a:pt x="492" y="0"/>
                  </a:moveTo>
                  <a:cubicBezTo>
                    <a:pt x="289" y="0"/>
                    <a:pt x="101" y="143"/>
                    <a:pt x="60" y="347"/>
                  </a:cubicBezTo>
                  <a:cubicBezTo>
                    <a:pt x="1" y="585"/>
                    <a:pt x="144" y="835"/>
                    <a:pt x="394" y="894"/>
                  </a:cubicBezTo>
                  <a:cubicBezTo>
                    <a:pt x="424" y="900"/>
                    <a:pt x="455" y="903"/>
                    <a:pt x="486" y="903"/>
                  </a:cubicBezTo>
                  <a:cubicBezTo>
                    <a:pt x="693" y="903"/>
                    <a:pt x="888" y="767"/>
                    <a:pt x="929" y="549"/>
                  </a:cubicBezTo>
                  <a:cubicBezTo>
                    <a:pt x="989" y="311"/>
                    <a:pt x="834" y="73"/>
                    <a:pt x="596" y="13"/>
                  </a:cubicBezTo>
                  <a:cubicBezTo>
                    <a:pt x="561" y="5"/>
                    <a:pt x="527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 rot="-5400000">
              <a:off x="5227419" y="4889710"/>
              <a:ext cx="127727" cy="127727"/>
            </a:xfrm>
            <a:custGeom>
              <a:avLst/>
              <a:gdLst/>
              <a:ahLst/>
              <a:cxnLst/>
              <a:rect l="l" t="t" r="r" b="b"/>
              <a:pathLst>
                <a:path w="3085" h="3085" extrusionOk="0">
                  <a:moveTo>
                    <a:pt x="1537" y="0"/>
                  </a:moveTo>
                  <a:cubicBezTo>
                    <a:pt x="692" y="0"/>
                    <a:pt x="1" y="691"/>
                    <a:pt x="1" y="1548"/>
                  </a:cubicBezTo>
                  <a:cubicBezTo>
                    <a:pt x="1" y="2394"/>
                    <a:pt x="692" y="3084"/>
                    <a:pt x="1537" y="3084"/>
                  </a:cubicBezTo>
                  <a:cubicBezTo>
                    <a:pt x="2394" y="3084"/>
                    <a:pt x="3085" y="2394"/>
                    <a:pt x="3085" y="1548"/>
                  </a:cubicBezTo>
                  <a:cubicBezTo>
                    <a:pt x="3085" y="691"/>
                    <a:pt x="2394" y="0"/>
                    <a:pt x="153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 rot="-5400000">
              <a:off x="6520816" y="4884744"/>
              <a:ext cx="115389" cy="115389"/>
            </a:xfrm>
            <a:custGeom>
              <a:avLst/>
              <a:gdLst/>
              <a:ahLst/>
              <a:cxnLst/>
              <a:rect l="l" t="t" r="r" b="b"/>
              <a:pathLst>
                <a:path w="2787" h="2787" fill="none" extrusionOk="0">
                  <a:moveTo>
                    <a:pt x="1596" y="120"/>
                  </a:moveTo>
                  <a:cubicBezTo>
                    <a:pt x="2299" y="227"/>
                    <a:pt x="2787" y="894"/>
                    <a:pt x="2668" y="1596"/>
                  </a:cubicBezTo>
                  <a:cubicBezTo>
                    <a:pt x="2549" y="2311"/>
                    <a:pt x="1882" y="2787"/>
                    <a:pt x="1180" y="2668"/>
                  </a:cubicBezTo>
                  <a:cubicBezTo>
                    <a:pt x="477" y="2561"/>
                    <a:pt x="1" y="1894"/>
                    <a:pt x="108" y="1192"/>
                  </a:cubicBezTo>
                  <a:cubicBezTo>
                    <a:pt x="227" y="477"/>
                    <a:pt x="894" y="1"/>
                    <a:pt x="1596" y="120"/>
                  </a:cubicBez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6887771" y="4705589"/>
              <a:ext cx="74483" cy="74980"/>
            </a:xfrm>
            <a:custGeom>
              <a:avLst/>
              <a:gdLst/>
              <a:ahLst/>
              <a:cxnLst/>
              <a:rect l="l" t="t" r="r" b="b"/>
              <a:pathLst>
                <a:path w="1799" h="1811" extrusionOk="0">
                  <a:moveTo>
                    <a:pt x="894" y="1"/>
                  </a:moveTo>
                  <a:cubicBezTo>
                    <a:pt x="406" y="1"/>
                    <a:pt x="1" y="406"/>
                    <a:pt x="1" y="906"/>
                  </a:cubicBezTo>
                  <a:cubicBezTo>
                    <a:pt x="1" y="1406"/>
                    <a:pt x="406" y="1811"/>
                    <a:pt x="894" y="1811"/>
                  </a:cubicBezTo>
                  <a:cubicBezTo>
                    <a:pt x="1394" y="1811"/>
                    <a:pt x="1799" y="1406"/>
                    <a:pt x="1799" y="906"/>
                  </a:cubicBezTo>
                  <a:cubicBezTo>
                    <a:pt x="1799" y="406"/>
                    <a:pt x="1394" y="1"/>
                    <a:pt x="89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solidFill>
          <a:schemeClr val="lt2"/>
        </a:solidFill>
        <a:effectLst/>
      </p:bgPr>
    </p:bg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p24"/>
          <p:cNvSpPr txBox="1">
            <a:spLocks noGrp="1"/>
          </p:cNvSpPr>
          <p:nvPr>
            <p:ph type="title"/>
          </p:nvPr>
        </p:nvSpPr>
        <p:spPr>
          <a:xfrm>
            <a:off x="720000" y="495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940" name="Google Shape;1940;p24"/>
          <p:cNvSpPr txBox="1">
            <a:spLocks noGrp="1"/>
          </p:cNvSpPr>
          <p:nvPr>
            <p:ph type="subTitle" idx="1"/>
          </p:nvPr>
        </p:nvSpPr>
        <p:spPr>
          <a:xfrm>
            <a:off x="4784262" y="3507400"/>
            <a:ext cx="16125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1" name="Google Shape;1941;p24"/>
          <p:cNvSpPr txBox="1">
            <a:spLocks noGrp="1"/>
          </p:cNvSpPr>
          <p:nvPr>
            <p:ph type="subTitle" idx="2"/>
          </p:nvPr>
        </p:nvSpPr>
        <p:spPr>
          <a:xfrm>
            <a:off x="4782191" y="3067825"/>
            <a:ext cx="1612200" cy="5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942" name="Google Shape;1942;p24"/>
          <p:cNvSpPr txBox="1">
            <a:spLocks noGrp="1"/>
          </p:cNvSpPr>
          <p:nvPr>
            <p:ph type="subTitle" idx="3"/>
          </p:nvPr>
        </p:nvSpPr>
        <p:spPr>
          <a:xfrm>
            <a:off x="2752131" y="3507400"/>
            <a:ext cx="16125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3" name="Google Shape;1943;p24"/>
          <p:cNvSpPr txBox="1">
            <a:spLocks noGrp="1"/>
          </p:cNvSpPr>
          <p:nvPr>
            <p:ph type="subTitle" idx="4"/>
          </p:nvPr>
        </p:nvSpPr>
        <p:spPr>
          <a:xfrm>
            <a:off x="2749908" y="3067825"/>
            <a:ext cx="1612500" cy="5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944" name="Google Shape;1944;p24"/>
          <p:cNvSpPr txBox="1">
            <a:spLocks noGrp="1"/>
          </p:cNvSpPr>
          <p:nvPr>
            <p:ph type="subTitle" idx="5"/>
          </p:nvPr>
        </p:nvSpPr>
        <p:spPr>
          <a:xfrm>
            <a:off x="720000" y="3507400"/>
            <a:ext cx="16125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5" name="Google Shape;1945;p24"/>
          <p:cNvSpPr txBox="1">
            <a:spLocks noGrp="1"/>
          </p:cNvSpPr>
          <p:nvPr>
            <p:ph type="subTitle" idx="6"/>
          </p:nvPr>
        </p:nvSpPr>
        <p:spPr>
          <a:xfrm>
            <a:off x="717625" y="3067825"/>
            <a:ext cx="1612500" cy="5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946" name="Google Shape;1946;p24"/>
          <p:cNvSpPr txBox="1">
            <a:spLocks noGrp="1"/>
          </p:cNvSpPr>
          <p:nvPr>
            <p:ph type="subTitle" idx="7"/>
          </p:nvPr>
        </p:nvSpPr>
        <p:spPr>
          <a:xfrm>
            <a:off x="6816392" y="3507400"/>
            <a:ext cx="16125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7" name="Google Shape;1947;p24"/>
          <p:cNvSpPr txBox="1">
            <a:spLocks noGrp="1"/>
          </p:cNvSpPr>
          <p:nvPr>
            <p:ph type="subTitle" idx="8"/>
          </p:nvPr>
        </p:nvSpPr>
        <p:spPr>
          <a:xfrm>
            <a:off x="6814173" y="3067825"/>
            <a:ext cx="1612200" cy="5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500"/>
              <a:buFont typeface="Delius Swash Caps"/>
              <a:buNone/>
              <a:defRPr sz="2500">
                <a:solidFill>
                  <a:schemeClr val="lt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grpSp>
        <p:nvGrpSpPr>
          <p:cNvPr id="1948" name="Google Shape;1948;p24"/>
          <p:cNvGrpSpPr/>
          <p:nvPr/>
        </p:nvGrpSpPr>
        <p:grpSpPr>
          <a:xfrm rot="7613431">
            <a:off x="463738" y="-366822"/>
            <a:ext cx="618862" cy="887868"/>
            <a:chOff x="4143075" y="977325"/>
            <a:chExt cx="618850" cy="887850"/>
          </a:xfrm>
        </p:grpSpPr>
        <p:sp>
          <p:nvSpPr>
            <p:cNvPr id="1949" name="Google Shape;1949;p24"/>
            <p:cNvSpPr/>
            <p:nvPr/>
          </p:nvSpPr>
          <p:spPr>
            <a:xfrm>
              <a:off x="4342200" y="1190150"/>
              <a:ext cx="345000" cy="673925"/>
            </a:xfrm>
            <a:custGeom>
              <a:avLst/>
              <a:gdLst/>
              <a:ahLst/>
              <a:cxnLst/>
              <a:rect l="l" t="t" r="r" b="b"/>
              <a:pathLst>
                <a:path w="13800" h="26957" fill="none" extrusionOk="0">
                  <a:moveTo>
                    <a:pt x="13800" y="26956"/>
                  </a:move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74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4226100" y="977325"/>
              <a:ext cx="150950" cy="246800"/>
            </a:xfrm>
            <a:custGeom>
              <a:avLst/>
              <a:gdLst/>
              <a:ahLst/>
              <a:cxnLst/>
              <a:rect l="l" t="t" r="r" b="b"/>
              <a:pathLst>
                <a:path w="6038" h="9872" extrusionOk="0">
                  <a:moveTo>
                    <a:pt x="275" y="1"/>
                  </a:moveTo>
                  <a:cubicBezTo>
                    <a:pt x="1" y="1739"/>
                    <a:pt x="322" y="3775"/>
                    <a:pt x="1311" y="5704"/>
                  </a:cubicBezTo>
                  <a:cubicBezTo>
                    <a:pt x="2299" y="7645"/>
                    <a:pt x="3763" y="9085"/>
                    <a:pt x="5323" y="9871"/>
                  </a:cubicBezTo>
                  <a:cubicBezTo>
                    <a:pt x="6037" y="6537"/>
                    <a:pt x="3537" y="1453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4383875" y="1036275"/>
              <a:ext cx="142300" cy="255400"/>
            </a:xfrm>
            <a:custGeom>
              <a:avLst/>
              <a:gdLst/>
              <a:ahLst/>
              <a:cxnLst/>
              <a:rect l="l" t="t" r="r" b="b"/>
              <a:pathLst>
                <a:path w="5692" h="10216" extrusionOk="0">
                  <a:moveTo>
                    <a:pt x="4715" y="0"/>
                  </a:moveTo>
                  <a:lnTo>
                    <a:pt x="4715" y="0"/>
                  </a:lnTo>
                  <a:cubicBezTo>
                    <a:pt x="3203" y="905"/>
                    <a:pt x="1846" y="2453"/>
                    <a:pt x="1012" y="4453"/>
                  </a:cubicBezTo>
                  <a:cubicBezTo>
                    <a:pt x="167" y="6442"/>
                    <a:pt x="0" y="8501"/>
                    <a:pt x="417" y="10216"/>
                  </a:cubicBezTo>
                  <a:cubicBezTo>
                    <a:pt x="3429" y="8597"/>
                    <a:pt x="5691" y="3441"/>
                    <a:pt x="471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4439225" y="1162475"/>
              <a:ext cx="172375" cy="217325"/>
            </a:xfrm>
            <a:custGeom>
              <a:avLst/>
              <a:gdLst/>
              <a:ahLst/>
              <a:cxnLst/>
              <a:rect l="l" t="t" r="r" b="b"/>
              <a:pathLst>
                <a:path w="6895" h="8693" extrusionOk="0">
                  <a:moveTo>
                    <a:pt x="6883" y="1"/>
                  </a:moveTo>
                  <a:lnTo>
                    <a:pt x="6883" y="1"/>
                  </a:lnTo>
                  <a:cubicBezTo>
                    <a:pt x="5180" y="465"/>
                    <a:pt x="3466" y="1608"/>
                    <a:pt x="2120" y="3299"/>
                  </a:cubicBezTo>
                  <a:cubicBezTo>
                    <a:pt x="775" y="5001"/>
                    <a:pt x="60" y="6930"/>
                    <a:pt x="1" y="8692"/>
                  </a:cubicBezTo>
                  <a:cubicBezTo>
                    <a:pt x="3346" y="7942"/>
                    <a:pt x="6895" y="3584"/>
                    <a:pt x="688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4513350" y="1287200"/>
              <a:ext cx="141125" cy="256000"/>
            </a:xfrm>
            <a:custGeom>
              <a:avLst/>
              <a:gdLst/>
              <a:ahLst/>
              <a:cxnLst/>
              <a:rect l="l" t="t" r="r" b="b"/>
              <a:pathLst>
                <a:path w="5645" h="10240" extrusionOk="0">
                  <a:moveTo>
                    <a:pt x="4632" y="0"/>
                  </a:moveTo>
                  <a:lnTo>
                    <a:pt x="4632" y="0"/>
                  </a:lnTo>
                  <a:cubicBezTo>
                    <a:pt x="3132" y="905"/>
                    <a:pt x="1798" y="2477"/>
                    <a:pt x="965" y="4477"/>
                  </a:cubicBezTo>
                  <a:cubicBezTo>
                    <a:pt x="143" y="6477"/>
                    <a:pt x="0" y="8537"/>
                    <a:pt x="417" y="10240"/>
                  </a:cubicBezTo>
                  <a:cubicBezTo>
                    <a:pt x="3429" y="8608"/>
                    <a:pt x="5644" y="3429"/>
                    <a:pt x="463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4585075" y="1447325"/>
              <a:ext cx="114325" cy="274475"/>
            </a:xfrm>
            <a:custGeom>
              <a:avLst/>
              <a:gdLst/>
              <a:ahLst/>
              <a:cxnLst/>
              <a:rect l="l" t="t" r="r" b="b"/>
              <a:pathLst>
                <a:path w="4573" h="10979" extrusionOk="0">
                  <a:moveTo>
                    <a:pt x="2727" y="1"/>
                  </a:moveTo>
                  <a:lnTo>
                    <a:pt x="2727" y="1"/>
                  </a:lnTo>
                  <a:cubicBezTo>
                    <a:pt x="1513" y="1263"/>
                    <a:pt x="596" y="3120"/>
                    <a:pt x="299" y="5263"/>
                  </a:cubicBezTo>
                  <a:cubicBezTo>
                    <a:pt x="1" y="7406"/>
                    <a:pt x="370" y="9442"/>
                    <a:pt x="1203" y="10978"/>
                  </a:cubicBezTo>
                  <a:cubicBezTo>
                    <a:pt x="3704" y="8645"/>
                    <a:pt x="4573" y="3084"/>
                    <a:pt x="272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4"/>
            <p:cNvSpPr/>
            <p:nvPr/>
          </p:nvSpPr>
          <p:spPr>
            <a:xfrm>
              <a:off x="4645800" y="1650625"/>
              <a:ext cx="116125" cy="139625"/>
            </a:xfrm>
            <a:custGeom>
              <a:avLst/>
              <a:gdLst/>
              <a:ahLst/>
              <a:cxnLst/>
              <a:rect l="l" t="t" r="r" b="b"/>
              <a:pathLst>
                <a:path w="4645" h="5585" extrusionOk="0">
                  <a:moveTo>
                    <a:pt x="4644" y="1"/>
                  </a:moveTo>
                  <a:lnTo>
                    <a:pt x="4644" y="1"/>
                  </a:lnTo>
                  <a:cubicBezTo>
                    <a:pt x="3525" y="275"/>
                    <a:pt x="2382" y="989"/>
                    <a:pt x="1477" y="2084"/>
                  </a:cubicBezTo>
                  <a:cubicBezTo>
                    <a:pt x="572" y="3180"/>
                    <a:pt x="72" y="4442"/>
                    <a:pt x="1" y="5585"/>
                  </a:cubicBezTo>
                  <a:cubicBezTo>
                    <a:pt x="2156" y="5156"/>
                    <a:pt x="4597" y="2382"/>
                    <a:pt x="46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4"/>
            <p:cNvSpPr/>
            <p:nvPr/>
          </p:nvSpPr>
          <p:spPr>
            <a:xfrm>
              <a:off x="4143075" y="1257100"/>
              <a:ext cx="270275" cy="95075"/>
            </a:xfrm>
            <a:custGeom>
              <a:avLst/>
              <a:gdLst/>
              <a:ahLst/>
              <a:cxnLst/>
              <a:rect l="l" t="t" r="r" b="b"/>
              <a:pathLst>
                <a:path w="10811" h="3803" extrusionOk="0">
                  <a:moveTo>
                    <a:pt x="3453" y="0"/>
                  </a:moveTo>
                  <a:cubicBezTo>
                    <a:pt x="2193" y="0"/>
                    <a:pt x="1013" y="237"/>
                    <a:pt x="0" y="668"/>
                  </a:cubicBezTo>
                  <a:cubicBezTo>
                    <a:pt x="1554" y="2640"/>
                    <a:pt x="4743" y="3803"/>
                    <a:pt x="7565" y="3803"/>
                  </a:cubicBezTo>
                  <a:cubicBezTo>
                    <a:pt x="8765" y="3803"/>
                    <a:pt x="9898" y="3592"/>
                    <a:pt x="10811" y="3145"/>
                  </a:cubicBezTo>
                  <a:cubicBezTo>
                    <a:pt x="9656" y="1823"/>
                    <a:pt x="7894" y="752"/>
                    <a:pt x="5787" y="264"/>
                  </a:cubicBezTo>
                  <a:cubicBezTo>
                    <a:pt x="4992" y="85"/>
                    <a:pt x="4208" y="0"/>
                    <a:pt x="345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4"/>
            <p:cNvSpPr/>
            <p:nvPr/>
          </p:nvSpPr>
          <p:spPr>
            <a:xfrm>
              <a:off x="4181750" y="1387825"/>
              <a:ext cx="276850" cy="84000"/>
            </a:xfrm>
            <a:custGeom>
              <a:avLst/>
              <a:gdLst/>
              <a:ahLst/>
              <a:cxnLst/>
              <a:rect l="l" t="t" r="r" b="b"/>
              <a:pathLst>
                <a:path w="11074" h="3360" extrusionOk="0">
                  <a:moveTo>
                    <a:pt x="5930" y="1"/>
                  </a:moveTo>
                  <a:cubicBezTo>
                    <a:pt x="5772" y="1"/>
                    <a:pt x="5614" y="4"/>
                    <a:pt x="5454" y="11"/>
                  </a:cubicBezTo>
                  <a:cubicBezTo>
                    <a:pt x="3287" y="119"/>
                    <a:pt x="1358" y="845"/>
                    <a:pt x="1" y="1952"/>
                  </a:cubicBezTo>
                  <a:cubicBezTo>
                    <a:pt x="1311" y="2906"/>
                    <a:pt x="3177" y="3360"/>
                    <a:pt x="5066" y="3360"/>
                  </a:cubicBezTo>
                  <a:cubicBezTo>
                    <a:pt x="7349" y="3360"/>
                    <a:pt x="9666" y="2697"/>
                    <a:pt x="11074" y="1452"/>
                  </a:cubicBezTo>
                  <a:cubicBezTo>
                    <a:pt x="9717" y="548"/>
                    <a:pt x="7911" y="1"/>
                    <a:pt x="59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4"/>
            <p:cNvSpPr/>
            <p:nvPr/>
          </p:nvSpPr>
          <p:spPr>
            <a:xfrm>
              <a:off x="4272250" y="1507975"/>
              <a:ext cx="269400" cy="95975"/>
            </a:xfrm>
            <a:custGeom>
              <a:avLst/>
              <a:gdLst/>
              <a:ahLst/>
              <a:cxnLst/>
              <a:rect l="l" t="t" r="r" b="b"/>
              <a:pathLst>
                <a:path w="10776" h="3839" extrusionOk="0">
                  <a:moveTo>
                    <a:pt x="3350" y="0"/>
                  </a:moveTo>
                  <a:cubicBezTo>
                    <a:pt x="2130" y="0"/>
                    <a:pt x="986" y="226"/>
                    <a:pt x="0" y="647"/>
                  </a:cubicBezTo>
                  <a:cubicBezTo>
                    <a:pt x="1544" y="2646"/>
                    <a:pt x="4768" y="3838"/>
                    <a:pt x="7608" y="3838"/>
                  </a:cubicBezTo>
                  <a:cubicBezTo>
                    <a:pt x="8777" y="3838"/>
                    <a:pt x="9880" y="3637"/>
                    <a:pt x="10776" y="3206"/>
                  </a:cubicBezTo>
                  <a:cubicBezTo>
                    <a:pt x="9644" y="1873"/>
                    <a:pt x="7882" y="789"/>
                    <a:pt x="5775" y="289"/>
                  </a:cubicBezTo>
                  <a:cubicBezTo>
                    <a:pt x="4950" y="94"/>
                    <a:pt x="4134" y="0"/>
                    <a:pt x="335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4"/>
            <p:cNvSpPr/>
            <p:nvPr/>
          </p:nvSpPr>
          <p:spPr>
            <a:xfrm>
              <a:off x="4388025" y="1635275"/>
              <a:ext cx="245000" cy="134325"/>
            </a:xfrm>
            <a:custGeom>
              <a:avLst/>
              <a:gdLst/>
              <a:ahLst/>
              <a:cxnLst/>
              <a:rect l="l" t="t" r="r" b="b"/>
              <a:pathLst>
                <a:path w="9800" h="5373" extrusionOk="0">
                  <a:moveTo>
                    <a:pt x="1117" y="1"/>
                  </a:moveTo>
                  <a:cubicBezTo>
                    <a:pt x="735" y="1"/>
                    <a:pt x="362" y="27"/>
                    <a:pt x="1" y="79"/>
                  </a:cubicBezTo>
                  <a:cubicBezTo>
                    <a:pt x="1267" y="3016"/>
                    <a:pt x="5425" y="5373"/>
                    <a:pt x="8683" y="5373"/>
                  </a:cubicBezTo>
                  <a:cubicBezTo>
                    <a:pt x="9070" y="5373"/>
                    <a:pt x="9444" y="5340"/>
                    <a:pt x="9800" y="5270"/>
                  </a:cubicBezTo>
                  <a:cubicBezTo>
                    <a:pt x="9038" y="3687"/>
                    <a:pt x="7609" y="2198"/>
                    <a:pt x="5692" y="1186"/>
                  </a:cubicBezTo>
                  <a:cubicBezTo>
                    <a:pt x="4173" y="384"/>
                    <a:pt x="2579" y="1"/>
                    <a:pt x="111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4"/>
            <p:cNvSpPr/>
            <p:nvPr/>
          </p:nvSpPr>
          <p:spPr>
            <a:xfrm>
              <a:off x="4489525" y="1809975"/>
              <a:ext cx="181300" cy="55200"/>
            </a:xfrm>
            <a:custGeom>
              <a:avLst/>
              <a:gdLst/>
              <a:ahLst/>
              <a:cxnLst/>
              <a:rect l="l" t="t" r="r" b="b"/>
              <a:pathLst>
                <a:path w="7252" h="2208" extrusionOk="0">
                  <a:moveTo>
                    <a:pt x="4072" y="1"/>
                  </a:moveTo>
                  <a:cubicBezTo>
                    <a:pt x="3900" y="1"/>
                    <a:pt x="3725" y="7"/>
                    <a:pt x="3549" y="20"/>
                  </a:cubicBezTo>
                  <a:cubicBezTo>
                    <a:pt x="2144" y="116"/>
                    <a:pt x="882" y="616"/>
                    <a:pt x="1" y="1366"/>
                  </a:cubicBezTo>
                  <a:cubicBezTo>
                    <a:pt x="836" y="1942"/>
                    <a:pt x="1980" y="2207"/>
                    <a:pt x="3143" y="2207"/>
                  </a:cubicBezTo>
                  <a:cubicBezTo>
                    <a:pt x="4718" y="2207"/>
                    <a:pt x="6327" y="1722"/>
                    <a:pt x="7252" y="866"/>
                  </a:cubicBezTo>
                  <a:cubicBezTo>
                    <a:pt x="6397" y="324"/>
                    <a:pt x="5286" y="1"/>
                    <a:pt x="407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1" name="Google Shape;1961;p24"/>
          <p:cNvGrpSpPr/>
          <p:nvPr/>
        </p:nvGrpSpPr>
        <p:grpSpPr>
          <a:xfrm rot="-3006428" flipH="1">
            <a:off x="8736793" y="4188597"/>
            <a:ext cx="548939" cy="839785"/>
            <a:chOff x="450650" y="2491500"/>
            <a:chExt cx="548900" cy="839725"/>
          </a:xfrm>
        </p:grpSpPr>
        <p:sp>
          <p:nvSpPr>
            <p:cNvPr id="1962" name="Google Shape;1962;p24"/>
            <p:cNvSpPr/>
            <p:nvPr/>
          </p:nvSpPr>
          <p:spPr>
            <a:xfrm>
              <a:off x="450650" y="2491500"/>
              <a:ext cx="548900" cy="839725"/>
            </a:xfrm>
            <a:custGeom>
              <a:avLst/>
              <a:gdLst/>
              <a:ahLst/>
              <a:cxnLst/>
              <a:rect l="l" t="t" r="r" b="b"/>
              <a:pathLst>
                <a:path w="2195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cubicBezTo>
                    <a:pt x="21396" y="33588"/>
                    <a:pt x="21955" y="30993"/>
                    <a:pt x="21812" y="27183"/>
                  </a:cubicBezTo>
                  <a:lnTo>
                    <a:pt x="19050" y="26016"/>
                  </a:lnTo>
                  <a:lnTo>
                    <a:pt x="21741" y="26040"/>
                  </a:lnTo>
                  <a:cubicBezTo>
                    <a:pt x="21562" y="23468"/>
                    <a:pt x="21050" y="20932"/>
                    <a:pt x="20241" y="18503"/>
                  </a:cubicBezTo>
                  <a:lnTo>
                    <a:pt x="16716" y="18920"/>
                  </a:lnTo>
                  <a:lnTo>
                    <a:pt x="19169" y="15812"/>
                  </a:lnTo>
                  <a:cubicBezTo>
                    <a:pt x="17848" y="12907"/>
                    <a:pt x="16002" y="10276"/>
                    <a:pt x="13752" y="8014"/>
                  </a:cubicBezTo>
                  <a:lnTo>
                    <a:pt x="11680" y="10859"/>
                  </a:lnTo>
                  <a:lnTo>
                    <a:pt x="11680" y="10859"/>
                  </a:lnTo>
                  <a:lnTo>
                    <a:pt x="11740" y="6192"/>
                  </a:lnTo>
                  <a:cubicBezTo>
                    <a:pt x="10251" y="4966"/>
                    <a:pt x="8668" y="3882"/>
                    <a:pt x="6989" y="2942"/>
                  </a:cubicBezTo>
                  <a:lnTo>
                    <a:pt x="6191" y="5478"/>
                  </a:lnTo>
                  <a:lnTo>
                    <a:pt x="4727" y="1775"/>
                  </a:lnTo>
                  <a:cubicBezTo>
                    <a:pt x="3310" y="1108"/>
                    <a:pt x="1846" y="513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4"/>
            <p:cNvSpPr/>
            <p:nvPr/>
          </p:nvSpPr>
          <p:spPr>
            <a:xfrm>
              <a:off x="450650" y="2491500"/>
              <a:ext cx="534900" cy="839725"/>
            </a:xfrm>
            <a:custGeom>
              <a:avLst/>
              <a:gdLst/>
              <a:ahLst/>
              <a:cxnLst/>
              <a:rect l="l" t="t" r="r" b="b"/>
              <a:pathLst>
                <a:path w="21396" h="33589" extrusionOk="0">
                  <a:moveTo>
                    <a:pt x="369" y="1"/>
                  </a:moveTo>
                  <a:cubicBezTo>
                    <a:pt x="95" y="2180"/>
                    <a:pt x="0" y="4382"/>
                    <a:pt x="83" y="6585"/>
                  </a:cubicBezTo>
                  <a:lnTo>
                    <a:pt x="2667" y="9097"/>
                  </a:lnTo>
                  <a:lnTo>
                    <a:pt x="179" y="8097"/>
                  </a:lnTo>
                  <a:lnTo>
                    <a:pt x="179" y="8097"/>
                  </a:lnTo>
                  <a:cubicBezTo>
                    <a:pt x="500" y="11931"/>
                    <a:pt x="1429" y="15217"/>
                    <a:pt x="2727" y="18015"/>
                  </a:cubicBezTo>
                  <a:lnTo>
                    <a:pt x="5656" y="17801"/>
                  </a:lnTo>
                  <a:lnTo>
                    <a:pt x="3536" y="19634"/>
                  </a:lnTo>
                  <a:cubicBezTo>
                    <a:pt x="4727" y="21813"/>
                    <a:pt x="6215" y="23813"/>
                    <a:pt x="7953" y="25587"/>
                  </a:cubicBezTo>
                  <a:lnTo>
                    <a:pt x="9906" y="24587"/>
                  </a:lnTo>
                  <a:lnTo>
                    <a:pt x="9168" y="26754"/>
                  </a:lnTo>
                  <a:cubicBezTo>
                    <a:pt x="10656" y="28111"/>
                    <a:pt x="12287" y="29314"/>
                    <a:pt x="14026" y="30350"/>
                  </a:cubicBezTo>
                  <a:lnTo>
                    <a:pt x="15169" y="28099"/>
                  </a:lnTo>
                  <a:lnTo>
                    <a:pt x="15966" y="31433"/>
                  </a:lnTo>
                  <a:cubicBezTo>
                    <a:pt x="19074" y="33029"/>
                    <a:pt x="21396" y="33588"/>
                    <a:pt x="21396" y="33588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24"/>
          <p:cNvGrpSpPr/>
          <p:nvPr/>
        </p:nvGrpSpPr>
        <p:grpSpPr>
          <a:xfrm rot="7274806">
            <a:off x="7800378" y="4222429"/>
            <a:ext cx="1440028" cy="1440028"/>
            <a:chOff x="-565488" y="132935"/>
            <a:chExt cx="1440098" cy="1440098"/>
          </a:xfrm>
        </p:grpSpPr>
        <p:sp>
          <p:nvSpPr>
            <p:cNvPr id="1965" name="Google Shape;1965;p24"/>
            <p:cNvSpPr/>
            <p:nvPr/>
          </p:nvSpPr>
          <p:spPr>
            <a:xfrm rot="-8100000">
              <a:off x="-412522" y="401763"/>
              <a:ext cx="1134164" cy="90244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4"/>
            <p:cNvSpPr/>
            <p:nvPr/>
          </p:nvSpPr>
          <p:spPr>
            <a:xfrm rot="-8100000">
              <a:off x="-412522" y="401763"/>
              <a:ext cx="1134164" cy="902441"/>
            </a:xfrm>
            <a:custGeom>
              <a:avLst/>
              <a:gdLst/>
              <a:ahLst/>
              <a:cxnLst/>
              <a:rect l="l" t="t" r="r" b="b"/>
              <a:pathLst>
                <a:path w="45367" h="36098" extrusionOk="0">
                  <a:moveTo>
                    <a:pt x="16594" y="1"/>
                  </a:moveTo>
                  <a:cubicBezTo>
                    <a:pt x="16329" y="1"/>
                    <a:pt x="16188" y="346"/>
                    <a:pt x="16482" y="462"/>
                  </a:cubicBezTo>
                  <a:cubicBezTo>
                    <a:pt x="20923" y="2283"/>
                    <a:pt x="23352" y="5998"/>
                    <a:pt x="25376" y="9618"/>
                  </a:cubicBezTo>
                  <a:cubicBezTo>
                    <a:pt x="26495" y="11618"/>
                    <a:pt x="27495" y="13666"/>
                    <a:pt x="28793" y="15595"/>
                  </a:cubicBezTo>
                  <a:cubicBezTo>
                    <a:pt x="29126" y="16083"/>
                    <a:pt x="29484" y="16559"/>
                    <a:pt x="29865" y="17011"/>
                  </a:cubicBezTo>
                  <a:cubicBezTo>
                    <a:pt x="29019" y="16380"/>
                    <a:pt x="28162" y="15773"/>
                    <a:pt x="27293" y="15178"/>
                  </a:cubicBezTo>
                  <a:cubicBezTo>
                    <a:pt x="26971" y="14952"/>
                    <a:pt x="26638" y="14737"/>
                    <a:pt x="26305" y="14523"/>
                  </a:cubicBezTo>
                  <a:cubicBezTo>
                    <a:pt x="26388" y="14404"/>
                    <a:pt x="26388" y="14249"/>
                    <a:pt x="26305" y="14130"/>
                  </a:cubicBezTo>
                  <a:cubicBezTo>
                    <a:pt x="22733" y="7653"/>
                    <a:pt x="15994" y="1462"/>
                    <a:pt x="7290" y="271"/>
                  </a:cubicBezTo>
                  <a:cubicBezTo>
                    <a:pt x="7273" y="269"/>
                    <a:pt x="7256" y="268"/>
                    <a:pt x="7240" y="268"/>
                  </a:cubicBezTo>
                  <a:cubicBezTo>
                    <a:pt x="6890" y="268"/>
                    <a:pt x="6820" y="738"/>
                    <a:pt x="7195" y="795"/>
                  </a:cubicBezTo>
                  <a:cubicBezTo>
                    <a:pt x="11100" y="1426"/>
                    <a:pt x="14505" y="3272"/>
                    <a:pt x="17315" y="5581"/>
                  </a:cubicBezTo>
                  <a:cubicBezTo>
                    <a:pt x="20042" y="7820"/>
                    <a:pt x="22042" y="10534"/>
                    <a:pt x="24126" y="13201"/>
                  </a:cubicBezTo>
                  <a:cubicBezTo>
                    <a:pt x="23888" y="13059"/>
                    <a:pt x="23638" y="12928"/>
                    <a:pt x="23399" y="12797"/>
                  </a:cubicBezTo>
                  <a:cubicBezTo>
                    <a:pt x="22757" y="12404"/>
                    <a:pt x="22102" y="12011"/>
                    <a:pt x="21435" y="11642"/>
                  </a:cubicBezTo>
                  <a:cubicBezTo>
                    <a:pt x="20399" y="10403"/>
                    <a:pt x="19185" y="9344"/>
                    <a:pt x="17815" y="8487"/>
                  </a:cubicBezTo>
                  <a:cubicBezTo>
                    <a:pt x="16113" y="7451"/>
                    <a:pt x="14303" y="6629"/>
                    <a:pt x="12410" y="6022"/>
                  </a:cubicBezTo>
                  <a:cubicBezTo>
                    <a:pt x="9479" y="5108"/>
                    <a:pt x="6427" y="4646"/>
                    <a:pt x="3365" y="4646"/>
                  </a:cubicBezTo>
                  <a:cubicBezTo>
                    <a:pt x="2360" y="4646"/>
                    <a:pt x="1353" y="4696"/>
                    <a:pt x="349" y="4796"/>
                  </a:cubicBezTo>
                  <a:cubicBezTo>
                    <a:pt x="1" y="4842"/>
                    <a:pt x="49" y="5273"/>
                    <a:pt x="382" y="5273"/>
                  </a:cubicBezTo>
                  <a:cubicBezTo>
                    <a:pt x="390" y="5273"/>
                    <a:pt x="399" y="5272"/>
                    <a:pt x="408" y="5272"/>
                  </a:cubicBezTo>
                  <a:cubicBezTo>
                    <a:pt x="997" y="5233"/>
                    <a:pt x="1585" y="5213"/>
                    <a:pt x="2173" y="5213"/>
                  </a:cubicBezTo>
                  <a:cubicBezTo>
                    <a:pt x="5523" y="5213"/>
                    <a:pt x="8851" y="5846"/>
                    <a:pt x="11981" y="7082"/>
                  </a:cubicBezTo>
                  <a:cubicBezTo>
                    <a:pt x="14005" y="7891"/>
                    <a:pt x="15934" y="8891"/>
                    <a:pt x="17768" y="10058"/>
                  </a:cubicBezTo>
                  <a:cubicBezTo>
                    <a:pt x="16708" y="9725"/>
                    <a:pt x="15601" y="9511"/>
                    <a:pt x="14494" y="9415"/>
                  </a:cubicBezTo>
                  <a:cubicBezTo>
                    <a:pt x="14018" y="9379"/>
                    <a:pt x="13543" y="9362"/>
                    <a:pt x="13070" y="9362"/>
                  </a:cubicBezTo>
                  <a:cubicBezTo>
                    <a:pt x="11530" y="9362"/>
                    <a:pt x="10002" y="9538"/>
                    <a:pt x="8481" y="9784"/>
                  </a:cubicBezTo>
                  <a:cubicBezTo>
                    <a:pt x="6338" y="10130"/>
                    <a:pt x="4147" y="10534"/>
                    <a:pt x="2135" y="11285"/>
                  </a:cubicBezTo>
                  <a:cubicBezTo>
                    <a:pt x="2087" y="11296"/>
                    <a:pt x="2111" y="11356"/>
                    <a:pt x="2159" y="11356"/>
                  </a:cubicBezTo>
                  <a:cubicBezTo>
                    <a:pt x="5260" y="11087"/>
                    <a:pt x="8441" y="10416"/>
                    <a:pt x="11589" y="10416"/>
                  </a:cubicBezTo>
                  <a:cubicBezTo>
                    <a:pt x="12489" y="10416"/>
                    <a:pt x="13387" y="10471"/>
                    <a:pt x="14279" y="10606"/>
                  </a:cubicBezTo>
                  <a:cubicBezTo>
                    <a:pt x="15982" y="10868"/>
                    <a:pt x="17732" y="11475"/>
                    <a:pt x="19292" y="12082"/>
                  </a:cubicBezTo>
                  <a:cubicBezTo>
                    <a:pt x="19470" y="12154"/>
                    <a:pt x="19649" y="12225"/>
                    <a:pt x="19828" y="12308"/>
                  </a:cubicBezTo>
                  <a:lnTo>
                    <a:pt x="20197" y="12499"/>
                  </a:lnTo>
                  <a:cubicBezTo>
                    <a:pt x="18899" y="12713"/>
                    <a:pt x="17589" y="13011"/>
                    <a:pt x="16315" y="13273"/>
                  </a:cubicBezTo>
                  <a:cubicBezTo>
                    <a:pt x="14613" y="13618"/>
                    <a:pt x="12910" y="13940"/>
                    <a:pt x="11196" y="14225"/>
                  </a:cubicBezTo>
                  <a:cubicBezTo>
                    <a:pt x="7719" y="14833"/>
                    <a:pt x="4218" y="15249"/>
                    <a:pt x="706" y="15476"/>
                  </a:cubicBezTo>
                  <a:cubicBezTo>
                    <a:pt x="242" y="15511"/>
                    <a:pt x="206" y="16166"/>
                    <a:pt x="694" y="16178"/>
                  </a:cubicBezTo>
                  <a:cubicBezTo>
                    <a:pt x="1521" y="16208"/>
                    <a:pt x="2349" y="16223"/>
                    <a:pt x="3177" y="16223"/>
                  </a:cubicBezTo>
                  <a:cubicBezTo>
                    <a:pt x="5964" y="16223"/>
                    <a:pt x="8757" y="16053"/>
                    <a:pt x="11529" y="15714"/>
                  </a:cubicBezTo>
                  <a:cubicBezTo>
                    <a:pt x="14922" y="15285"/>
                    <a:pt x="18601" y="14678"/>
                    <a:pt x="21649" y="13273"/>
                  </a:cubicBezTo>
                  <a:cubicBezTo>
                    <a:pt x="22923" y="13963"/>
                    <a:pt x="24173" y="14666"/>
                    <a:pt x="25376" y="15428"/>
                  </a:cubicBezTo>
                  <a:cubicBezTo>
                    <a:pt x="21352" y="15595"/>
                    <a:pt x="17577" y="17214"/>
                    <a:pt x="13684" y="17988"/>
                  </a:cubicBezTo>
                  <a:cubicBezTo>
                    <a:pt x="10933" y="18538"/>
                    <a:pt x="8155" y="18772"/>
                    <a:pt x="5363" y="18772"/>
                  </a:cubicBezTo>
                  <a:cubicBezTo>
                    <a:pt x="3684" y="18772"/>
                    <a:pt x="1999" y="18687"/>
                    <a:pt x="313" y="18535"/>
                  </a:cubicBezTo>
                  <a:cubicBezTo>
                    <a:pt x="304" y="18534"/>
                    <a:pt x="295" y="18534"/>
                    <a:pt x="286" y="18534"/>
                  </a:cubicBezTo>
                  <a:cubicBezTo>
                    <a:pt x="72" y="18534"/>
                    <a:pt x="37" y="18799"/>
                    <a:pt x="254" y="18833"/>
                  </a:cubicBezTo>
                  <a:cubicBezTo>
                    <a:pt x="2666" y="19297"/>
                    <a:pt x="5163" y="19506"/>
                    <a:pt x="7659" y="19506"/>
                  </a:cubicBezTo>
                  <a:cubicBezTo>
                    <a:pt x="9647" y="19506"/>
                    <a:pt x="11634" y="19374"/>
                    <a:pt x="13577" y="19131"/>
                  </a:cubicBezTo>
                  <a:cubicBezTo>
                    <a:pt x="18018" y="18571"/>
                    <a:pt x="22304" y="17321"/>
                    <a:pt x="26590" y="16249"/>
                  </a:cubicBezTo>
                  <a:cubicBezTo>
                    <a:pt x="27281" y="16726"/>
                    <a:pt x="27960" y="17214"/>
                    <a:pt x="28614" y="17726"/>
                  </a:cubicBezTo>
                  <a:cubicBezTo>
                    <a:pt x="28531" y="17724"/>
                    <a:pt x="28448" y="17723"/>
                    <a:pt x="28365" y="17723"/>
                  </a:cubicBezTo>
                  <a:cubicBezTo>
                    <a:pt x="27853" y="17723"/>
                    <a:pt x="27342" y="17751"/>
                    <a:pt x="26840" y="17762"/>
                  </a:cubicBezTo>
                  <a:cubicBezTo>
                    <a:pt x="25852" y="17797"/>
                    <a:pt x="24852" y="17869"/>
                    <a:pt x="23864" y="18000"/>
                  </a:cubicBezTo>
                  <a:cubicBezTo>
                    <a:pt x="21840" y="18262"/>
                    <a:pt x="19875" y="18762"/>
                    <a:pt x="17934" y="19309"/>
                  </a:cubicBezTo>
                  <a:cubicBezTo>
                    <a:pt x="14494" y="20256"/>
                    <a:pt x="10886" y="21370"/>
                    <a:pt x="7218" y="21370"/>
                  </a:cubicBezTo>
                  <a:cubicBezTo>
                    <a:pt x="6735" y="21370"/>
                    <a:pt x="6251" y="21351"/>
                    <a:pt x="5766" y="21310"/>
                  </a:cubicBezTo>
                  <a:cubicBezTo>
                    <a:pt x="5754" y="21308"/>
                    <a:pt x="5741" y="21308"/>
                    <a:pt x="5729" y="21308"/>
                  </a:cubicBezTo>
                  <a:cubicBezTo>
                    <a:pt x="5345" y="21308"/>
                    <a:pt x="5278" y="21846"/>
                    <a:pt x="5671" y="21857"/>
                  </a:cubicBezTo>
                  <a:cubicBezTo>
                    <a:pt x="6079" y="21870"/>
                    <a:pt x="6485" y="21877"/>
                    <a:pt x="6890" y="21877"/>
                  </a:cubicBezTo>
                  <a:cubicBezTo>
                    <a:pt x="10554" y="21877"/>
                    <a:pt x="14115" y="21360"/>
                    <a:pt x="17696" y="20631"/>
                  </a:cubicBezTo>
                  <a:cubicBezTo>
                    <a:pt x="19697" y="20226"/>
                    <a:pt x="21673" y="19786"/>
                    <a:pt x="23649" y="19345"/>
                  </a:cubicBezTo>
                  <a:cubicBezTo>
                    <a:pt x="24673" y="19119"/>
                    <a:pt x="25697" y="18869"/>
                    <a:pt x="26733" y="18690"/>
                  </a:cubicBezTo>
                  <a:cubicBezTo>
                    <a:pt x="27650" y="18524"/>
                    <a:pt x="28567" y="18476"/>
                    <a:pt x="29495" y="18393"/>
                  </a:cubicBezTo>
                  <a:cubicBezTo>
                    <a:pt x="30174" y="18928"/>
                    <a:pt x="30829" y="19476"/>
                    <a:pt x="31484" y="20036"/>
                  </a:cubicBezTo>
                  <a:cubicBezTo>
                    <a:pt x="30976" y="19982"/>
                    <a:pt x="30470" y="19958"/>
                    <a:pt x="29965" y="19958"/>
                  </a:cubicBezTo>
                  <a:cubicBezTo>
                    <a:pt x="26851" y="19958"/>
                    <a:pt x="23807" y="20897"/>
                    <a:pt x="20887" y="21881"/>
                  </a:cubicBezTo>
                  <a:cubicBezTo>
                    <a:pt x="16280" y="23441"/>
                    <a:pt x="11529" y="24191"/>
                    <a:pt x="6564" y="24250"/>
                  </a:cubicBezTo>
                  <a:cubicBezTo>
                    <a:pt x="6219" y="24250"/>
                    <a:pt x="6207" y="24750"/>
                    <a:pt x="6552" y="24762"/>
                  </a:cubicBezTo>
                  <a:cubicBezTo>
                    <a:pt x="7154" y="24784"/>
                    <a:pt x="7757" y="24794"/>
                    <a:pt x="8359" y="24794"/>
                  </a:cubicBezTo>
                  <a:cubicBezTo>
                    <a:pt x="12484" y="24794"/>
                    <a:pt x="16603" y="24297"/>
                    <a:pt x="20613" y="23310"/>
                  </a:cubicBezTo>
                  <a:cubicBezTo>
                    <a:pt x="22649" y="22798"/>
                    <a:pt x="24614" y="22131"/>
                    <a:pt x="26614" y="21524"/>
                  </a:cubicBezTo>
                  <a:cubicBezTo>
                    <a:pt x="28206" y="21031"/>
                    <a:pt x="29789" y="20635"/>
                    <a:pt x="31432" y="20635"/>
                  </a:cubicBezTo>
                  <a:cubicBezTo>
                    <a:pt x="31694" y="20635"/>
                    <a:pt x="31957" y="20645"/>
                    <a:pt x="32222" y="20667"/>
                  </a:cubicBezTo>
                  <a:lnTo>
                    <a:pt x="32412" y="20821"/>
                  </a:lnTo>
                  <a:cubicBezTo>
                    <a:pt x="33044" y="21369"/>
                    <a:pt x="33663" y="21917"/>
                    <a:pt x="34282" y="22464"/>
                  </a:cubicBezTo>
                  <a:cubicBezTo>
                    <a:pt x="33983" y="22447"/>
                    <a:pt x="33680" y="22439"/>
                    <a:pt x="33375" y="22439"/>
                  </a:cubicBezTo>
                  <a:cubicBezTo>
                    <a:pt x="31982" y="22439"/>
                    <a:pt x="30551" y="22605"/>
                    <a:pt x="29281" y="22810"/>
                  </a:cubicBezTo>
                  <a:cubicBezTo>
                    <a:pt x="27102" y="23167"/>
                    <a:pt x="25019" y="23798"/>
                    <a:pt x="22983" y="24500"/>
                  </a:cubicBezTo>
                  <a:cubicBezTo>
                    <a:pt x="18792" y="25941"/>
                    <a:pt x="14541" y="27596"/>
                    <a:pt x="9945" y="27679"/>
                  </a:cubicBezTo>
                  <a:cubicBezTo>
                    <a:pt x="9552" y="27691"/>
                    <a:pt x="9624" y="28191"/>
                    <a:pt x="10005" y="28191"/>
                  </a:cubicBezTo>
                  <a:cubicBezTo>
                    <a:pt x="10071" y="28192"/>
                    <a:pt x="10137" y="28192"/>
                    <a:pt x="10202" y="28192"/>
                  </a:cubicBezTo>
                  <a:cubicBezTo>
                    <a:pt x="14619" y="28192"/>
                    <a:pt x="18818" y="27019"/>
                    <a:pt x="22959" y="25846"/>
                  </a:cubicBezTo>
                  <a:cubicBezTo>
                    <a:pt x="25054" y="25251"/>
                    <a:pt x="27162" y="24620"/>
                    <a:pt x="29293" y="24096"/>
                  </a:cubicBezTo>
                  <a:cubicBezTo>
                    <a:pt x="30353" y="23834"/>
                    <a:pt x="31412" y="23560"/>
                    <a:pt x="32508" y="23393"/>
                  </a:cubicBezTo>
                  <a:cubicBezTo>
                    <a:pt x="33377" y="23274"/>
                    <a:pt x="34234" y="23238"/>
                    <a:pt x="35103" y="23203"/>
                  </a:cubicBezTo>
                  <a:cubicBezTo>
                    <a:pt x="35687" y="23715"/>
                    <a:pt x="36270" y="24239"/>
                    <a:pt x="36842" y="24762"/>
                  </a:cubicBezTo>
                  <a:cubicBezTo>
                    <a:pt x="36771" y="24762"/>
                    <a:pt x="36701" y="24762"/>
                    <a:pt x="36630" y="24762"/>
                  </a:cubicBezTo>
                  <a:cubicBezTo>
                    <a:pt x="33049" y="24762"/>
                    <a:pt x="29559" y="25354"/>
                    <a:pt x="26150" y="26370"/>
                  </a:cubicBezTo>
                  <a:cubicBezTo>
                    <a:pt x="21995" y="27620"/>
                    <a:pt x="18042" y="29442"/>
                    <a:pt x="13696" y="30227"/>
                  </a:cubicBezTo>
                  <a:cubicBezTo>
                    <a:pt x="13439" y="30272"/>
                    <a:pt x="13465" y="30601"/>
                    <a:pt x="13706" y="30601"/>
                  </a:cubicBezTo>
                  <a:cubicBezTo>
                    <a:pt x="13722" y="30601"/>
                    <a:pt x="13738" y="30599"/>
                    <a:pt x="13755" y="30596"/>
                  </a:cubicBezTo>
                  <a:cubicBezTo>
                    <a:pt x="17934" y="29953"/>
                    <a:pt x="21971" y="28882"/>
                    <a:pt x="25995" y="27739"/>
                  </a:cubicBezTo>
                  <a:cubicBezTo>
                    <a:pt x="29722" y="26679"/>
                    <a:pt x="33591" y="25429"/>
                    <a:pt x="37568" y="25429"/>
                  </a:cubicBezTo>
                  <a:cubicBezTo>
                    <a:pt x="38187" y="26001"/>
                    <a:pt x="38794" y="26560"/>
                    <a:pt x="39401" y="27132"/>
                  </a:cubicBezTo>
                  <a:cubicBezTo>
                    <a:pt x="39063" y="27117"/>
                    <a:pt x="38724" y="27110"/>
                    <a:pt x="38387" y="27110"/>
                  </a:cubicBezTo>
                  <a:cubicBezTo>
                    <a:pt x="35396" y="27110"/>
                    <a:pt x="32470" y="27663"/>
                    <a:pt x="29603" y="28465"/>
                  </a:cubicBezTo>
                  <a:cubicBezTo>
                    <a:pt x="25793" y="29537"/>
                    <a:pt x="22054" y="30870"/>
                    <a:pt x="18101" y="31513"/>
                  </a:cubicBezTo>
                  <a:cubicBezTo>
                    <a:pt x="17789" y="31571"/>
                    <a:pt x="17814" y="31955"/>
                    <a:pt x="18132" y="31955"/>
                  </a:cubicBezTo>
                  <a:cubicBezTo>
                    <a:pt x="18141" y="31955"/>
                    <a:pt x="18151" y="31954"/>
                    <a:pt x="18161" y="31954"/>
                  </a:cubicBezTo>
                  <a:cubicBezTo>
                    <a:pt x="22042" y="31585"/>
                    <a:pt x="25769" y="30608"/>
                    <a:pt x="29519" y="29715"/>
                  </a:cubicBezTo>
                  <a:cubicBezTo>
                    <a:pt x="32996" y="28894"/>
                    <a:pt x="36568" y="28013"/>
                    <a:pt x="40199" y="27882"/>
                  </a:cubicBezTo>
                  <a:cubicBezTo>
                    <a:pt x="40771" y="28429"/>
                    <a:pt x="41342" y="28977"/>
                    <a:pt x="41914" y="29525"/>
                  </a:cubicBezTo>
                  <a:cubicBezTo>
                    <a:pt x="41500" y="29503"/>
                    <a:pt x="41087" y="29492"/>
                    <a:pt x="40674" y="29492"/>
                  </a:cubicBezTo>
                  <a:cubicBezTo>
                    <a:pt x="37786" y="29492"/>
                    <a:pt x="34929" y="30012"/>
                    <a:pt x="32127" y="30668"/>
                  </a:cubicBezTo>
                  <a:cubicBezTo>
                    <a:pt x="30162" y="31132"/>
                    <a:pt x="28245" y="31644"/>
                    <a:pt x="26293" y="32156"/>
                  </a:cubicBezTo>
                  <a:cubicBezTo>
                    <a:pt x="24352" y="32668"/>
                    <a:pt x="22352" y="33240"/>
                    <a:pt x="20316" y="33454"/>
                  </a:cubicBezTo>
                  <a:cubicBezTo>
                    <a:pt x="19984" y="33477"/>
                    <a:pt x="20026" y="33896"/>
                    <a:pt x="20337" y="33896"/>
                  </a:cubicBezTo>
                  <a:cubicBezTo>
                    <a:pt x="20349" y="33896"/>
                    <a:pt x="20362" y="33896"/>
                    <a:pt x="20375" y="33894"/>
                  </a:cubicBezTo>
                  <a:cubicBezTo>
                    <a:pt x="22352" y="33728"/>
                    <a:pt x="24316" y="33561"/>
                    <a:pt x="26233" y="33204"/>
                  </a:cubicBezTo>
                  <a:cubicBezTo>
                    <a:pt x="28150" y="32847"/>
                    <a:pt x="30055" y="32382"/>
                    <a:pt x="31948" y="31942"/>
                  </a:cubicBezTo>
                  <a:cubicBezTo>
                    <a:pt x="35460" y="31108"/>
                    <a:pt x="39104" y="30358"/>
                    <a:pt x="42783" y="30358"/>
                  </a:cubicBezTo>
                  <a:cubicBezTo>
                    <a:pt x="43390" y="30942"/>
                    <a:pt x="43985" y="31537"/>
                    <a:pt x="44593" y="32132"/>
                  </a:cubicBezTo>
                  <a:cubicBezTo>
                    <a:pt x="43543" y="31933"/>
                    <a:pt x="42497" y="31847"/>
                    <a:pt x="41454" y="31847"/>
                  </a:cubicBezTo>
                  <a:cubicBezTo>
                    <a:pt x="35078" y="31847"/>
                    <a:pt x="28808" y="35079"/>
                    <a:pt x="22495" y="35549"/>
                  </a:cubicBezTo>
                  <a:cubicBezTo>
                    <a:pt x="22087" y="35584"/>
                    <a:pt x="22146" y="36098"/>
                    <a:pt x="22539" y="36098"/>
                  </a:cubicBezTo>
                  <a:cubicBezTo>
                    <a:pt x="22548" y="36098"/>
                    <a:pt x="22557" y="36098"/>
                    <a:pt x="22566" y="36097"/>
                  </a:cubicBezTo>
                  <a:cubicBezTo>
                    <a:pt x="29176" y="35738"/>
                    <a:pt x="35573" y="32866"/>
                    <a:pt x="42178" y="32866"/>
                  </a:cubicBezTo>
                  <a:cubicBezTo>
                    <a:pt x="43235" y="32866"/>
                    <a:pt x="44297" y="32939"/>
                    <a:pt x="45366" y="33109"/>
                  </a:cubicBezTo>
                  <a:lnTo>
                    <a:pt x="43545" y="29215"/>
                  </a:lnTo>
                  <a:cubicBezTo>
                    <a:pt x="42902" y="28584"/>
                    <a:pt x="42259" y="27953"/>
                    <a:pt x="41604" y="27322"/>
                  </a:cubicBezTo>
                  <a:cubicBezTo>
                    <a:pt x="40830" y="26144"/>
                    <a:pt x="40163" y="24881"/>
                    <a:pt x="39640" y="23572"/>
                  </a:cubicBezTo>
                  <a:cubicBezTo>
                    <a:pt x="38889" y="21631"/>
                    <a:pt x="38056" y="19726"/>
                    <a:pt x="37354" y="17773"/>
                  </a:cubicBezTo>
                  <a:cubicBezTo>
                    <a:pt x="36044" y="14178"/>
                    <a:pt x="35079" y="10273"/>
                    <a:pt x="32043" y="7367"/>
                  </a:cubicBezTo>
                  <a:cubicBezTo>
                    <a:pt x="31997" y="7324"/>
                    <a:pt x="31939" y="7305"/>
                    <a:pt x="31883" y="7305"/>
                  </a:cubicBezTo>
                  <a:cubicBezTo>
                    <a:pt x="31725" y="7305"/>
                    <a:pt x="31578" y="7450"/>
                    <a:pt x="31710" y="7582"/>
                  </a:cubicBezTo>
                  <a:cubicBezTo>
                    <a:pt x="34746" y="10749"/>
                    <a:pt x="34901" y="14952"/>
                    <a:pt x="36008" y="18738"/>
                  </a:cubicBezTo>
                  <a:cubicBezTo>
                    <a:pt x="36568" y="20690"/>
                    <a:pt x="37425" y="22536"/>
                    <a:pt x="38568" y="24215"/>
                  </a:cubicBezTo>
                  <a:lnTo>
                    <a:pt x="38949" y="24774"/>
                  </a:lnTo>
                  <a:cubicBezTo>
                    <a:pt x="38389" y="24250"/>
                    <a:pt x="37818" y="23727"/>
                    <a:pt x="37258" y="23203"/>
                  </a:cubicBezTo>
                  <a:cubicBezTo>
                    <a:pt x="36794" y="22524"/>
                    <a:pt x="36389" y="21798"/>
                    <a:pt x="36032" y="21060"/>
                  </a:cubicBezTo>
                  <a:cubicBezTo>
                    <a:pt x="35210" y="19440"/>
                    <a:pt x="34353" y="17833"/>
                    <a:pt x="33520" y="16214"/>
                  </a:cubicBezTo>
                  <a:cubicBezTo>
                    <a:pt x="31853" y="12963"/>
                    <a:pt x="30257" y="9641"/>
                    <a:pt x="27995" y="6653"/>
                  </a:cubicBezTo>
                  <a:cubicBezTo>
                    <a:pt x="26769" y="5034"/>
                    <a:pt x="25304" y="3474"/>
                    <a:pt x="23519" y="2283"/>
                  </a:cubicBezTo>
                  <a:cubicBezTo>
                    <a:pt x="23475" y="2254"/>
                    <a:pt x="23431" y="2242"/>
                    <a:pt x="23391" y="2242"/>
                  </a:cubicBezTo>
                  <a:cubicBezTo>
                    <a:pt x="23233" y="2242"/>
                    <a:pt x="23126" y="2432"/>
                    <a:pt x="23268" y="2545"/>
                  </a:cubicBezTo>
                  <a:cubicBezTo>
                    <a:pt x="26352" y="5105"/>
                    <a:pt x="28162" y="8248"/>
                    <a:pt x="29674" y="11630"/>
                  </a:cubicBezTo>
                  <a:cubicBezTo>
                    <a:pt x="30865" y="14273"/>
                    <a:pt x="31770" y="17119"/>
                    <a:pt x="33317" y="19643"/>
                  </a:cubicBezTo>
                  <a:cubicBezTo>
                    <a:pt x="31865" y="18071"/>
                    <a:pt x="30900" y="16249"/>
                    <a:pt x="29853" y="14440"/>
                  </a:cubicBezTo>
                  <a:cubicBezTo>
                    <a:pt x="28698" y="12428"/>
                    <a:pt x="27614" y="10368"/>
                    <a:pt x="26305" y="8415"/>
                  </a:cubicBezTo>
                  <a:cubicBezTo>
                    <a:pt x="24030" y="4986"/>
                    <a:pt x="21042" y="1676"/>
                    <a:pt x="16708" y="21"/>
                  </a:cubicBezTo>
                  <a:cubicBezTo>
                    <a:pt x="16668" y="7"/>
                    <a:pt x="16630" y="1"/>
                    <a:pt x="16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7" name="Google Shape;1967;p24"/>
          <p:cNvGrpSpPr/>
          <p:nvPr/>
        </p:nvGrpSpPr>
        <p:grpSpPr>
          <a:xfrm>
            <a:off x="136650" y="62024"/>
            <a:ext cx="8793961" cy="5022213"/>
            <a:chOff x="136650" y="62024"/>
            <a:chExt cx="8793961" cy="5022213"/>
          </a:xfrm>
        </p:grpSpPr>
        <p:sp>
          <p:nvSpPr>
            <p:cNvPr id="1968" name="Google Shape;1968;p24"/>
            <p:cNvSpPr/>
            <p:nvPr/>
          </p:nvSpPr>
          <p:spPr>
            <a:xfrm rot="5400000" flipH="1">
              <a:off x="1502661" y="122705"/>
              <a:ext cx="96178" cy="92824"/>
            </a:xfrm>
            <a:custGeom>
              <a:avLst/>
              <a:gdLst/>
              <a:ahLst/>
              <a:cxnLst/>
              <a:rect l="l" t="t" r="r" b="b"/>
              <a:pathLst>
                <a:path w="2323" h="2242" extrusionOk="0">
                  <a:moveTo>
                    <a:pt x="412" y="0"/>
                  </a:moveTo>
                  <a:cubicBezTo>
                    <a:pt x="319" y="0"/>
                    <a:pt x="227" y="36"/>
                    <a:pt x="156" y="107"/>
                  </a:cubicBezTo>
                  <a:cubicBezTo>
                    <a:pt x="1" y="250"/>
                    <a:pt x="1" y="488"/>
                    <a:pt x="156" y="631"/>
                  </a:cubicBezTo>
                  <a:lnTo>
                    <a:pt x="644" y="1131"/>
                  </a:lnTo>
                  <a:lnTo>
                    <a:pt x="156" y="1620"/>
                  </a:lnTo>
                  <a:cubicBezTo>
                    <a:pt x="13" y="1762"/>
                    <a:pt x="13" y="1989"/>
                    <a:pt x="156" y="2143"/>
                  </a:cubicBezTo>
                  <a:cubicBezTo>
                    <a:pt x="227" y="2209"/>
                    <a:pt x="319" y="2242"/>
                    <a:pt x="412" y="2242"/>
                  </a:cubicBezTo>
                  <a:cubicBezTo>
                    <a:pt x="504" y="2242"/>
                    <a:pt x="596" y="2209"/>
                    <a:pt x="668" y="2143"/>
                  </a:cubicBezTo>
                  <a:lnTo>
                    <a:pt x="1168" y="1643"/>
                  </a:lnTo>
                  <a:lnTo>
                    <a:pt x="1656" y="2143"/>
                  </a:lnTo>
                  <a:cubicBezTo>
                    <a:pt x="1727" y="2209"/>
                    <a:pt x="1820" y="2242"/>
                    <a:pt x="1913" y="2242"/>
                  </a:cubicBezTo>
                  <a:cubicBezTo>
                    <a:pt x="2007" y="2242"/>
                    <a:pt x="2102" y="2209"/>
                    <a:pt x="2180" y="2143"/>
                  </a:cubicBezTo>
                  <a:cubicBezTo>
                    <a:pt x="2323" y="1989"/>
                    <a:pt x="2323" y="1762"/>
                    <a:pt x="2180" y="1620"/>
                  </a:cubicBezTo>
                  <a:lnTo>
                    <a:pt x="1680" y="1131"/>
                  </a:lnTo>
                  <a:lnTo>
                    <a:pt x="2180" y="631"/>
                  </a:lnTo>
                  <a:cubicBezTo>
                    <a:pt x="2323" y="488"/>
                    <a:pt x="2323" y="250"/>
                    <a:pt x="2180" y="119"/>
                  </a:cubicBezTo>
                  <a:cubicBezTo>
                    <a:pt x="2102" y="42"/>
                    <a:pt x="2007" y="3"/>
                    <a:pt x="1913" y="3"/>
                  </a:cubicBezTo>
                  <a:cubicBezTo>
                    <a:pt x="1820" y="3"/>
                    <a:pt x="1727" y="42"/>
                    <a:pt x="1656" y="119"/>
                  </a:cubicBezTo>
                  <a:lnTo>
                    <a:pt x="1168" y="608"/>
                  </a:lnTo>
                  <a:lnTo>
                    <a:pt x="668" y="107"/>
                  </a:lnTo>
                  <a:cubicBezTo>
                    <a:pt x="596" y="36"/>
                    <a:pt x="50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9" name="Google Shape;1969;p24"/>
            <p:cNvGrpSpPr/>
            <p:nvPr/>
          </p:nvGrpSpPr>
          <p:grpSpPr>
            <a:xfrm flipH="1">
              <a:off x="136650" y="62024"/>
              <a:ext cx="8793961" cy="5022213"/>
              <a:chOff x="216516" y="62024"/>
              <a:chExt cx="8793961" cy="5022213"/>
            </a:xfrm>
          </p:grpSpPr>
          <p:sp>
            <p:nvSpPr>
              <p:cNvPr id="1970" name="Google Shape;1970;p24"/>
              <p:cNvSpPr/>
              <p:nvPr/>
            </p:nvSpPr>
            <p:spPr>
              <a:xfrm>
                <a:off x="8603747" y="1372765"/>
                <a:ext cx="96178" cy="92824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242" extrusionOk="0">
                    <a:moveTo>
                      <a:pt x="412" y="0"/>
                    </a:moveTo>
                    <a:cubicBezTo>
                      <a:pt x="319" y="0"/>
                      <a:pt x="227" y="36"/>
                      <a:pt x="156" y="107"/>
                    </a:cubicBezTo>
                    <a:cubicBezTo>
                      <a:pt x="1" y="250"/>
                      <a:pt x="1" y="488"/>
                      <a:pt x="156" y="631"/>
                    </a:cubicBezTo>
                    <a:lnTo>
                      <a:pt x="644" y="1131"/>
                    </a:lnTo>
                    <a:lnTo>
                      <a:pt x="156" y="1620"/>
                    </a:lnTo>
                    <a:cubicBezTo>
                      <a:pt x="13" y="1762"/>
                      <a:pt x="13" y="1989"/>
                      <a:pt x="156" y="2143"/>
                    </a:cubicBezTo>
                    <a:cubicBezTo>
                      <a:pt x="227" y="2209"/>
                      <a:pt x="319" y="2242"/>
                      <a:pt x="412" y="2242"/>
                    </a:cubicBezTo>
                    <a:cubicBezTo>
                      <a:pt x="504" y="2242"/>
                      <a:pt x="596" y="2209"/>
                      <a:pt x="668" y="2143"/>
                    </a:cubicBezTo>
                    <a:lnTo>
                      <a:pt x="1168" y="1643"/>
                    </a:lnTo>
                    <a:lnTo>
                      <a:pt x="1656" y="2143"/>
                    </a:lnTo>
                    <a:cubicBezTo>
                      <a:pt x="1727" y="2209"/>
                      <a:pt x="1820" y="2242"/>
                      <a:pt x="1913" y="2242"/>
                    </a:cubicBezTo>
                    <a:cubicBezTo>
                      <a:pt x="2007" y="2242"/>
                      <a:pt x="2102" y="2209"/>
                      <a:pt x="2180" y="2143"/>
                    </a:cubicBezTo>
                    <a:cubicBezTo>
                      <a:pt x="2323" y="1989"/>
                      <a:pt x="2323" y="1762"/>
                      <a:pt x="2180" y="1620"/>
                    </a:cubicBezTo>
                    <a:lnTo>
                      <a:pt x="1680" y="1131"/>
                    </a:lnTo>
                    <a:lnTo>
                      <a:pt x="2180" y="631"/>
                    </a:lnTo>
                    <a:cubicBezTo>
                      <a:pt x="2323" y="488"/>
                      <a:pt x="2323" y="250"/>
                      <a:pt x="2180" y="119"/>
                    </a:cubicBezTo>
                    <a:cubicBezTo>
                      <a:pt x="2102" y="42"/>
                      <a:pt x="2007" y="3"/>
                      <a:pt x="1913" y="3"/>
                    </a:cubicBezTo>
                    <a:cubicBezTo>
                      <a:pt x="1820" y="3"/>
                      <a:pt x="1727" y="42"/>
                      <a:pt x="1656" y="119"/>
                    </a:cubicBezTo>
                    <a:lnTo>
                      <a:pt x="1168" y="608"/>
                    </a:lnTo>
                    <a:lnTo>
                      <a:pt x="668" y="107"/>
                    </a:lnTo>
                    <a:cubicBezTo>
                      <a:pt x="596" y="36"/>
                      <a:pt x="504" y="0"/>
                      <a:pt x="4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4"/>
              <p:cNvSpPr/>
              <p:nvPr/>
            </p:nvSpPr>
            <p:spPr>
              <a:xfrm>
                <a:off x="432930" y="1904417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4"/>
              <p:cNvSpPr/>
              <p:nvPr/>
            </p:nvSpPr>
            <p:spPr>
              <a:xfrm>
                <a:off x="8610671" y="1683685"/>
                <a:ext cx="82350" cy="7481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7" extrusionOk="0">
                    <a:moveTo>
                      <a:pt x="1003" y="0"/>
                    </a:moveTo>
                    <a:cubicBezTo>
                      <a:pt x="588" y="0"/>
                      <a:pt x="212" y="280"/>
                      <a:pt x="119" y="701"/>
                    </a:cubicBezTo>
                    <a:cubicBezTo>
                      <a:pt x="0" y="1177"/>
                      <a:pt x="298" y="1665"/>
                      <a:pt x="786" y="1784"/>
                    </a:cubicBezTo>
                    <a:cubicBezTo>
                      <a:pt x="852" y="1799"/>
                      <a:pt x="917" y="1806"/>
                      <a:pt x="982" y="1806"/>
                    </a:cubicBezTo>
                    <a:cubicBezTo>
                      <a:pt x="1390" y="1806"/>
                      <a:pt x="1767" y="1528"/>
                      <a:pt x="1870" y="1118"/>
                    </a:cubicBezTo>
                    <a:cubicBezTo>
                      <a:pt x="1989" y="629"/>
                      <a:pt x="1691" y="141"/>
                      <a:pt x="1203" y="22"/>
                    </a:cubicBezTo>
                    <a:cubicBezTo>
                      <a:pt x="1136" y="7"/>
                      <a:pt x="1069" y="0"/>
                      <a:pt x="10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4"/>
              <p:cNvSpPr/>
              <p:nvPr/>
            </p:nvSpPr>
            <p:spPr>
              <a:xfrm>
                <a:off x="356474" y="3769800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4"/>
              <p:cNvSpPr/>
              <p:nvPr/>
            </p:nvSpPr>
            <p:spPr>
              <a:xfrm>
                <a:off x="8742423" y="3844922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394" y="1"/>
                      <a:pt x="1" y="405"/>
                      <a:pt x="1" y="906"/>
                    </a:cubicBezTo>
                    <a:cubicBezTo>
                      <a:pt x="1" y="1406"/>
                      <a:pt x="394" y="1810"/>
                      <a:pt x="894" y="1810"/>
                    </a:cubicBezTo>
                    <a:cubicBezTo>
                      <a:pt x="1394" y="1810"/>
                      <a:pt x="1799" y="1406"/>
                      <a:pt x="1799" y="906"/>
                    </a:cubicBezTo>
                    <a:cubicBezTo>
                      <a:pt x="1799" y="405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4"/>
              <p:cNvSpPr/>
              <p:nvPr/>
            </p:nvSpPr>
            <p:spPr>
              <a:xfrm>
                <a:off x="236721" y="3276389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4"/>
              <p:cNvSpPr/>
              <p:nvPr/>
            </p:nvSpPr>
            <p:spPr>
              <a:xfrm>
                <a:off x="8887099" y="1733983"/>
                <a:ext cx="40450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04" extrusionOk="0">
                    <a:moveTo>
                      <a:pt x="500" y="1"/>
                    </a:moveTo>
                    <a:cubicBezTo>
                      <a:pt x="278" y="1"/>
                      <a:pt x="80" y="149"/>
                      <a:pt x="48" y="375"/>
                    </a:cubicBezTo>
                    <a:cubicBezTo>
                      <a:pt x="0" y="625"/>
                      <a:pt x="167" y="851"/>
                      <a:pt x="417" y="899"/>
                    </a:cubicBezTo>
                    <a:cubicBezTo>
                      <a:pt x="440" y="902"/>
                      <a:pt x="462" y="904"/>
                      <a:pt x="485" y="904"/>
                    </a:cubicBezTo>
                    <a:cubicBezTo>
                      <a:pt x="707" y="904"/>
                      <a:pt x="898" y="746"/>
                      <a:pt x="941" y="530"/>
                    </a:cubicBezTo>
                    <a:cubicBezTo>
                      <a:pt x="977" y="280"/>
                      <a:pt x="810" y="53"/>
                      <a:pt x="572" y="6"/>
                    </a:cubicBezTo>
                    <a:cubicBezTo>
                      <a:pt x="548" y="2"/>
                      <a:pt x="524" y="1"/>
                      <a:pt x="5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4"/>
              <p:cNvSpPr/>
              <p:nvPr/>
            </p:nvSpPr>
            <p:spPr>
              <a:xfrm>
                <a:off x="236721" y="2858881"/>
                <a:ext cx="37014" cy="375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906" extrusionOk="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cubicBezTo>
                      <a:pt x="1" y="703"/>
                      <a:pt x="203" y="905"/>
                      <a:pt x="453" y="905"/>
                    </a:cubicBezTo>
                    <a:cubicBezTo>
                      <a:pt x="692" y="905"/>
                      <a:pt x="894" y="703"/>
                      <a:pt x="894" y="453"/>
                    </a:cubicBezTo>
                    <a:cubicBezTo>
                      <a:pt x="894" y="203"/>
                      <a:pt x="692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4"/>
              <p:cNvSpPr/>
              <p:nvPr/>
            </p:nvSpPr>
            <p:spPr>
              <a:xfrm>
                <a:off x="627151" y="1702371"/>
                <a:ext cx="40947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04" extrusionOk="0">
                    <a:moveTo>
                      <a:pt x="492" y="0"/>
                    </a:moveTo>
                    <a:cubicBezTo>
                      <a:pt x="289" y="0"/>
                      <a:pt x="101" y="143"/>
                      <a:pt x="60" y="347"/>
                    </a:cubicBezTo>
                    <a:cubicBezTo>
                      <a:pt x="1" y="585"/>
                      <a:pt x="144" y="835"/>
                      <a:pt x="394" y="894"/>
                    </a:cubicBezTo>
                    <a:cubicBezTo>
                      <a:pt x="424" y="900"/>
                      <a:pt x="455" y="903"/>
                      <a:pt x="486" y="903"/>
                    </a:cubicBezTo>
                    <a:cubicBezTo>
                      <a:pt x="693" y="903"/>
                      <a:pt x="888" y="767"/>
                      <a:pt x="929" y="549"/>
                    </a:cubicBezTo>
                    <a:cubicBezTo>
                      <a:pt x="989" y="311"/>
                      <a:pt x="834" y="73"/>
                      <a:pt x="596" y="13"/>
                    </a:cubicBezTo>
                    <a:cubicBezTo>
                      <a:pt x="561" y="5"/>
                      <a:pt x="527" y="0"/>
                      <a:pt x="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4"/>
              <p:cNvSpPr/>
              <p:nvPr/>
            </p:nvSpPr>
            <p:spPr>
              <a:xfrm>
                <a:off x="303725" y="1371095"/>
                <a:ext cx="127727" cy="127727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085" extrusionOk="0">
                    <a:moveTo>
                      <a:pt x="1537" y="0"/>
                    </a:moveTo>
                    <a:cubicBezTo>
                      <a:pt x="692" y="0"/>
                      <a:pt x="1" y="691"/>
                      <a:pt x="1" y="1548"/>
                    </a:cubicBezTo>
                    <a:cubicBezTo>
                      <a:pt x="1" y="2394"/>
                      <a:pt x="692" y="3084"/>
                      <a:pt x="1537" y="3084"/>
                    </a:cubicBezTo>
                    <a:cubicBezTo>
                      <a:pt x="2394" y="3084"/>
                      <a:pt x="3085" y="2394"/>
                      <a:pt x="3085" y="1548"/>
                    </a:cubicBezTo>
                    <a:cubicBezTo>
                      <a:pt x="3085" y="691"/>
                      <a:pt x="2394" y="0"/>
                      <a:pt x="1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4"/>
              <p:cNvSpPr/>
              <p:nvPr/>
            </p:nvSpPr>
            <p:spPr>
              <a:xfrm>
                <a:off x="398422" y="3022917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4"/>
              <p:cNvSpPr/>
              <p:nvPr/>
            </p:nvSpPr>
            <p:spPr>
              <a:xfrm>
                <a:off x="8725917" y="1879639"/>
                <a:ext cx="107481" cy="107978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608" fill="none" extrusionOk="0">
                    <a:moveTo>
                      <a:pt x="1310" y="12"/>
                    </a:moveTo>
                    <a:cubicBezTo>
                      <a:pt x="2024" y="24"/>
                      <a:pt x="2596" y="607"/>
                      <a:pt x="2596" y="1322"/>
                    </a:cubicBezTo>
                    <a:cubicBezTo>
                      <a:pt x="2584" y="2036"/>
                      <a:pt x="2000" y="2608"/>
                      <a:pt x="1286" y="2596"/>
                    </a:cubicBezTo>
                    <a:cubicBezTo>
                      <a:pt x="572" y="2584"/>
                      <a:pt x="0" y="2000"/>
                      <a:pt x="0" y="1286"/>
                    </a:cubicBezTo>
                    <a:cubicBezTo>
                      <a:pt x="12" y="572"/>
                      <a:pt x="595" y="0"/>
                      <a:pt x="131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4"/>
              <p:cNvSpPr/>
              <p:nvPr/>
            </p:nvSpPr>
            <p:spPr>
              <a:xfrm>
                <a:off x="216516" y="2329916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4"/>
              <p:cNvSpPr/>
              <p:nvPr/>
            </p:nvSpPr>
            <p:spPr>
              <a:xfrm>
                <a:off x="8866155" y="2418642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4"/>
              <p:cNvSpPr/>
              <p:nvPr/>
            </p:nvSpPr>
            <p:spPr>
              <a:xfrm>
                <a:off x="8903949" y="3448150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4"/>
              <p:cNvSpPr/>
              <p:nvPr/>
            </p:nvSpPr>
            <p:spPr>
              <a:xfrm>
                <a:off x="8586471" y="3315039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4"/>
              <p:cNvSpPr/>
              <p:nvPr/>
            </p:nvSpPr>
            <p:spPr>
              <a:xfrm>
                <a:off x="8586471" y="2897531"/>
                <a:ext cx="37014" cy="375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906" extrusionOk="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cubicBezTo>
                      <a:pt x="1" y="703"/>
                      <a:pt x="203" y="905"/>
                      <a:pt x="453" y="905"/>
                    </a:cubicBezTo>
                    <a:cubicBezTo>
                      <a:pt x="692" y="905"/>
                      <a:pt x="894" y="703"/>
                      <a:pt x="894" y="453"/>
                    </a:cubicBezTo>
                    <a:cubicBezTo>
                      <a:pt x="894" y="203"/>
                      <a:pt x="692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4"/>
              <p:cNvSpPr/>
              <p:nvPr/>
            </p:nvSpPr>
            <p:spPr>
              <a:xfrm>
                <a:off x="8859110" y="3140567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4"/>
              <p:cNvSpPr/>
              <p:nvPr/>
            </p:nvSpPr>
            <p:spPr>
              <a:xfrm>
                <a:off x="8566266" y="2368566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4"/>
              <p:cNvSpPr/>
              <p:nvPr/>
            </p:nvSpPr>
            <p:spPr>
              <a:xfrm rot="-5400000">
                <a:off x="2641813" y="304430"/>
                <a:ext cx="96178" cy="92824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242" extrusionOk="0">
                    <a:moveTo>
                      <a:pt x="412" y="0"/>
                    </a:moveTo>
                    <a:cubicBezTo>
                      <a:pt x="319" y="0"/>
                      <a:pt x="227" y="36"/>
                      <a:pt x="156" y="107"/>
                    </a:cubicBezTo>
                    <a:cubicBezTo>
                      <a:pt x="1" y="250"/>
                      <a:pt x="1" y="488"/>
                      <a:pt x="156" y="631"/>
                    </a:cubicBezTo>
                    <a:lnTo>
                      <a:pt x="644" y="1131"/>
                    </a:lnTo>
                    <a:lnTo>
                      <a:pt x="156" y="1620"/>
                    </a:lnTo>
                    <a:cubicBezTo>
                      <a:pt x="13" y="1762"/>
                      <a:pt x="13" y="1989"/>
                      <a:pt x="156" y="2143"/>
                    </a:cubicBezTo>
                    <a:cubicBezTo>
                      <a:pt x="227" y="2209"/>
                      <a:pt x="319" y="2242"/>
                      <a:pt x="412" y="2242"/>
                    </a:cubicBezTo>
                    <a:cubicBezTo>
                      <a:pt x="504" y="2242"/>
                      <a:pt x="596" y="2209"/>
                      <a:pt x="668" y="2143"/>
                    </a:cubicBezTo>
                    <a:lnTo>
                      <a:pt x="1168" y="1643"/>
                    </a:lnTo>
                    <a:lnTo>
                      <a:pt x="1656" y="2143"/>
                    </a:lnTo>
                    <a:cubicBezTo>
                      <a:pt x="1727" y="2209"/>
                      <a:pt x="1820" y="2242"/>
                      <a:pt x="1913" y="2242"/>
                    </a:cubicBezTo>
                    <a:cubicBezTo>
                      <a:pt x="2007" y="2242"/>
                      <a:pt x="2102" y="2209"/>
                      <a:pt x="2180" y="2143"/>
                    </a:cubicBezTo>
                    <a:cubicBezTo>
                      <a:pt x="2323" y="1989"/>
                      <a:pt x="2323" y="1762"/>
                      <a:pt x="2180" y="1620"/>
                    </a:cubicBezTo>
                    <a:lnTo>
                      <a:pt x="1680" y="1131"/>
                    </a:lnTo>
                    <a:lnTo>
                      <a:pt x="2180" y="631"/>
                    </a:lnTo>
                    <a:cubicBezTo>
                      <a:pt x="2323" y="488"/>
                      <a:pt x="2323" y="250"/>
                      <a:pt x="2180" y="119"/>
                    </a:cubicBezTo>
                    <a:cubicBezTo>
                      <a:pt x="2102" y="42"/>
                      <a:pt x="2007" y="3"/>
                      <a:pt x="1913" y="3"/>
                    </a:cubicBezTo>
                    <a:cubicBezTo>
                      <a:pt x="1820" y="3"/>
                      <a:pt x="1727" y="42"/>
                      <a:pt x="1656" y="119"/>
                    </a:cubicBezTo>
                    <a:lnTo>
                      <a:pt x="1168" y="608"/>
                    </a:lnTo>
                    <a:lnTo>
                      <a:pt x="668" y="107"/>
                    </a:lnTo>
                    <a:cubicBezTo>
                      <a:pt x="596" y="36"/>
                      <a:pt x="504" y="0"/>
                      <a:pt x="4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4"/>
              <p:cNvSpPr/>
              <p:nvPr/>
            </p:nvSpPr>
            <p:spPr>
              <a:xfrm rot="-5400000">
                <a:off x="3214280" y="305787"/>
                <a:ext cx="82350" cy="7481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7" extrusionOk="0">
                    <a:moveTo>
                      <a:pt x="1003" y="0"/>
                    </a:moveTo>
                    <a:cubicBezTo>
                      <a:pt x="588" y="0"/>
                      <a:pt x="212" y="280"/>
                      <a:pt x="119" y="701"/>
                    </a:cubicBezTo>
                    <a:cubicBezTo>
                      <a:pt x="0" y="1177"/>
                      <a:pt x="298" y="1665"/>
                      <a:pt x="786" y="1784"/>
                    </a:cubicBezTo>
                    <a:cubicBezTo>
                      <a:pt x="852" y="1799"/>
                      <a:pt x="917" y="1806"/>
                      <a:pt x="982" y="1806"/>
                    </a:cubicBezTo>
                    <a:cubicBezTo>
                      <a:pt x="1390" y="1806"/>
                      <a:pt x="1767" y="1528"/>
                      <a:pt x="1870" y="1118"/>
                    </a:cubicBezTo>
                    <a:cubicBezTo>
                      <a:pt x="1989" y="629"/>
                      <a:pt x="1691" y="141"/>
                      <a:pt x="1203" y="22"/>
                    </a:cubicBezTo>
                    <a:cubicBezTo>
                      <a:pt x="1136" y="7"/>
                      <a:pt x="1069" y="0"/>
                      <a:pt x="10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4"/>
              <p:cNvSpPr/>
              <p:nvPr/>
            </p:nvSpPr>
            <p:spPr>
              <a:xfrm rot="-5400000">
                <a:off x="6745227" y="158903"/>
                <a:ext cx="142076" cy="143024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394" y="1"/>
                      <a:pt x="1" y="405"/>
                      <a:pt x="1" y="906"/>
                    </a:cubicBezTo>
                    <a:cubicBezTo>
                      <a:pt x="1" y="1406"/>
                      <a:pt x="394" y="1810"/>
                      <a:pt x="894" y="1810"/>
                    </a:cubicBezTo>
                    <a:cubicBezTo>
                      <a:pt x="1394" y="1810"/>
                      <a:pt x="1799" y="1406"/>
                      <a:pt x="1799" y="906"/>
                    </a:cubicBezTo>
                    <a:cubicBezTo>
                      <a:pt x="1799" y="405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4"/>
              <p:cNvSpPr/>
              <p:nvPr/>
            </p:nvSpPr>
            <p:spPr>
              <a:xfrm rot="-5400000">
                <a:off x="3179122" y="120428"/>
                <a:ext cx="40450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04" extrusionOk="0">
                    <a:moveTo>
                      <a:pt x="500" y="1"/>
                    </a:moveTo>
                    <a:cubicBezTo>
                      <a:pt x="278" y="1"/>
                      <a:pt x="80" y="149"/>
                      <a:pt x="48" y="375"/>
                    </a:cubicBezTo>
                    <a:cubicBezTo>
                      <a:pt x="0" y="625"/>
                      <a:pt x="167" y="851"/>
                      <a:pt x="417" y="899"/>
                    </a:cubicBezTo>
                    <a:cubicBezTo>
                      <a:pt x="440" y="902"/>
                      <a:pt x="462" y="904"/>
                      <a:pt x="485" y="904"/>
                    </a:cubicBezTo>
                    <a:cubicBezTo>
                      <a:pt x="707" y="904"/>
                      <a:pt x="898" y="746"/>
                      <a:pt x="941" y="530"/>
                    </a:cubicBezTo>
                    <a:cubicBezTo>
                      <a:pt x="977" y="280"/>
                      <a:pt x="810" y="53"/>
                      <a:pt x="572" y="6"/>
                    </a:cubicBezTo>
                    <a:cubicBezTo>
                      <a:pt x="548" y="2"/>
                      <a:pt x="524" y="1"/>
                      <a:pt x="5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4"/>
              <p:cNvSpPr/>
              <p:nvPr/>
            </p:nvSpPr>
            <p:spPr>
              <a:xfrm rot="-5400000">
                <a:off x="7345338" y="347102"/>
                <a:ext cx="37511" cy="370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94" extrusionOk="0">
                    <a:moveTo>
                      <a:pt x="453" y="0"/>
                    </a:moveTo>
                    <a:cubicBezTo>
                      <a:pt x="203" y="0"/>
                      <a:pt x="0" y="203"/>
                      <a:pt x="0" y="453"/>
                    </a:cubicBezTo>
                    <a:cubicBezTo>
                      <a:pt x="0" y="691"/>
                      <a:pt x="203" y="893"/>
                      <a:pt x="453" y="893"/>
                    </a:cubicBezTo>
                    <a:cubicBezTo>
                      <a:pt x="703" y="893"/>
                      <a:pt x="905" y="691"/>
                      <a:pt x="905" y="453"/>
                    </a:cubicBezTo>
                    <a:cubicBezTo>
                      <a:pt x="905" y="203"/>
                      <a:pt x="703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4"/>
              <p:cNvSpPr/>
              <p:nvPr/>
            </p:nvSpPr>
            <p:spPr>
              <a:xfrm rot="-5400000">
                <a:off x="1681575" y="402632"/>
                <a:ext cx="107481" cy="107978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2608" fill="none" extrusionOk="0">
                    <a:moveTo>
                      <a:pt x="1310" y="12"/>
                    </a:moveTo>
                    <a:cubicBezTo>
                      <a:pt x="2024" y="24"/>
                      <a:pt x="2596" y="607"/>
                      <a:pt x="2596" y="1322"/>
                    </a:cubicBezTo>
                    <a:cubicBezTo>
                      <a:pt x="2584" y="2036"/>
                      <a:pt x="2000" y="2608"/>
                      <a:pt x="1286" y="2596"/>
                    </a:cubicBezTo>
                    <a:cubicBezTo>
                      <a:pt x="572" y="2584"/>
                      <a:pt x="0" y="2000"/>
                      <a:pt x="0" y="1286"/>
                    </a:cubicBezTo>
                    <a:cubicBezTo>
                      <a:pt x="12" y="572"/>
                      <a:pt x="595" y="0"/>
                      <a:pt x="131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4"/>
              <p:cNvSpPr/>
              <p:nvPr/>
            </p:nvSpPr>
            <p:spPr>
              <a:xfrm rot="-5400000">
                <a:off x="4126676" y="135903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4"/>
              <p:cNvSpPr/>
              <p:nvPr/>
            </p:nvSpPr>
            <p:spPr>
              <a:xfrm rot="-5400000">
                <a:off x="6021212" y="135761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4"/>
              <p:cNvSpPr/>
              <p:nvPr/>
            </p:nvSpPr>
            <p:spPr>
              <a:xfrm rot="-5400000">
                <a:off x="5512063" y="223225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4"/>
              <p:cNvSpPr/>
              <p:nvPr/>
            </p:nvSpPr>
            <p:spPr>
              <a:xfrm rot="-5400000">
                <a:off x="4609642" y="456845"/>
                <a:ext cx="37014" cy="375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906" extrusionOk="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cubicBezTo>
                      <a:pt x="1" y="703"/>
                      <a:pt x="203" y="905"/>
                      <a:pt x="453" y="905"/>
                    </a:cubicBezTo>
                    <a:cubicBezTo>
                      <a:pt x="692" y="905"/>
                      <a:pt x="894" y="703"/>
                      <a:pt x="894" y="453"/>
                    </a:cubicBezTo>
                    <a:cubicBezTo>
                      <a:pt x="894" y="203"/>
                      <a:pt x="692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24"/>
              <p:cNvSpPr/>
              <p:nvPr/>
            </p:nvSpPr>
            <p:spPr>
              <a:xfrm rot="-5400000">
                <a:off x="4852678" y="69852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24"/>
              <p:cNvSpPr/>
              <p:nvPr/>
            </p:nvSpPr>
            <p:spPr>
              <a:xfrm rot="-5400000">
                <a:off x="3724879" y="268998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4"/>
              <p:cNvSpPr/>
              <p:nvPr/>
            </p:nvSpPr>
            <p:spPr>
              <a:xfrm rot="-5400000">
                <a:off x="2059513" y="61775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4"/>
              <p:cNvSpPr/>
              <p:nvPr/>
            </p:nvSpPr>
            <p:spPr>
              <a:xfrm>
                <a:off x="2199834" y="4991039"/>
                <a:ext cx="95681" cy="93197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51" extrusionOk="0">
                    <a:moveTo>
                      <a:pt x="406" y="0"/>
                    </a:moveTo>
                    <a:cubicBezTo>
                      <a:pt x="310" y="0"/>
                      <a:pt x="215" y="36"/>
                      <a:pt x="144" y="107"/>
                    </a:cubicBezTo>
                    <a:cubicBezTo>
                      <a:pt x="1" y="250"/>
                      <a:pt x="1" y="488"/>
                      <a:pt x="144" y="631"/>
                    </a:cubicBezTo>
                    <a:lnTo>
                      <a:pt x="644" y="1119"/>
                    </a:lnTo>
                    <a:lnTo>
                      <a:pt x="144" y="1619"/>
                    </a:lnTo>
                    <a:cubicBezTo>
                      <a:pt x="1" y="1762"/>
                      <a:pt x="1" y="1989"/>
                      <a:pt x="144" y="2143"/>
                    </a:cubicBezTo>
                    <a:cubicBezTo>
                      <a:pt x="215" y="2215"/>
                      <a:pt x="310" y="2251"/>
                      <a:pt x="406" y="2251"/>
                    </a:cubicBezTo>
                    <a:cubicBezTo>
                      <a:pt x="501" y="2251"/>
                      <a:pt x="596" y="2215"/>
                      <a:pt x="667" y="2143"/>
                    </a:cubicBezTo>
                    <a:lnTo>
                      <a:pt x="1156" y="1643"/>
                    </a:lnTo>
                    <a:lnTo>
                      <a:pt x="1656" y="2143"/>
                    </a:lnTo>
                    <a:cubicBezTo>
                      <a:pt x="1727" y="2215"/>
                      <a:pt x="1819" y="2251"/>
                      <a:pt x="1912" y="2251"/>
                    </a:cubicBezTo>
                    <a:cubicBezTo>
                      <a:pt x="2004" y="2251"/>
                      <a:pt x="2096" y="2215"/>
                      <a:pt x="2168" y="2143"/>
                    </a:cubicBezTo>
                    <a:cubicBezTo>
                      <a:pt x="2311" y="1989"/>
                      <a:pt x="2311" y="1762"/>
                      <a:pt x="2168" y="1619"/>
                    </a:cubicBezTo>
                    <a:lnTo>
                      <a:pt x="1679" y="1131"/>
                    </a:lnTo>
                    <a:lnTo>
                      <a:pt x="2168" y="631"/>
                    </a:lnTo>
                    <a:cubicBezTo>
                      <a:pt x="2311" y="488"/>
                      <a:pt x="2311" y="262"/>
                      <a:pt x="2168" y="107"/>
                    </a:cubicBezTo>
                    <a:cubicBezTo>
                      <a:pt x="2095" y="40"/>
                      <a:pt x="2000" y="5"/>
                      <a:pt x="1906" y="5"/>
                    </a:cubicBezTo>
                    <a:cubicBezTo>
                      <a:pt x="1815" y="5"/>
                      <a:pt x="1726" y="37"/>
                      <a:pt x="1656" y="107"/>
                    </a:cubicBezTo>
                    <a:lnTo>
                      <a:pt x="1156" y="607"/>
                    </a:lnTo>
                    <a:lnTo>
                      <a:pt x="667" y="107"/>
                    </a:lnTo>
                    <a:cubicBezTo>
                      <a:pt x="596" y="36"/>
                      <a:pt x="501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4"/>
              <p:cNvSpPr/>
              <p:nvPr/>
            </p:nvSpPr>
            <p:spPr>
              <a:xfrm>
                <a:off x="2602474" y="4835325"/>
                <a:ext cx="74980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811" extrusionOk="0">
                    <a:moveTo>
                      <a:pt x="905" y="1"/>
                    </a:moveTo>
                    <a:cubicBezTo>
                      <a:pt x="405" y="1"/>
                      <a:pt x="1" y="405"/>
                      <a:pt x="1" y="905"/>
                    </a:cubicBezTo>
                    <a:cubicBezTo>
                      <a:pt x="1" y="1405"/>
                      <a:pt x="405" y="1810"/>
                      <a:pt x="905" y="1810"/>
                    </a:cubicBezTo>
                    <a:cubicBezTo>
                      <a:pt x="1406" y="1810"/>
                      <a:pt x="1810" y="1405"/>
                      <a:pt x="1810" y="905"/>
                    </a:cubicBezTo>
                    <a:cubicBezTo>
                      <a:pt x="1810" y="405"/>
                      <a:pt x="1406" y="1"/>
                      <a:pt x="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4"/>
              <p:cNvSpPr/>
              <p:nvPr/>
            </p:nvSpPr>
            <p:spPr>
              <a:xfrm>
                <a:off x="1681321" y="4835314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24"/>
              <p:cNvSpPr/>
              <p:nvPr/>
            </p:nvSpPr>
            <p:spPr>
              <a:xfrm>
                <a:off x="4429660" y="4735342"/>
                <a:ext cx="151368" cy="15186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668" fill="none" extrusionOk="0">
                    <a:moveTo>
                      <a:pt x="3655" y="1834"/>
                    </a:moveTo>
                    <a:cubicBezTo>
                      <a:pt x="3655" y="2846"/>
                      <a:pt x="2846" y="3667"/>
                      <a:pt x="1834" y="3667"/>
                    </a:cubicBezTo>
                    <a:cubicBezTo>
                      <a:pt x="822" y="3667"/>
                      <a:pt x="0" y="2846"/>
                      <a:pt x="0" y="1834"/>
                    </a:cubicBezTo>
                    <a:cubicBezTo>
                      <a:pt x="0" y="822"/>
                      <a:pt x="822" y="0"/>
                      <a:pt x="1834" y="0"/>
                    </a:cubicBezTo>
                    <a:cubicBezTo>
                      <a:pt x="2846" y="0"/>
                      <a:pt x="3655" y="822"/>
                      <a:pt x="3655" y="18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24"/>
              <p:cNvSpPr/>
              <p:nvPr/>
            </p:nvSpPr>
            <p:spPr>
              <a:xfrm>
                <a:off x="3380438" y="4886420"/>
                <a:ext cx="127727" cy="127727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085" extrusionOk="0">
                    <a:moveTo>
                      <a:pt x="1537" y="0"/>
                    </a:moveTo>
                    <a:cubicBezTo>
                      <a:pt x="692" y="0"/>
                      <a:pt x="1" y="691"/>
                      <a:pt x="1" y="1548"/>
                    </a:cubicBezTo>
                    <a:cubicBezTo>
                      <a:pt x="1" y="2394"/>
                      <a:pt x="692" y="3084"/>
                      <a:pt x="1537" y="3084"/>
                    </a:cubicBezTo>
                    <a:cubicBezTo>
                      <a:pt x="2394" y="3084"/>
                      <a:pt x="3085" y="2394"/>
                      <a:pt x="3085" y="1548"/>
                    </a:cubicBezTo>
                    <a:cubicBezTo>
                      <a:pt x="3085" y="691"/>
                      <a:pt x="2394" y="0"/>
                      <a:pt x="1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4"/>
              <p:cNvSpPr/>
              <p:nvPr/>
            </p:nvSpPr>
            <p:spPr>
              <a:xfrm rot="-5400000">
                <a:off x="6142537" y="4773924"/>
                <a:ext cx="82350" cy="7469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04" extrusionOk="0">
                    <a:moveTo>
                      <a:pt x="991" y="0"/>
                    </a:moveTo>
                    <a:cubicBezTo>
                      <a:pt x="590" y="0"/>
                      <a:pt x="221" y="278"/>
                      <a:pt x="120" y="693"/>
                    </a:cubicBezTo>
                    <a:cubicBezTo>
                      <a:pt x="1" y="1170"/>
                      <a:pt x="310" y="1658"/>
                      <a:pt x="786" y="1777"/>
                    </a:cubicBezTo>
                    <a:cubicBezTo>
                      <a:pt x="859" y="1795"/>
                      <a:pt x="932" y="1803"/>
                      <a:pt x="1003" y="1803"/>
                    </a:cubicBezTo>
                    <a:cubicBezTo>
                      <a:pt x="1411" y="1803"/>
                      <a:pt x="1779" y="1526"/>
                      <a:pt x="1870" y="1110"/>
                    </a:cubicBezTo>
                    <a:cubicBezTo>
                      <a:pt x="1989" y="622"/>
                      <a:pt x="1691" y="134"/>
                      <a:pt x="1203" y="27"/>
                    </a:cubicBezTo>
                    <a:cubicBezTo>
                      <a:pt x="1132" y="9"/>
                      <a:pt x="1061" y="0"/>
                      <a:pt x="9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4"/>
              <p:cNvSpPr/>
              <p:nvPr/>
            </p:nvSpPr>
            <p:spPr>
              <a:xfrm rot="-5400000">
                <a:off x="7171436" y="4980973"/>
                <a:ext cx="40947" cy="3742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04" extrusionOk="0">
                    <a:moveTo>
                      <a:pt x="492" y="0"/>
                    </a:moveTo>
                    <a:cubicBezTo>
                      <a:pt x="289" y="0"/>
                      <a:pt x="101" y="143"/>
                      <a:pt x="60" y="347"/>
                    </a:cubicBezTo>
                    <a:cubicBezTo>
                      <a:pt x="1" y="585"/>
                      <a:pt x="144" y="835"/>
                      <a:pt x="394" y="894"/>
                    </a:cubicBezTo>
                    <a:cubicBezTo>
                      <a:pt x="424" y="900"/>
                      <a:pt x="455" y="903"/>
                      <a:pt x="486" y="903"/>
                    </a:cubicBezTo>
                    <a:cubicBezTo>
                      <a:pt x="693" y="903"/>
                      <a:pt x="888" y="767"/>
                      <a:pt x="929" y="549"/>
                    </a:cubicBezTo>
                    <a:cubicBezTo>
                      <a:pt x="989" y="311"/>
                      <a:pt x="834" y="73"/>
                      <a:pt x="596" y="13"/>
                    </a:cubicBezTo>
                    <a:cubicBezTo>
                      <a:pt x="561" y="5"/>
                      <a:pt x="527" y="0"/>
                      <a:pt x="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4"/>
              <p:cNvSpPr/>
              <p:nvPr/>
            </p:nvSpPr>
            <p:spPr>
              <a:xfrm rot="-5400000">
                <a:off x="5382219" y="4886435"/>
                <a:ext cx="127727" cy="127727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085" extrusionOk="0">
                    <a:moveTo>
                      <a:pt x="1537" y="0"/>
                    </a:moveTo>
                    <a:cubicBezTo>
                      <a:pt x="692" y="0"/>
                      <a:pt x="1" y="691"/>
                      <a:pt x="1" y="1548"/>
                    </a:cubicBezTo>
                    <a:cubicBezTo>
                      <a:pt x="1" y="2394"/>
                      <a:pt x="692" y="3084"/>
                      <a:pt x="1537" y="3084"/>
                    </a:cubicBezTo>
                    <a:cubicBezTo>
                      <a:pt x="2394" y="3084"/>
                      <a:pt x="3085" y="2394"/>
                      <a:pt x="3085" y="1548"/>
                    </a:cubicBezTo>
                    <a:cubicBezTo>
                      <a:pt x="3085" y="691"/>
                      <a:pt x="2394" y="0"/>
                      <a:pt x="1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4"/>
              <p:cNvSpPr/>
              <p:nvPr/>
            </p:nvSpPr>
            <p:spPr>
              <a:xfrm rot="-5400000">
                <a:off x="6655116" y="4868306"/>
                <a:ext cx="115389" cy="115389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fill="none" extrusionOk="0">
                    <a:moveTo>
                      <a:pt x="1596" y="120"/>
                    </a:moveTo>
                    <a:cubicBezTo>
                      <a:pt x="2299" y="227"/>
                      <a:pt x="2787" y="894"/>
                      <a:pt x="2668" y="1596"/>
                    </a:cubicBezTo>
                    <a:cubicBezTo>
                      <a:pt x="2549" y="2311"/>
                      <a:pt x="1882" y="2787"/>
                      <a:pt x="1180" y="2668"/>
                    </a:cubicBezTo>
                    <a:cubicBezTo>
                      <a:pt x="477" y="2561"/>
                      <a:pt x="1" y="1894"/>
                      <a:pt x="108" y="1192"/>
                    </a:cubicBezTo>
                    <a:cubicBezTo>
                      <a:pt x="227" y="477"/>
                      <a:pt x="894" y="1"/>
                      <a:pt x="1596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24"/>
              <p:cNvSpPr/>
              <p:nvPr/>
            </p:nvSpPr>
            <p:spPr>
              <a:xfrm>
                <a:off x="6887771" y="4773764"/>
                <a:ext cx="74483" cy="7498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811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906"/>
                    </a:cubicBezTo>
                    <a:cubicBezTo>
                      <a:pt x="1" y="1406"/>
                      <a:pt x="406" y="1811"/>
                      <a:pt x="894" y="1811"/>
                    </a:cubicBezTo>
                    <a:cubicBezTo>
                      <a:pt x="1394" y="1811"/>
                      <a:pt x="1799" y="1406"/>
                      <a:pt x="1799" y="906"/>
                    </a:cubicBezTo>
                    <a:cubicBezTo>
                      <a:pt x="1799" y="406"/>
                      <a:pt x="1394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24"/>
              <p:cNvSpPr/>
              <p:nvPr/>
            </p:nvSpPr>
            <p:spPr>
              <a:xfrm>
                <a:off x="8583713" y="4128624"/>
                <a:ext cx="37511" cy="370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94" extrusionOk="0">
                    <a:moveTo>
                      <a:pt x="453" y="0"/>
                    </a:moveTo>
                    <a:cubicBezTo>
                      <a:pt x="203" y="0"/>
                      <a:pt x="0" y="203"/>
                      <a:pt x="0" y="453"/>
                    </a:cubicBezTo>
                    <a:cubicBezTo>
                      <a:pt x="0" y="691"/>
                      <a:pt x="203" y="893"/>
                      <a:pt x="453" y="893"/>
                    </a:cubicBezTo>
                    <a:cubicBezTo>
                      <a:pt x="703" y="893"/>
                      <a:pt x="905" y="691"/>
                      <a:pt x="905" y="453"/>
                    </a:cubicBezTo>
                    <a:cubicBezTo>
                      <a:pt x="905" y="203"/>
                      <a:pt x="703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6" r:id="rId6"/>
    <p:sldLayoutId id="2147483658" r:id="rId7"/>
    <p:sldLayoutId id="2147483659" r:id="rId8"/>
    <p:sldLayoutId id="2147483670" r:id="rId9"/>
    <p:sldLayoutId id="2147483676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?utm_source=slidesgo_template&amp;utm_medium=referral-link&amp;utm_campaign=promo-slide&amp;utm_term=slidesgo&amp;utm_content=freepik" TargetMode="Externa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bit.ly/33VAFh3" TargetMode="External"/><Relationship Id="rId12" Type="http://schemas.openxmlformats.org/officeDocument/2006/relationships/hyperlink" Target="https://vidfy.com/?utm_source=slidesgo_template&amp;utm_medium=referral-link&amp;utm_campaign=promo-slide&amp;utm_term=slidesgo&amp;utm_content=vidfy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bit.ly/30B07Gq" TargetMode="External"/><Relationship Id="rId11" Type="http://schemas.openxmlformats.org/officeDocument/2006/relationships/hyperlink" Target="https://wepik.com/?utm_source=slidesgo_template&amp;utm_medium=referral-link&amp;utm_campaign=promo-slide&amp;utm_term=slidesgo&amp;utm_content=wepik" TargetMode="External"/><Relationship Id="rId5" Type="http://schemas.openxmlformats.org/officeDocument/2006/relationships/hyperlink" Target="http://bit.ly/2Tynxth" TargetMode="External"/><Relationship Id="rId10" Type="http://schemas.openxmlformats.org/officeDocument/2006/relationships/hyperlink" Target="https://storyset.com/?utm_source=slidesgo_template&amp;utm_medium=referral-link&amp;utm_campaign=promo-slide&amp;utm_term=slidesgo&amp;utm_content=storyset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https://www.flaticon.com/?utm_source=slidesgo_template&amp;utm_medium=referral-link&amp;utm_campaign=promo-slide&amp;utm_term=slidesgo&amp;utm_content=flatic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35"/>
          <p:cNvSpPr txBox="1">
            <a:spLocks noGrp="1"/>
          </p:cNvSpPr>
          <p:nvPr>
            <p:ph type="ctrTitle"/>
          </p:nvPr>
        </p:nvSpPr>
        <p:spPr>
          <a:xfrm>
            <a:off x="-6850" y="1647270"/>
            <a:ext cx="9150850" cy="21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Tạo hình </a:t>
            </a:r>
            <a:br>
              <a:rPr lang="en" dirty="0" smtClean="0"/>
            </a:br>
            <a:r>
              <a:rPr lang="en" dirty="0" smtClean="0">
                <a:solidFill>
                  <a:schemeClr val="lt1"/>
                </a:solidFill>
              </a:rPr>
              <a:t>Vẽ chiếc kem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749" name="Google Shape;2749;p35"/>
          <p:cNvSpPr txBox="1">
            <a:spLocks noGrp="1"/>
          </p:cNvSpPr>
          <p:nvPr>
            <p:ph type="subTitle" idx="1"/>
          </p:nvPr>
        </p:nvSpPr>
        <p:spPr>
          <a:xfrm>
            <a:off x="2389075" y="380421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Lứa tuổi: MGN 4-5 tuổi</a:t>
            </a:r>
            <a:endParaRPr dirty="0"/>
          </a:p>
        </p:txBody>
      </p:sp>
      <p:grpSp>
        <p:nvGrpSpPr>
          <p:cNvPr id="2750" name="Google Shape;2750;p35"/>
          <p:cNvGrpSpPr/>
          <p:nvPr/>
        </p:nvGrpSpPr>
        <p:grpSpPr>
          <a:xfrm>
            <a:off x="7321433" y="1551636"/>
            <a:ext cx="1479692" cy="2371611"/>
            <a:chOff x="6751506" y="1820416"/>
            <a:chExt cx="1479692" cy="2371611"/>
          </a:xfrm>
        </p:grpSpPr>
        <p:sp>
          <p:nvSpPr>
            <p:cNvPr id="2751" name="Google Shape;2751;p35"/>
            <p:cNvSpPr/>
            <p:nvPr/>
          </p:nvSpPr>
          <p:spPr>
            <a:xfrm rot="664768">
              <a:off x="6953442" y="1903228"/>
              <a:ext cx="1075819" cy="2205987"/>
            </a:xfrm>
            <a:custGeom>
              <a:avLst/>
              <a:gdLst/>
              <a:ahLst/>
              <a:cxnLst/>
              <a:rect l="l" t="t" r="r" b="b"/>
              <a:pathLst>
                <a:path w="27158" h="55688" extrusionOk="0">
                  <a:moveTo>
                    <a:pt x="13641" y="0"/>
                  </a:moveTo>
                  <a:cubicBezTo>
                    <a:pt x="6263" y="0"/>
                    <a:pt x="250" y="5957"/>
                    <a:pt x="197" y="13347"/>
                  </a:cubicBezTo>
                  <a:lnTo>
                    <a:pt x="72" y="30583"/>
                  </a:lnTo>
                  <a:lnTo>
                    <a:pt x="36" y="34223"/>
                  </a:lnTo>
                  <a:lnTo>
                    <a:pt x="19" y="36507"/>
                  </a:lnTo>
                  <a:cubicBezTo>
                    <a:pt x="1" y="38773"/>
                    <a:pt x="1821" y="40610"/>
                    <a:pt x="4087" y="40628"/>
                  </a:cubicBezTo>
                  <a:lnTo>
                    <a:pt x="11135" y="40682"/>
                  </a:lnTo>
                  <a:lnTo>
                    <a:pt x="11117" y="42805"/>
                  </a:lnTo>
                  <a:lnTo>
                    <a:pt x="11045" y="53386"/>
                  </a:lnTo>
                  <a:cubicBezTo>
                    <a:pt x="11045" y="54653"/>
                    <a:pt x="12062" y="55687"/>
                    <a:pt x="13329" y="55687"/>
                  </a:cubicBezTo>
                  <a:cubicBezTo>
                    <a:pt x="13340" y="55688"/>
                    <a:pt x="13351" y="55688"/>
                    <a:pt x="13362" y="55688"/>
                  </a:cubicBezTo>
                  <a:cubicBezTo>
                    <a:pt x="14614" y="55688"/>
                    <a:pt x="15631" y="54677"/>
                    <a:pt x="15649" y="53421"/>
                  </a:cubicBezTo>
                  <a:lnTo>
                    <a:pt x="15738" y="40717"/>
                  </a:lnTo>
                  <a:lnTo>
                    <a:pt x="13436" y="40700"/>
                  </a:lnTo>
                  <a:lnTo>
                    <a:pt x="22804" y="40771"/>
                  </a:lnTo>
                  <a:cubicBezTo>
                    <a:pt x="22815" y="40771"/>
                    <a:pt x="22826" y="40771"/>
                    <a:pt x="22837" y="40771"/>
                  </a:cubicBezTo>
                  <a:cubicBezTo>
                    <a:pt x="25088" y="40771"/>
                    <a:pt x="26908" y="38958"/>
                    <a:pt x="26925" y="36721"/>
                  </a:cubicBezTo>
                  <a:lnTo>
                    <a:pt x="26943" y="34419"/>
                  </a:lnTo>
                  <a:lnTo>
                    <a:pt x="26979" y="30779"/>
                  </a:lnTo>
                  <a:lnTo>
                    <a:pt x="27086" y="16202"/>
                  </a:lnTo>
                  <a:lnTo>
                    <a:pt x="27104" y="13543"/>
                  </a:lnTo>
                  <a:cubicBezTo>
                    <a:pt x="27157" y="6121"/>
                    <a:pt x="21180" y="54"/>
                    <a:pt x="13740" y="1"/>
                  </a:cubicBezTo>
                  <a:cubicBezTo>
                    <a:pt x="13707" y="0"/>
                    <a:pt x="13674" y="0"/>
                    <a:pt x="1364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5"/>
            <p:cNvSpPr/>
            <p:nvPr/>
          </p:nvSpPr>
          <p:spPr>
            <a:xfrm rot="664768">
              <a:off x="7240109" y="3495169"/>
              <a:ext cx="185905" cy="594477"/>
            </a:xfrm>
            <a:custGeom>
              <a:avLst/>
              <a:gdLst/>
              <a:ahLst/>
              <a:cxnLst/>
              <a:rect l="l" t="t" r="r" b="b"/>
              <a:pathLst>
                <a:path w="4693" h="15007" extrusionOk="0">
                  <a:moveTo>
                    <a:pt x="90" y="1"/>
                  </a:moveTo>
                  <a:lnTo>
                    <a:pt x="0" y="12687"/>
                  </a:lnTo>
                  <a:cubicBezTo>
                    <a:pt x="0" y="13954"/>
                    <a:pt x="1017" y="14989"/>
                    <a:pt x="2284" y="15006"/>
                  </a:cubicBezTo>
                  <a:cubicBezTo>
                    <a:pt x="3551" y="15006"/>
                    <a:pt x="4586" y="13989"/>
                    <a:pt x="4604" y="12723"/>
                  </a:cubicBezTo>
                  <a:lnTo>
                    <a:pt x="4693" y="3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5"/>
            <p:cNvSpPr/>
            <p:nvPr/>
          </p:nvSpPr>
          <p:spPr>
            <a:xfrm rot="664768">
              <a:off x="7291794" y="3500182"/>
              <a:ext cx="183093" cy="85565"/>
            </a:xfrm>
            <a:custGeom>
              <a:avLst/>
              <a:gdLst/>
              <a:ahLst/>
              <a:cxnLst/>
              <a:rect l="l" t="t" r="r" b="b"/>
              <a:pathLst>
                <a:path w="4622" h="2160" extrusionOk="0">
                  <a:moveTo>
                    <a:pt x="19" y="1"/>
                  </a:moveTo>
                  <a:lnTo>
                    <a:pt x="1" y="2124"/>
                  </a:lnTo>
                  <a:lnTo>
                    <a:pt x="4604" y="2160"/>
                  </a:lnTo>
                  <a:lnTo>
                    <a:pt x="4622" y="36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5"/>
            <p:cNvSpPr/>
            <p:nvPr/>
          </p:nvSpPr>
          <p:spPr>
            <a:xfrm rot="664768">
              <a:off x="7267122" y="3614087"/>
              <a:ext cx="43852" cy="405442"/>
            </a:xfrm>
            <a:custGeom>
              <a:avLst/>
              <a:gdLst/>
              <a:ahLst/>
              <a:cxnLst/>
              <a:rect l="l" t="t" r="r" b="b"/>
              <a:pathLst>
                <a:path w="1107" h="10235" extrusionOk="0">
                  <a:moveTo>
                    <a:pt x="434" y="0"/>
                  </a:moveTo>
                  <a:cubicBezTo>
                    <a:pt x="248" y="0"/>
                    <a:pt x="71" y="145"/>
                    <a:pt x="71" y="365"/>
                  </a:cubicBezTo>
                  <a:lnTo>
                    <a:pt x="0" y="9108"/>
                  </a:lnTo>
                  <a:cubicBezTo>
                    <a:pt x="0" y="9483"/>
                    <a:pt x="143" y="9858"/>
                    <a:pt x="410" y="10125"/>
                  </a:cubicBezTo>
                  <a:cubicBezTo>
                    <a:pt x="480" y="10200"/>
                    <a:pt x="570" y="10234"/>
                    <a:pt x="660" y="10234"/>
                  </a:cubicBezTo>
                  <a:cubicBezTo>
                    <a:pt x="848" y="10234"/>
                    <a:pt x="1035" y="10087"/>
                    <a:pt x="1035" y="9858"/>
                  </a:cubicBezTo>
                  <a:lnTo>
                    <a:pt x="1106" y="1097"/>
                  </a:lnTo>
                  <a:cubicBezTo>
                    <a:pt x="1106" y="722"/>
                    <a:pt x="946" y="365"/>
                    <a:pt x="678" y="98"/>
                  </a:cubicBezTo>
                  <a:cubicBezTo>
                    <a:pt x="605" y="30"/>
                    <a:pt x="518" y="0"/>
                    <a:pt x="434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5"/>
            <p:cNvSpPr/>
            <p:nvPr/>
          </p:nvSpPr>
          <p:spPr>
            <a:xfrm rot="664768">
              <a:off x="6880038" y="3250934"/>
              <a:ext cx="1067342" cy="259467"/>
            </a:xfrm>
            <a:custGeom>
              <a:avLst/>
              <a:gdLst/>
              <a:ahLst/>
              <a:cxnLst/>
              <a:rect l="l" t="t" r="r" b="b"/>
              <a:pathLst>
                <a:path w="26944" h="6550" extrusionOk="0">
                  <a:moveTo>
                    <a:pt x="36" y="1"/>
                  </a:moveTo>
                  <a:lnTo>
                    <a:pt x="19" y="2285"/>
                  </a:lnTo>
                  <a:cubicBezTo>
                    <a:pt x="1" y="4551"/>
                    <a:pt x="1821" y="6388"/>
                    <a:pt x="4087" y="6406"/>
                  </a:cubicBezTo>
                  <a:lnTo>
                    <a:pt x="22804" y="6549"/>
                  </a:lnTo>
                  <a:cubicBezTo>
                    <a:pt x="22815" y="6549"/>
                    <a:pt x="22826" y="6549"/>
                    <a:pt x="22836" y="6549"/>
                  </a:cubicBezTo>
                  <a:cubicBezTo>
                    <a:pt x="25070" y="6549"/>
                    <a:pt x="26908" y="4736"/>
                    <a:pt x="26925" y="2481"/>
                  </a:cubicBezTo>
                  <a:lnTo>
                    <a:pt x="26943" y="19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5"/>
            <p:cNvSpPr/>
            <p:nvPr/>
          </p:nvSpPr>
          <p:spPr>
            <a:xfrm rot="664768">
              <a:off x="7051081" y="1912629"/>
              <a:ext cx="1072254" cy="1219298"/>
            </a:xfrm>
            <a:custGeom>
              <a:avLst/>
              <a:gdLst/>
              <a:ahLst/>
              <a:cxnLst/>
              <a:rect l="l" t="t" r="r" b="b"/>
              <a:pathLst>
                <a:path w="27068" h="30780" extrusionOk="0">
                  <a:moveTo>
                    <a:pt x="13569" y="0"/>
                  </a:moveTo>
                  <a:cubicBezTo>
                    <a:pt x="6191" y="0"/>
                    <a:pt x="178" y="5957"/>
                    <a:pt x="125" y="13347"/>
                  </a:cubicBezTo>
                  <a:lnTo>
                    <a:pt x="0" y="30583"/>
                  </a:lnTo>
                  <a:lnTo>
                    <a:pt x="26889" y="30779"/>
                  </a:lnTo>
                  <a:lnTo>
                    <a:pt x="26996" y="16202"/>
                  </a:lnTo>
                  <a:lnTo>
                    <a:pt x="27014" y="13543"/>
                  </a:lnTo>
                  <a:cubicBezTo>
                    <a:pt x="27067" y="6121"/>
                    <a:pt x="21090" y="54"/>
                    <a:pt x="13668" y="1"/>
                  </a:cubicBezTo>
                  <a:cubicBezTo>
                    <a:pt x="13635" y="0"/>
                    <a:pt x="13602" y="0"/>
                    <a:pt x="13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5"/>
            <p:cNvSpPr/>
            <p:nvPr/>
          </p:nvSpPr>
          <p:spPr>
            <a:xfrm rot="664768">
              <a:off x="6918296" y="3110810"/>
              <a:ext cx="1066589" cy="152709"/>
            </a:xfrm>
            <a:custGeom>
              <a:avLst/>
              <a:gdLst/>
              <a:ahLst/>
              <a:cxnLst/>
              <a:rect l="l" t="t" r="r" b="b"/>
              <a:pathLst>
                <a:path w="26925" h="3855" extrusionOk="0">
                  <a:moveTo>
                    <a:pt x="18" y="0"/>
                  </a:moveTo>
                  <a:lnTo>
                    <a:pt x="0" y="3658"/>
                  </a:lnTo>
                  <a:lnTo>
                    <a:pt x="26889" y="3854"/>
                  </a:lnTo>
                  <a:lnTo>
                    <a:pt x="26925" y="2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5"/>
            <p:cNvSpPr/>
            <p:nvPr/>
          </p:nvSpPr>
          <p:spPr>
            <a:xfrm rot="664768">
              <a:off x="7692886" y="2063048"/>
              <a:ext cx="181548" cy="111512"/>
            </a:xfrm>
            <a:custGeom>
              <a:avLst/>
              <a:gdLst/>
              <a:ahLst/>
              <a:cxnLst/>
              <a:rect l="l" t="t" r="r" b="b"/>
              <a:pathLst>
                <a:path w="4583" h="2815" extrusionOk="0">
                  <a:moveTo>
                    <a:pt x="1592" y="0"/>
                  </a:moveTo>
                  <a:cubicBezTo>
                    <a:pt x="696" y="0"/>
                    <a:pt x="0" y="377"/>
                    <a:pt x="533" y="1606"/>
                  </a:cubicBezTo>
                  <a:cubicBezTo>
                    <a:pt x="765" y="2087"/>
                    <a:pt x="1175" y="2462"/>
                    <a:pt x="1675" y="2641"/>
                  </a:cubicBezTo>
                  <a:cubicBezTo>
                    <a:pt x="2028" y="2754"/>
                    <a:pt x="2400" y="2814"/>
                    <a:pt x="2777" y="2814"/>
                  </a:cubicBezTo>
                  <a:cubicBezTo>
                    <a:pt x="2932" y="2814"/>
                    <a:pt x="3089" y="2804"/>
                    <a:pt x="3245" y="2783"/>
                  </a:cubicBezTo>
                  <a:cubicBezTo>
                    <a:pt x="3744" y="2730"/>
                    <a:pt x="4280" y="2516"/>
                    <a:pt x="4476" y="2052"/>
                  </a:cubicBezTo>
                  <a:cubicBezTo>
                    <a:pt x="4583" y="1713"/>
                    <a:pt x="4529" y="1356"/>
                    <a:pt x="4297" y="1070"/>
                  </a:cubicBezTo>
                  <a:cubicBezTo>
                    <a:pt x="4083" y="785"/>
                    <a:pt x="3798" y="571"/>
                    <a:pt x="3495" y="428"/>
                  </a:cubicBezTo>
                  <a:cubicBezTo>
                    <a:pt x="3031" y="208"/>
                    <a:pt x="2256" y="0"/>
                    <a:pt x="1592" y="0"/>
                  </a:cubicBezTo>
                  <a:close/>
                </a:path>
              </a:pathLst>
            </a:custGeom>
            <a:solidFill>
              <a:srgbClr val="FFFFFF">
                <a:alpha val="35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5"/>
            <p:cNvSpPr/>
            <p:nvPr/>
          </p:nvSpPr>
          <p:spPr>
            <a:xfrm rot="664768">
              <a:off x="7674481" y="2888463"/>
              <a:ext cx="72809" cy="100856"/>
            </a:xfrm>
            <a:custGeom>
              <a:avLst/>
              <a:gdLst/>
              <a:ahLst/>
              <a:cxnLst/>
              <a:rect l="l" t="t" r="r" b="b"/>
              <a:pathLst>
                <a:path w="1838" h="2546" extrusionOk="0">
                  <a:moveTo>
                    <a:pt x="917" y="0"/>
                  </a:moveTo>
                  <a:cubicBezTo>
                    <a:pt x="422" y="0"/>
                    <a:pt x="0" y="1164"/>
                    <a:pt x="0" y="1660"/>
                  </a:cubicBezTo>
                  <a:cubicBezTo>
                    <a:pt x="27" y="2251"/>
                    <a:pt x="472" y="2545"/>
                    <a:pt x="917" y="2545"/>
                  </a:cubicBezTo>
                  <a:cubicBezTo>
                    <a:pt x="1359" y="2545"/>
                    <a:pt x="1802" y="2255"/>
                    <a:pt x="1838" y="1678"/>
                  </a:cubicBezTo>
                  <a:cubicBezTo>
                    <a:pt x="1838" y="1178"/>
                    <a:pt x="1427" y="0"/>
                    <a:pt x="928" y="0"/>
                  </a:cubicBezTo>
                  <a:cubicBezTo>
                    <a:pt x="924" y="0"/>
                    <a:pt x="920" y="0"/>
                    <a:pt x="9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5"/>
            <p:cNvSpPr/>
            <p:nvPr/>
          </p:nvSpPr>
          <p:spPr>
            <a:xfrm rot="664768">
              <a:off x="7543828" y="2646809"/>
              <a:ext cx="72849" cy="101291"/>
            </a:xfrm>
            <a:custGeom>
              <a:avLst/>
              <a:gdLst/>
              <a:ahLst/>
              <a:cxnLst/>
              <a:rect l="l" t="t" r="r" b="b"/>
              <a:pathLst>
                <a:path w="1839" h="2557" extrusionOk="0">
                  <a:moveTo>
                    <a:pt x="929" y="1"/>
                  </a:moveTo>
                  <a:cubicBezTo>
                    <a:pt x="429" y="1"/>
                    <a:pt x="1" y="1160"/>
                    <a:pt x="1" y="1678"/>
                  </a:cubicBezTo>
                  <a:cubicBezTo>
                    <a:pt x="28" y="2262"/>
                    <a:pt x="476" y="2557"/>
                    <a:pt x="923" y="2557"/>
                  </a:cubicBezTo>
                  <a:cubicBezTo>
                    <a:pt x="1364" y="2557"/>
                    <a:pt x="1803" y="2271"/>
                    <a:pt x="1839" y="1696"/>
                  </a:cubicBezTo>
                  <a:cubicBezTo>
                    <a:pt x="1839" y="1178"/>
                    <a:pt x="142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5"/>
            <p:cNvSpPr/>
            <p:nvPr/>
          </p:nvSpPr>
          <p:spPr>
            <a:xfrm rot="664768">
              <a:off x="7884434" y="2716386"/>
              <a:ext cx="72849" cy="102717"/>
            </a:xfrm>
            <a:custGeom>
              <a:avLst/>
              <a:gdLst/>
              <a:ahLst/>
              <a:cxnLst/>
              <a:rect l="l" t="t" r="r" b="b"/>
              <a:pathLst>
                <a:path w="1839" h="2593" extrusionOk="0">
                  <a:moveTo>
                    <a:pt x="917" y="1"/>
                  </a:moveTo>
                  <a:cubicBezTo>
                    <a:pt x="422" y="1"/>
                    <a:pt x="0" y="1164"/>
                    <a:pt x="0" y="1660"/>
                  </a:cubicBezTo>
                  <a:cubicBezTo>
                    <a:pt x="0" y="2280"/>
                    <a:pt x="462" y="2593"/>
                    <a:pt x="923" y="2593"/>
                  </a:cubicBezTo>
                  <a:cubicBezTo>
                    <a:pt x="1377" y="2593"/>
                    <a:pt x="1829" y="2289"/>
                    <a:pt x="1838" y="1678"/>
                  </a:cubicBezTo>
                  <a:cubicBezTo>
                    <a:pt x="1838" y="1179"/>
                    <a:pt x="1446" y="1"/>
                    <a:pt x="928" y="1"/>
                  </a:cubicBezTo>
                  <a:cubicBezTo>
                    <a:pt x="925" y="1"/>
                    <a:pt x="92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5"/>
            <p:cNvSpPr/>
            <p:nvPr/>
          </p:nvSpPr>
          <p:spPr>
            <a:xfrm rot="664768">
              <a:off x="7413581" y="2451324"/>
              <a:ext cx="72849" cy="101291"/>
            </a:xfrm>
            <a:custGeom>
              <a:avLst/>
              <a:gdLst/>
              <a:ahLst/>
              <a:cxnLst/>
              <a:rect l="l" t="t" r="r" b="b"/>
              <a:pathLst>
                <a:path w="1839" h="2557" extrusionOk="0">
                  <a:moveTo>
                    <a:pt x="929" y="1"/>
                  </a:moveTo>
                  <a:cubicBezTo>
                    <a:pt x="429" y="1"/>
                    <a:pt x="1" y="1160"/>
                    <a:pt x="1" y="1678"/>
                  </a:cubicBezTo>
                  <a:cubicBezTo>
                    <a:pt x="28" y="2262"/>
                    <a:pt x="476" y="2557"/>
                    <a:pt x="923" y="2557"/>
                  </a:cubicBezTo>
                  <a:cubicBezTo>
                    <a:pt x="1364" y="2557"/>
                    <a:pt x="1803" y="2271"/>
                    <a:pt x="1839" y="1696"/>
                  </a:cubicBezTo>
                  <a:cubicBezTo>
                    <a:pt x="1839" y="1178"/>
                    <a:pt x="1446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5"/>
            <p:cNvSpPr/>
            <p:nvPr/>
          </p:nvSpPr>
          <p:spPr>
            <a:xfrm rot="664768">
              <a:off x="7717394" y="2443865"/>
              <a:ext cx="72849" cy="102797"/>
            </a:xfrm>
            <a:custGeom>
              <a:avLst/>
              <a:gdLst/>
              <a:ahLst/>
              <a:cxnLst/>
              <a:rect l="l" t="t" r="r" b="b"/>
              <a:pathLst>
                <a:path w="1839" h="2595" extrusionOk="0">
                  <a:moveTo>
                    <a:pt x="928" y="0"/>
                  </a:moveTo>
                  <a:cubicBezTo>
                    <a:pt x="429" y="0"/>
                    <a:pt x="1" y="1160"/>
                    <a:pt x="1" y="1678"/>
                  </a:cubicBezTo>
                  <a:cubicBezTo>
                    <a:pt x="1" y="2286"/>
                    <a:pt x="459" y="2594"/>
                    <a:pt x="918" y="2594"/>
                  </a:cubicBezTo>
                  <a:cubicBezTo>
                    <a:pt x="1373" y="2594"/>
                    <a:pt x="1830" y="2291"/>
                    <a:pt x="1838" y="1678"/>
                  </a:cubicBezTo>
                  <a:cubicBezTo>
                    <a:pt x="1838" y="1178"/>
                    <a:pt x="1446" y="0"/>
                    <a:pt x="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5"/>
            <p:cNvSpPr/>
            <p:nvPr/>
          </p:nvSpPr>
          <p:spPr>
            <a:xfrm rot="664768">
              <a:off x="7892521" y="2265830"/>
              <a:ext cx="74275" cy="104658"/>
            </a:xfrm>
            <a:custGeom>
              <a:avLst/>
              <a:gdLst/>
              <a:ahLst/>
              <a:cxnLst/>
              <a:rect l="l" t="t" r="r" b="b"/>
              <a:pathLst>
                <a:path w="1875" h="2642" extrusionOk="0">
                  <a:moveTo>
                    <a:pt x="935" y="1"/>
                  </a:moveTo>
                  <a:cubicBezTo>
                    <a:pt x="441" y="1"/>
                    <a:pt x="19" y="1164"/>
                    <a:pt x="19" y="1660"/>
                  </a:cubicBezTo>
                  <a:cubicBezTo>
                    <a:pt x="1" y="2195"/>
                    <a:pt x="411" y="2641"/>
                    <a:pt x="929" y="2641"/>
                  </a:cubicBezTo>
                  <a:cubicBezTo>
                    <a:pt x="1464" y="2641"/>
                    <a:pt x="1874" y="2213"/>
                    <a:pt x="1857" y="1678"/>
                  </a:cubicBezTo>
                  <a:cubicBezTo>
                    <a:pt x="1857" y="1178"/>
                    <a:pt x="1464" y="1"/>
                    <a:pt x="947" y="1"/>
                  </a:cubicBezTo>
                  <a:cubicBezTo>
                    <a:pt x="943" y="1"/>
                    <a:pt x="939" y="1"/>
                    <a:pt x="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5"/>
            <p:cNvSpPr/>
            <p:nvPr/>
          </p:nvSpPr>
          <p:spPr>
            <a:xfrm rot="664768">
              <a:off x="7326047" y="2844785"/>
              <a:ext cx="43892" cy="102519"/>
            </a:xfrm>
            <a:custGeom>
              <a:avLst/>
              <a:gdLst/>
              <a:ahLst/>
              <a:cxnLst/>
              <a:rect l="l" t="t" r="r" b="b"/>
              <a:pathLst>
                <a:path w="1108" h="2588" extrusionOk="0">
                  <a:moveTo>
                    <a:pt x="197" y="0"/>
                  </a:moveTo>
                  <a:cubicBezTo>
                    <a:pt x="144" y="0"/>
                    <a:pt x="72" y="0"/>
                    <a:pt x="37" y="36"/>
                  </a:cubicBezTo>
                  <a:lnTo>
                    <a:pt x="1" y="2570"/>
                  </a:lnTo>
                  <a:cubicBezTo>
                    <a:pt x="72" y="2588"/>
                    <a:pt x="126" y="2588"/>
                    <a:pt x="179" y="2588"/>
                  </a:cubicBezTo>
                  <a:cubicBezTo>
                    <a:pt x="679" y="2588"/>
                    <a:pt x="1089" y="2195"/>
                    <a:pt x="1089" y="1678"/>
                  </a:cubicBezTo>
                  <a:cubicBezTo>
                    <a:pt x="1107" y="1178"/>
                    <a:pt x="697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5"/>
            <p:cNvSpPr/>
            <p:nvPr/>
          </p:nvSpPr>
          <p:spPr>
            <a:xfrm rot="664768">
              <a:off x="7296980" y="2839277"/>
              <a:ext cx="31136" cy="100380"/>
            </a:xfrm>
            <a:custGeom>
              <a:avLst/>
              <a:gdLst/>
              <a:ahLst/>
              <a:cxnLst/>
              <a:rect l="l" t="t" r="r" b="b"/>
              <a:pathLst>
                <a:path w="786" h="2534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57" y="214"/>
                    <a:pt x="18" y="1178"/>
                    <a:pt x="18" y="1624"/>
                  </a:cubicBezTo>
                  <a:cubicBezTo>
                    <a:pt x="1" y="2070"/>
                    <a:pt x="322" y="2462"/>
                    <a:pt x="768" y="2534"/>
                  </a:cubicBezTo>
                  <a:lnTo>
                    <a:pt x="7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5"/>
            <p:cNvSpPr/>
            <p:nvPr/>
          </p:nvSpPr>
          <p:spPr>
            <a:xfrm rot="664768">
              <a:off x="7126482" y="2642290"/>
              <a:ext cx="37474" cy="103232"/>
            </a:xfrm>
            <a:custGeom>
              <a:avLst/>
              <a:gdLst/>
              <a:ahLst/>
              <a:cxnLst/>
              <a:rect l="l" t="t" r="r" b="b"/>
              <a:pathLst>
                <a:path w="946" h="2606" extrusionOk="0">
                  <a:moveTo>
                    <a:pt x="946" y="1"/>
                  </a:moveTo>
                  <a:cubicBezTo>
                    <a:pt x="428" y="1"/>
                    <a:pt x="18" y="1161"/>
                    <a:pt x="18" y="1678"/>
                  </a:cubicBezTo>
                  <a:cubicBezTo>
                    <a:pt x="0" y="2178"/>
                    <a:pt x="411" y="2588"/>
                    <a:pt x="928" y="2606"/>
                  </a:cubicBezTo>
                  <a:lnTo>
                    <a:pt x="9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5"/>
            <p:cNvSpPr/>
            <p:nvPr/>
          </p:nvSpPr>
          <p:spPr>
            <a:xfrm rot="664768">
              <a:off x="7162533" y="2649214"/>
              <a:ext cx="36088" cy="103232"/>
            </a:xfrm>
            <a:custGeom>
              <a:avLst/>
              <a:gdLst/>
              <a:ahLst/>
              <a:cxnLst/>
              <a:rect l="l" t="t" r="r" b="b"/>
              <a:pathLst>
                <a:path w="911" h="2606" extrusionOk="0">
                  <a:moveTo>
                    <a:pt x="19" y="1"/>
                  </a:moveTo>
                  <a:lnTo>
                    <a:pt x="1" y="2606"/>
                  </a:lnTo>
                  <a:cubicBezTo>
                    <a:pt x="501" y="2606"/>
                    <a:pt x="911" y="2196"/>
                    <a:pt x="911" y="1678"/>
                  </a:cubicBezTo>
                  <a:cubicBezTo>
                    <a:pt x="911" y="1179"/>
                    <a:pt x="518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5"/>
            <p:cNvSpPr/>
            <p:nvPr/>
          </p:nvSpPr>
          <p:spPr>
            <a:xfrm rot="664768">
              <a:off x="7256221" y="2338720"/>
              <a:ext cx="70710" cy="79900"/>
            </a:xfrm>
            <a:custGeom>
              <a:avLst/>
              <a:gdLst/>
              <a:ahLst/>
              <a:cxnLst/>
              <a:rect l="l" t="t" r="r" b="b"/>
              <a:pathLst>
                <a:path w="1785" h="2017" extrusionOk="0">
                  <a:moveTo>
                    <a:pt x="928" y="0"/>
                  </a:moveTo>
                  <a:cubicBezTo>
                    <a:pt x="429" y="0"/>
                    <a:pt x="0" y="1160"/>
                    <a:pt x="0" y="1678"/>
                  </a:cubicBezTo>
                  <a:cubicBezTo>
                    <a:pt x="0" y="1785"/>
                    <a:pt x="18" y="1910"/>
                    <a:pt x="72" y="2017"/>
                  </a:cubicBezTo>
                  <a:cubicBezTo>
                    <a:pt x="518" y="1571"/>
                    <a:pt x="1142" y="1303"/>
                    <a:pt x="1785" y="1303"/>
                  </a:cubicBezTo>
                  <a:cubicBezTo>
                    <a:pt x="1660" y="750"/>
                    <a:pt x="1339" y="18"/>
                    <a:pt x="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5"/>
            <p:cNvSpPr/>
            <p:nvPr/>
          </p:nvSpPr>
          <p:spPr>
            <a:xfrm rot="664768">
              <a:off x="7251851" y="2390120"/>
              <a:ext cx="70036" cy="50943"/>
            </a:xfrm>
            <a:custGeom>
              <a:avLst/>
              <a:gdLst/>
              <a:ahLst/>
              <a:cxnLst/>
              <a:rect l="l" t="t" r="r" b="b"/>
              <a:pathLst>
                <a:path w="1768" h="1286" extrusionOk="0">
                  <a:moveTo>
                    <a:pt x="1714" y="0"/>
                  </a:moveTo>
                  <a:cubicBezTo>
                    <a:pt x="1071" y="0"/>
                    <a:pt x="447" y="268"/>
                    <a:pt x="1" y="714"/>
                  </a:cubicBezTo>
                  <a:cubicBezTo>
                    <a:pt x="126" y="1053"/>
                    <a:pt x="465" y="1285"/>
                    <a:pt x="839" y="1285"/>
                  </a:cubicBezTo>
                  <a:cubicBezTo>
                    <a:pt x="850" y="1285"/>
                    <a:pt x="860" y="1285"/>
                    <a:pt x="871" y="1285"/>
                  </a:cubicBezTo>
                  <a:cubicBezTo>
                    <a:pt x="1356" y="1285"/>
                    <a:pt x="1750" y="881"/>
                    <a:pt x="1767" y="375"/>
                  </a:cubicBezTo>
                  <a:cubicBezTo>
                    <a:pt x="1767" y="250"/>
                    <a:pt x="1749" y="125"/>
                    <a:pt x="17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5"/>
            <p:cNvSpPr/>
            <p:nvPr/>
          </p:nvSpPr>
          <p:spPr>
            <a:xfrm rot="664768">
              <a:off x="7593020" y="2169391"/>
              <a:ext cx="49517" cy="95468"/>
            </a:xfrm>
            <a:custGeom>
              <a:avLst/>
              <a:gdLst/>
              <a:ahLst/>
              <a:cxnLst/>
              <a:rect l="l" t="t" r="r" b="b"/>
              <a:pathLst>
                <a:path w="1250" h="2410" extrusionOk="0">
                  <a:moveTo>
                    <a:pt x="697" y="0"/>
                  </a:moveTo>
                  <a:cubicBezTo>
                    <a:pt x="679" y="179"/>
                    <a:pt x="661" y="375"/>
                    <a:pt x="607" y="554"/>
                  </a:cubicBezTo>
                  <a:cubicBezTo>
                    <a:pt x="500" y="1178"/>
                    <a:pt x="286" y="1767"/>
                    <a:pt x="1" y="2338"/>
                  </a:cubicBezTo>
                  <a:cubicBezTo>
                    <a:pt x="108" y="2374"/>
                    <a:pt x="215" y="2409"/>
                    <a:pt x="322" y="2409"/>
                  </a:cubicBezTo>
                  <a:cubicBezTo>
                    <a:pt x="839" y="2409"/>
                    <a:pt x="1250" y="1999"/>
                    <a:pt x="1250" y="1499"/>
                  </a:cubicBezTo>
                  <a:cubicBezTo>
                    <a:pt x="1232" y="946"/>
                    <a:pt x="1036" y="429"/>
                    <a:pt x="6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5"/>
            <p:cNvSpPr/>
            <p:nvPr/>
          </p:nvSpPr>
          <p:spPr>
            <a:xfrm rot="664768">
              <a:off x="7571129" y="2157379"/>
              <a:ext cx="50943" cy="100380"/>
            </a:xfrm>
            <a:custGeom>
              <a:avLst/>
              <a:gdLst/>
              <a:ahLst/>
              <a:cxnLst/>
              <a:rect l="l" t="t" r="r" b="b"/>
              <a:pathLst>
                <a:path w="1286" h="2534" extrusionOk="0">
                  <a:moveTo>
                    <a:pt x="929" y="0"/>
                  </a:moveTo>
                  <a:cubicBezTo>
                    <a:pt x="429" y="0"/>
                    <a:pt x="19" y="1160"/>
                    <a:pt x="1" y="1677"/>
                  </a:cubicBezTo>
                  <a:cubicBezTo>
                    <a:pt x="1" y="2052"/>
                    <a:pt x="233" y="2391"/>
                    <a:pt x="590" y="2534"/>
                  </a:cubicBezTo>
                  <a:cubicBezTo>
                    <a:pt x="875" y="1963"/>
                    <a:pt x="1089" y="1356"/>
                    <a:pt x="1196" y="750"/>
                  </a:cubicBezTo>
                  <a:cubicBezTo>
                    <a:pt x="1250" y="571"/>
                    <a:pt x="1268" y="375"/>
                    <a:pt x="1286" y="196"/>
                  </a:cubicBezTo>
                  <a:cubicBezTo>
                    <a:pt x="1196" y="72"/>
                    <a:pt x="1071" y="0"/>
                    <a:pt x="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5"/>
            <p:cNvSpPr/>
            <p:nvPr/>
          </p:nvSpPr>
          <p:spPr>
            <a:xfrm rot="664768">
              <a:off x="7257510" y="2003552"/>
              <a:ext cx="373237" cy="324869"/>
            </a:xfrm>
            <a:custGeom>
              <a:avLst/>
              <a:gdLst/>
              <a:ahLst/>
              <a:cxnLst/>
              <a:rect l="l" t="t" r="r" b="b"/>
              <a:pathLst>
                <a:path w="9422" h="8201" extrusionOk="0">
                  <a:moveTo>
                    <a:pt x="7457" y="0"/>
                  </a:moveTo>
                  <a:cubicBezTo>
                    <a:pt x="7264" y="0"/>
                    <a:pt x="7067" y="29"/>
                    <a:pt x="6870" y="91"/>
                  </a:cubicBezTo>
                  <a:cubicBezTo>
                    <a:pt x="4283" y="947"/>
                    <a:pt x="2106" y="2696"/>
                    <a:pt x="715" y="5033"/>
                  </a:cubicBezTo>
                  <a:cubicBezTo>
                    <a:pt x="1" y="6229"/>
                    <a:pt x="697" y="7763"/>
                    <a:pt x="2071" y="7977"/>
                  </a:cubicBezTo>
                  <a:cubicBezTo>
                    <a:pt x="2606" y="8067"/>
                    <a:pt x="3123" y="8138"/>
                    <a:pt x="3605" y="8174"/>
                  </a:cubicBezTo>
                  <a:cubicBezTo>
                    <a:pt x="3813" y="8192"/>
                    <a:pt x="4023" y="8201"/>
                    <a:pt x="4232" y="8201"/>
                  </a:cubicBezTo>
                  <a:cubicBezTo>
                    <a:pt x="5280" y="8201"/>
                    <a:pt x="6326" y="7966"/>
                    <a:pt x="7174" y="7371"/>
                  </a:cubicBezTo>
                  <a:cubicBezTo>
                    <a:pt x="8315" y="6586"/>
                    <a:pt x="8994" y="5247"/>
                    <a:pt x="9261" y="3874"/>
                  </a:cubicBezTo>
                  <a:cubicBezTo>
                    <a:pt x="9368" y="3231"/>
                    <a:pt x="9422" y="2589"/>
                    <a:pt x="9404" y="1929"/>
                  </a:cubicBezTo>
                  <a:cubicBezTo>
                    <a:pt x="9389" y="831"/>
                    <a:pt x="8487" y="0"/>
                    <a:pt x="7457" y="0"/>
                  </a:cubicBezTo>
                  <a:close/>
                </a:path>
              </a:pathLst>
            </a:custGeom>
            <a:solidFill>
              <a:srgbClr val="FFFFFF">
                <a:alpha val="35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5"/>
            <p:cNvSpPr/>
            <p:nvPr/>
          </p:nvSpPr>
          <p:spPr>
            <a:xfrm rot="664768">
              <a:off x="7156258" y="2393259"/>
              <a:ext cx="203613" cy="673625"/>
            </a:xfrm>
            <a:custGeom>
              <a:avLst/>
              <a:gdLst/>
              <a:ahLst/>
              <a:cxnLst/>
              <a:rect l="l" t="t" r="r" b="b"/>
              <a:pathLst>
                <a:path w="5140" h="17005" extrusionOk="0">
                  <a:moveTo>
                    <a:pt x="2590" y="0"/>
                  </a:moveTo>
                  <a:cubicBezTo>
                    <a:pt x="1249" y="0"/>
                    <a:pt x="143" y="1082"/>
                    <a:pt x="90" y="2427"/>
                  </a:cubicBezTo>
                  <a:lnTo>
                    <a:pt x="18" y="12133"/>
                  </a:lnTo>
                  <a:lnTo>
                    <a:pt x="0" y="16969"/>
                  </a:lnTo>
                  <a:lnTo>
                    <a:pt x="5032" y="17004"/>
                  </a:lnTo>
                  <a:lnTo>
                    <a:pt x="5086" y="9939"/>
                  </a:lnTo>
                  <a:lnTo>
                    <a:pt x="5139" y="3640"/>
                  </a:lnTo>
                  <a:lnTo>
                    <a:pt x="5139" y="2463"/>
                  </a:lnTo>
                  <a:cubicBezTo>
                    <a:pt x="5103" y="1107"/>
                    <a:pt x="3997" y="0"/>
                    <a:pt x="2623" y="0"/>
                  </a:cubicBezTo>
                  <a:cubicBezTo>
                    <a:pt x="2612" y="0"/>
                    <a:pt x="2601" y="0"/>
                    <a:pt x="2590" y="0"/>
                  </a:cubicBezTo>
                  <a:close/>
                </a:path>
              </a:pathLst>
            </a:custGeom>
            <a:solidFill>
              <a:srgbClr val="FFFFFF">
                <a:alpha val="35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5"/>
            <p:cNvSpPr/>
            <p:nvPr/>
          </p:nvSpPr>
          <p:spPr>
            <a:xfrm rot="664768">
              <a:off x="6918296" y="3107941"/>
              <a:ext cx="1066589" cy="152709"/>
            </a:xfrm>
            <a:custGeom>
              <a:avLst/>
              <a:gdLst/>
              <a:ahLst/>
              <a:cxnLst/>
              <a:rect l="l" t="t" r="r" b="b"/>
              <a:pathLst>
                <a:path w="26925" h="3855" extrusionOk="0">
                  <a:moveTo>
                    <a:pt x="18" y="0"/>
                  </a:moveTo>
                  <a:lnTo>
                    <a:pt x="0" y="3658"/>
                  </a:lnTo>
                  <a:lnTo>
                    <a:pt x="26889" y="3854"/>
                  </a:lnTo>
                  <a:lnTo>
                    <a:pt x="26925" y="2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>
                <a:alpha val="8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6" name="Google Shape;2776;p35"/>
          <p:cNvGrpSpPr/>
          <p:nvPr/>
        </p:nvGrpSpPr>
        <p:grpSpPr>
          <a:xfrm rot="-864788">
            <a:off x="371494" y="1510690"/>
            <a:ext cx="1388514" cy="2308940"/>
            <a:chOff x="3113450" y="1273725"/>
            <a:chExt cx="857825" cy="1426550"/>
          </a:xfrm>
        </p:grpSpPr>
        <p:sp>
          <p:nvSpPr>
            <p:cNvPr id="2777" name="Google Shape;2777;p35"/>
            <p:cNvSpPr/>
            <p:nvPr/>
          </p:nvSpPr>
          <p:spPr>
            <a:xfrm>
              <a:off x="3116575" y="1273725"/>
              <a:ext cx="854700" cy="1426550"/>
            </a:xfrm>
            <a:custGeom>
              <a:avLst/>
              <a:gdLst/>
              <a:ahLst/>
              <a:cxnLst/>
              <a:rect l="l" t="t" r="r" b="b"/>
              <a:pathLst>
                <a:path w="34188" h="57062" extrusionOk="0">
                  <a:moveTo>
                    <a:pt x="17076" y="1"/>
                  </a:moveTo>
                  <a:cubicBezTo>
                    <a:pt x="18200" y="1553"/>
                    <a:pt x="18057" y="3676"/>
                    <a:pt x="16737" y="5050"/>
                  </a:cubicBezTo>
                  <a:cubicBezTo>
                    <a:pt x="16130" y="5657"/>
                    <a:pt x="15363" y="6032"/>
                    <a:pt x="14632" y="6442"/>
                  </a:cubicBezTo>
                  <a:cubicBezTo>
                    <a:pt x="14221" y="6674"/>
                    <a:pt x="13829" y="6942"/>
                    <a:pt x="13490" y="7263"/>
                  </a:cubicBezTo>
                  <a:lnTo>
                    <a:pt x="13454" y="7298"/>
                  </a:lnTo>
                  <a:cubicBezTo>
                    <a:pt x="13383" y="7352"/>
                    <a:pt x="13311" y="7423"/>
                    <a:pt x="13240" y="7495"/>
                  </a:cubicBezTo>
                  <a:lnTo>
                    <a:pt x="13186" y="7548"/>
                  </a:lnTo>
                  <a:cubicBezTo>
                    <a:pt x="13133" y="7620"/>
                    <a:pt x="13079" y="7691"/>
                    <a:pt x="13026" y="7762"/>
                  </a:cubicBezTo>
                  <a:cubicBezTo>
                    <a:pt x="13008" y="7780"/>
                    <a:pt x="12990" y="7798"/>
                    <a:pt x="12972" y="7834"/>
                  </a:cubicBezTo>
                  <a:cubicBezTo>
                    <a:pt x="12901" y="7923"/>
                    <a:pt x="12847" y="8012"/>
                    <a:pt x="12794" y="8119"/>
                  </a:cubicBezTo>
                  <a:cubicBezTo>
                    <a:pt x="12722" y="8244"/>
                    <a:pt x="12669" y="8369"/>
                    <a:pt x="12633" y="8494"/>
                  </a:cubicBezTo>
                  <a:cubicBezTo>
                    <a:pt x="12600" y="8493"/>
                    <a:pt x="12567" y="8493"/>
                    <a:pt x="12535" y="8493"/>
                  </a:cubicBezTo>
                  <a:cubicBezTo>
                    <a:pt x="9760" y="8493"/>
                    <a:pt x="7494" y="10721"/>
                    <a:pt x="7459" y="13508"/>
                  </a:cubicBezTo>
                  <a:lnTo>
                    <a:pt x="7459" y="13864"/>
                  </a:lnTo>
                  <a:cubicBezTo>
                    <a:pt x="7441" y="14667"/>
                    <a:pt x="7726" y="15435"/>
                    <a:pt x="8280" y="16041"/>
                  </a:cubicBezTo>
                  <a:cubicBezTo>
                    <a:pt x="6246" y="16737"/>
                    <a:pt x="4854" y="18628"/>
                    <a:pt x="4818" y="20770"/>
                  </a:cubicBezTo>
                  <a:lnTo>
                    <a:pt x="4818" y="21126"/>
                  </a:lnTo>
                  <a:cubicBezTo>
                    <a:pt x="4818" y="21769"/>
                    <a:pt x="4997" y="22393"/>
                    <a:pt x="5353" y="22929"/>
                  </a:cubicBezTo>
                  <a:cubicBezTo>
                    <a:pt x="3248" y="23589"/>
                    <a:pt x="1803" y="25516"/>
                    <a:pt x="1767" y="27728"/>
                  </a:cubicBezTo>
                  <a:lnTo>
                    <a:pt x="1767" y="28067"/>
                  </a:lnTo>
                  <a:cubicBezTo>
                    <a:pt x="1749" y="28745"/>
                    <a:pt x="1945" y="29387"/>
                    <a:pt x="2338" y="29940"/>
                  </a:cubicBezTo>
                  <a:lnTo>
                    <a:pt x="2338" y="29940"/>
                  </a:lnTo>
                  <a:lnTo>
                    <a:pt x="893" y="29923"/>
                  </a:lnTo>
                  <a:cubicBezTo>
                    <a:pt x="882" y="29922"/>
                    <a:pt x="871" y="29922"/>
                    <a:pt x="860" y="29922"/>
                  </a:cubicBezTo>
                  <a:cubicBezTo>
                    <a:pt x="393" y="29922"/>
                    <a:pt x="18" y="30291"/>
                    <a:pt x="18" y="30761"/>
                  </a:cubicBezTo>
                  <a:cubicBezTo>
                    <a:pt x="1" y="31743"/>
                    <a:pt x="768" y="32528"/>
                    <a:pt x="1749" y="32546"/>
                  </a:cubicBezTo>
                  <a:lnTo>
                    <a:pt x="5514" y="32617"/>
                  </a:lnTo>
                  <a:lnTo>
                    <a:pt x="2606" y="32564"/>
                  </a:lnTo>
                  <a:lnTo>
                    <a:pt x="2606" y="32564"/>
                  </a:lnTo>
                  <a:lnTo>
                    <a:pt x="4211" y="38666"/>
                  </a:lnTo>
                  <a:cubicBezTo>
                    <a:pt x="4479" y="39683"/>
                    <a:pt x="5389" y="40396"/>
                    <a:pt x="6442" y="40414"/>
                  </a:cubicBezTo>
                  <a:lnTo>
                    <a:pt x="6763" y="42038"/>
                  </a:lnTo>
                  <a:lnTo>
                    <a:pt x="9368" y="54903"/>
                  </a:lnTo>
                  <a:cubicBezTo>
                    <a:pt x="9600" y="56044"/>
                    <a:pt x="10599" y="56883"/>
                    <a:pt x="11777" y="56901"/>
                  </a:cubicBezTo>
                  <a:lnTo>
                    <a:pt x="17272" y="56990"/>
                  </a:lnTo>
                  <a:lnTo>
                    <a:pt x="21465" y="57061"/>
                  </a:lnTo>
                  <a:lnTo>
                    <a:pt x="21626" y="57061"/>
                  </a:lnTo>
                  <a:cubicBezTo>
                    <a:pt x="22125" y="57061"/>
                    <a:pt x="22607" y="56919"/>
                    <a:pt x="23035" y="56651"/>
                  </a:cubicBezTo>
                  <a:cubicBezTo>
                    <a:pt x="23089" y="56615"/>
                    <a:pt x="23143" y="56562"/>
                    <a:pt x="23196" y="56526"/>
                  </a:cubicBezTo>
                  <a:cubicBezTo>
                    <a:pt x="23303" y="56437"/>
                    <a:pt x="23410" y="56348"/>
                    <a:pt x="23499" y="56241"/>
                  </a:cubicBezTo>
                  <a:cubicBezTo>
                    <a:pt x="23553" y="56187"/>
                    <a:pt x="23589" y="56134"/>
                    <a:pt x="23642" y="56080"/>
                  </a:cubicBezTo>
                  <a:cubicBezTo>
                    <a:pt x="23713" y="55973"/>
                    <a:pt x="23785" y="55848"/>
                    <a:pt x="23856" y="55741"/>
                  </a:cubicBezTo>
                  <a:cubicBezTo>
                    <a:pt x="23963" y="55545"/>
                    <a:pt x="24035" y="55349"/>
                    <a:pt x="24088" y="55134"/>
                  </a:cubicBezTo>
                  <a:lnTo>
                    <a:pt x="27086" y="42359"/>
                  </a:lnTo>
                  <a:lnTo>
                    <a:pt x="27460" y="40753"/>
                  </a:lnTo>
                  <a:cubicBezTo>
                    <a:pt x="27657" y="40753"/>
                    <a:pt x="27853" y="40735"/>
                    <a:pt x="28031" y="40682"/>
                  </a:cubicBezTo>
                  <a:cubicBezTo>
                    <a:pt x="28852" y="40486"/>
                    <a:pt x="29512" y="39879"/>
                    <a:pt x="29744" y="39076"/>
                  </a:cubicBezTo>
                  <a:lnTo>
                    <a:pt x="31529" y="33027"/>
                  </a:lnTo>
                  <a:lnTo>
                    <a:pt x="32403" y="33027"/>
                  </a:lnTo>
                  <a:cubicBezTo>
                    <a:pt x="32414" y="33028"/>
                    <a:pt x="32425" y="33028"/>
                    <a:pt x="32436" y="33028"/>
                  </a:cubicBezTo>
                  <a:cubicBezTo>
                    <a:pt x="33385" y="33028"/>
                    <a:pt x="34169" y="32267"/>
                    <a:pt x="34187" y="31297"/>
                  </a:cubicBezTo>
                  <a:cubicBezTo>
                    <a:pt x="34187" y="30833"/>
                    <a:pt x="33812" y="30440"/>
                    <a:pt x="33349" y="30440"/>
                  </a:cubicBezTo>
                  <a:lnTo>
                    <a:pt x="31921" y="30405"/>
                  </a:lnTo>
                  <a:cubicBezTo>
                    <a:pt x="32314" y="29869"/>
                    <a:pt x="32528" y="29227"/>
                    <a:pt x="32546" y="28567"/>
                  </a:cubicBezTo>
                  <a:lnTo>
                    <a:pt x="32546" y="28210"/>
                  </a:lnTo>
                  <a:cubicBezTo>
                    <a:pt x="32546" y="28067"/>
                    <a:pt x="32546" y="27907"/>
                    <a:pt x="32528" y="27764"/>
                  </a:cubicBezTo>
                  <a:cubicBezTo>
                    <a:pt x="32528" y="27746"/>
                    <a:pt x="32528" y="27728"/>
                    <a:pt x="32528" y="27728"/>
                  </a:cubicBezTo>
                  <a:cubicBezTo>
                    <a:pt x="32510" y="27568"/>
                    <a:pt x="32492" y="27425"/>
                    <a:pt x="32474" y="27282"/>
                  </a:cubicBezTo>
                  <a:cubicBezTo>
                    <a:pt x="32474" y="27264"/>
                    <a:pt x="32474" y="27264"/>
                    <a:pt x="32474" y="27246"/>
                  </a:cubicBezTo>
                  <a:cubicBezTo>
                    <a:pt x="32439" y="27104"/>
                    <a:pt x="32421" y="26943"/>
                    <a:pt x="32367" y="26800"/>
                  </a:cubicBezTo>
                  <a:cubicBezTo>
                    <a:pt x="31939" y="25159"/>
                    <a:pt x="30708" y="23856"/>
                    <a:pt x="29102" y="23303"/>
                  </a:cubicBezTo>
                  <a:cubicBezTo>
                    <a:pt x="29477" y="22786"/>
                    <a:pt x="29691" y="22161"/>
                    <a:pt x="29709" y="21519"/>
                  </a:cubicBezTo>
                  <a:lnTo>
                    <a:pt x="29709" y="21162"/>
                  </a:lnTo>
                  <a:cubicBezTo>
                    <a:pt x="29709" y="20912"/>
                    <a:pt x="29691" y="20645"/>
                    <a:pt x="29655" y="20395"/>
                  </a:cubicBezTo>
                  <a:lnTo>
                    <a:pt x="29655" y="20377"/>
                  </a:lnTo>
                  <a:cubicBezTo>
                    <a:pt x="29637" y="20288"/>
                    <a:pt x="29619" y="20216"/>
                    <a:pt x="29619" y="20145"/>
                  </a:cubicBezTo>
                  <a:cubicBezTo>
                    <a:pt x="29602" y="20074"/>
                    <a:pt x="29602" y="20056"/>
                    <a:pt x="29584" y="20002"/>
                  </a:cubicBezTo>
                  <a:cubicBezTo>
                    <a:pt x="29566" y="19949"/>
                    <a:pt x="29566" y="19931"/>
                    <a:pt x="29566" y="19895"/>
                  </a:cubicBezTo>
                  <a:cubicBezTo>
                    <a:pt x="29155" y="18272"/>
                    <a:pt x="27996" y="16933"/>
                    <a:pt x="26408" y="16327"/>
                  </a:cubicBezTo>
                  <a:cubicBezTo>
                    <a:pt x="26979" y="15756"/>
                    <a:pt x="27300" y="14989"/>
                    <a:pt x="27300" y="14186"/>
                  </a:cubicBezTo>
                  <a:lnTo>
                    <a:pt x="27300" y="13829"/>
                  </a:lnTo>
                  <a:cubicBezTo>
                    <a:pt x="27300" y="13686"/>
                    <a:pt x="27300" y="13561"/>
                    <a:pt x="27300" y="13418"/>
                  </a:cubicBezTo>
                  <a:lnTo>
                    <a:pt x="27300" y="13365"/>
                  </a:lnTo>
                  <a:cubicBezTo>
                    <a:pt x="27300" y="13222"/>
                    <a:pt x="27264" y="13097"/>
                    <a:pt x="27246" y="12972"/>
                  </a:cubicBezTo>
                  <a:lnTo>
                    <a:pt x="27246" y="12901"/>
                  </a:lnTo>
                  <a:cubicBezTo>
                    <a:pt x="27228" y="12776"/>
                    <a:pt x="27193" y="12651"/>
                    <a:pt x="27175" y="12508"/>
                  </a:cubicBezTo>
                  <a:lnTo>
                    <a:pt x="27175" y="12491"/>
                  </a:lnTo>
                  <a:cubicBezTo>
                    <a:pt x="27104" y="12223"/>
                    <a:pt x="27014" y="11955"/>
                    <a:pt x="26889" y="11688"/>
                  </a:cubicBezTo>
                  <a:cubicBezTo>
                    <a:pt x="26283" y="10296"/>
                    <a:pt x="25070" y="9243"/>
                    <a:pt x="23589" y="8833"/>
                  </a:cubicBezTo>
                  <a:cubicBezTo>
                    <a:pt x="23606" y="8744"/>
                    <a:pt x="23624" y="8672"/>
                    <a:pt x="23624" y="8601"/>
                  </a:cubicBezTo>
                  <a:cubicBezTo>
                    <a:pt x="23660" y="8315"/>
                    <a:pt x="23678" y="8030"/>
                    <a:pt x="23678" y="7744"/>
                  </a:cubicBezTo>
                  <a:cubicBezTo>
                    <a:pt x="23660" y="7441"/>
                    <a:pt x="23642" y="7120"/>
                    <a:pt x="23589" y="6817"/>
                  </a:cubicBezTo>
                  <a:cubicBezTo>
                    <a:pt x="23428" y="5835"/>
                    <a:pt x="23071" y="4890"/>
                    <a:pt x="22536" y="4051"/>
                  </a:cubicBezTo>
                  <a:cubicBezTo>
                    <a:pt x="22429" y="3890"/>
                    <a:pt x="22304" y="3730"/>
                    <a:pt x="22197" y="3569"/>
                  </a:cubicBezTo>
                  <a:lnTo>
                    <a:pt x="22125" y="3462"/>
                  </a:lnTo>
                  <a:cubicBezTo>
                    <a:pt x="20859" y="1856"/>
                    <a:pt x="18985" y="822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78" name="Google Shape;2778;p35"/>
            <p:cNvGrpSpPr/>
            <p:nvPr/>
          </p:nvGrpSpPr>
          <p:grpSpPr>
            <a:xfrm>
              <a:off x="3113450" y="1273725"/>
              <a:ext cx="855125" cy="1426550"/>
              <a:chOff x="3113450" y="1273725"/>
              <a:chExt cx="855125" cy="1426550"/>
            </a:xfrm>
          </p:grpSpPr>
          <p:sp>
            <p:nvSpPr>
              <p:cNvPr id="2779" name="Google Shape;2779;p35"/>
              <p:cNvSpPr/>
              <p:nvPr/>
            </p:nvSpPr>
            <p:spPr>
              <a:xfrm>
                <a:off x="3277600" y="2284525"/>
                <a:ext cx="525500" cy="415750"/>
              </a:xfrm>
              <a:custGeom>
                <a:avLst/>
                <a:gdLst/>
                <a:ahLst/>
                <a:cxnLst/>
                <a:rect l="l" t="t" r="r" b="b"/>
                <a:pathLst>
                  <a:path w="21020" h="16630" extrusionOk="0">
                    <a:moveTo>
                      <a:pt x="1" y="0"/>
                    </a:moveTo>
                    <a:lnTo>
                      <a:pt x="2927" y="14488"/>
                    </a:lnTo>
                    <a:cubicBezTo>
                      <a:pt x="3159" y="15630"/>
                      <a:pt x="4158" y="16451"/>
                      <a:pt x="5336" y="16469"/>
                    </a:cubicBezTo>
                    <a:lnTo>
                      <a:pt x="15185" y="16629"/>
                    </a:lnTo>
                    <a:cubicBezTo>
                      <a:pt x="15198" y="16630"/>
                      <a:pt x="15210" y="16630"/>
                      <a:pt x="15223" y="16630"/>
                    </a:cubicBezTo>
                    <a:cubicBezTo>
                      <a:pt x="16367" y="16630"/>
                      <a:pt x="17382" y="15832"/>
                      <a:pt x="17647" y="14702"/>
                    </a:cubicBezTo>
                    <a:lnTo>
                      <a:pt x="21019" y="3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35"/>
              <p:cNvSpPr/>
              <p:nvPr/>
            </p:nvSpPr>
            <p:spPr>
              <a:xfrm>
                <a:off x="3370450" y="2389775"/>
                <a:ext cx="116825" cy="13207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5283" extrusionOk="0">
                    <a:moveTo>
                      <a:pt x="1236" y="1"/>
                    </a:moveTo>
                    <a:cubicBezTo>
                      <a:pt x="536" y="1"/>
                      <a:pt x="0" y="635"/>
                      <a:pt x="141" y="1339"/>
                    </a:cubicBezTo>
                    <a:lnTo>
                      <a:pt x="765" y="4355"/>
                    </a:lnTo>
                    <a:cubicBezTo>
                      <a:pt x="855" y="4872"/>
                      <a:pt x="1318" y="5265"/>
                      <a:pt x="1836" y="5265"/>
                    </a:cubicBezTo>
                    <a:lnTo>
                      <a:pt x="2692" y="5282"/>
                    </a:lnTo>
                    <a:cubicBezTo>
                      <a:pt x="3228" y="5282"/>
                      <a:pt x="3692" y="4926"/>
                      <a:pt x="3799" y="4408"/>
                    </a:cubicBezTo>
                    <a:lnTo>
                      <a:pt x="4512" y="1393"/>
                    </a:lnTo>
                    <a:cubicBezTo>
                      <a:pt x="4673" y="697"/>
                      <a:pt x="4155" y="37"/>
                      <a:pt x="3424" y="37"/>
                    </a:cubicBezTo>
                    <a:lnTo>
                      <a:pt x="1265" y="1"/>
                    </a:lnTo>
                    <a:cubicBezTo>
                      <a:pt x="1255" y="1"/>
                      <a:pt x="1246" y="1"/>
                      <a:pt x="1236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35"/>
              <p:cNvSpPr/>
              <p:nvPr/>
            </p:nvSpPr>
            <p:spPr>
              <a:xfrm>
                <a:off x="3277600" y="2281850"/>
                <a:ext cx="525500" cy="418411"/>
              </a:xfrm>
              <a:custGeom>
                <a:avLst/>
                <a:gdLst/>
                <a:ahLst/>
                <a:cxnLst/>
                <a:rect l="l" t="t" r="r" b="b"/>
                <a:pathLst>
                  <a:path w="21020" h="16630" extrusionOk="0">
                    <a:moveTo>
                      <a:pt x="1" y="0"/>
                    </a:moveTo>
                    <a:lnTo>
                      <a:pt x="322" y="1624"/>
                    </a:lnTo>
                    <a:lnTo>
                      <a:pt x="12919" y="1820"/>
                    </a:lnTo>
                    <a:cubicBezTo>
                      <a:pt x="14650" y="1856"/>
                      <a:pt x="15916" y="3479"/>
                      <a:pt x="15524" y="5175"/>
                    </a:cubicBezTo>
                    <a:lnTo>
                      <a:pt x="13294" y="14649"/>
                    </a:lnTo>
                    <a:cubicBezTo>
                      <a:pt x="13026" y="15791"/>
                      <a:pt x="12009" y="16576"/>
                      <a:pt x="10831" y="16576"/>
                    </a:cubicBezTo>
                    <a:lnTo>
                      <a:pt x="15185" y="16629"/>
                    </a:lnTo>
                    <a:cubicBezTo>
                      <a:pt x="15198" y="16630"/>
                      <a:pt x="15211" y="16630"/>
                      <a:pt x="15223" y="16630"/>
                    </a:cubicBezTo>
                    <a:cubicBezTo>
                      <a:pt x="16385" y="16630"/>
                      <a:pt x="17382" y="15832"/>
                      <a:pt x="17647" y="14720"/>
                    </a:cubicBezTo>
                    <a:lnTo>
                      <a:pt x="20645" y="1945"/>
                    </a:lnTo>
                    <a:lnTo>
                      <a:pt x="21019" y="339"/>
                    </a:lnTo>
                    <a:lnTo>
                      <a:pt x="16666" y="26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35"/>
              <p:cNvSpPr/>
              <p:nvPr/>
            </p:nvSpPr>
            <p:spPr>
              <a:xfrm>
                <a:off x="3181700" y="2088250"/>
                <a:ext cx="723550" cy="208595"/>
              </a:xfrm>
              <a:custGeom>
                <a:avLst/>
                <a:gdLst/>
                <a:ahLst/>
                <a:cxnLst/>
                <a:rect l="l" t="t" r="r" b="b"/>
                <a:pathLst>
                  <a:path w="28942" h="8173" extrusionOk="0">
                    <a:moveTo>
                      <a:pt x="1" y="0"/>
                    </a:moveTo>
                    <a:lnTo>
                      <a:pt x="1606" y="6085"/>
                    </a:lnTo>
                    <a:cubicBezTo>
                      <a:pt x="1874" y="7102"/>
                      <a:pt x="2784" y="7815"/>
                      <a:pt x="3837" y="7833"/>
                    </a:cubicBezTo>
                    <a:lnTo>
                      <a:pt x="24873" y="8172"/>
                    </a:lnTo>
                    <a:cubicBezTo>
                      <a:pt x="24886" y="8173"/>
                      <a:pt x="24900" y="8173"/>
                      <a:pt x="24913" y="8173"/>
                    </a:cubicBezTo>
                    <a:cubicBezTo>
                      <a:pt x="25949" y="8173"/>
                      <a:pt x="26858" y="7482"/>
                      <a:pt x="27157" y="6495"/>
                    </a:cubicBezTo>
                    <a:lnTo>
                      <a:pt x="28941" y="4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35"/>
              <p:cNvSpPr/>
              <p:nvPr/>
            </p:nvSpPr>
            <p:spPr>
              <a:xfrm>
                <a:off x="3181700" y="2088250"/>
                <a:ext cx="723550" cy="208595"/>
              </a:xfrm>
              <a:custGeom>
                <a:avLst/>
                <a:gdLst/>
                <a:ahLst/>
                <a:cxnLst/>
                <a:rect l="l" t="t" r="r" b="b"/>
                <a:pathLst>
                  <a:path w="28942" h="8173" extrusionOk="0">
                    <a:moveTo>
                      <a:pt x="19806" y="8101"/>
                    </a:moveTo>
                    <a:lnTo>
                      <a:pt x="19806" y="8101"/>
                    </a:lnTo>
                    <a:cubicBezTo>
                      <a:pt x="19812" y="8101"/>
                      <a:pt x="19818" y="8101"/>
                      <a:pt x="19824" y="8101"/>
                    </a:cubicBezTo>
                    <a:lnTo>
                      <a:pt x="19824" y="8101"/>
                    </a:lnTo>
                    <a:lnTo>
                      <a:pt x="19806" y="8101"/>
                    </a:lnTo>
                    <a:close/>
                    <a:moveTo>
                      <a:pt x="1" y="0"/>
                    </a:moveTo>
                    <a:lnTo>
                      <a:pt x="375" y="1428"/>
                    </a:lnTo>
                    <a:lnTo>
                      <a:pt x="18361" y="1713"/>
                    </a:lnTo>
                    <a:cubicBezTo>
                      <a:pt x="20859" y="1731"/>
                      <a:pt x="22625" y="4140"/>
                      <a:pt x="21929" y="6531"/>
                    </a:cubicBezTo>
                    <a:cubicBezTo>
                      <a:pt x="21665" y="7464"/>
                      <a:pt x="20811" y="8101"/>
                      <a:pt x="19846" y="8101"/>
                    </a:cubicBezTo>
                    <a:cubicBezTo>
                      <a:pt x="19839" y="8101"/>
                      <a:pt x="19831" y="8101"/>
                      <a:pt x="19824" y="8101"/>
                    </a:cubicBezTo>
                    <a:lnTo>
                      <a:pt x="19824" y="8101"/>
                    </a:lnTo>
                    <a:lnTo>
                      <a:pt x="24873" y="8172"/>
                    </a:lnTo>
                    <a:cubicBezTo>
                      <a:pt x="24887" y="8173"/>
                      <a:pt x="24900" y="8173"/>
                      <a:pt x="24914" y="8173"/>
                    </a:cubicBezTo>
                    <a:cubicBezTo>
                      <a:pt x="25950" y="8173"/>
                      <a:pt x="26858" y="7499"/>
                      <a:pt x="27157" y="6495"/>
                    </a:cubicBezTo>
                    <a:lnTo>
                      <a:pt x="28941" y="4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35"/>
              <p:cNvSpPr/>
              <p:nvPr/>
            </p:nvSpPr>
            <p:spPr>
              <a:xfrm>
                <a:off x="3426150" y="1273725"/>
                <a:ext cx="293100" cy="265450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10618" extrusionOk="0">
                    <a:moveTo>
                      <a:pt x="4693" y="1"/>
                    </a:moveTo>
                    <a:lnTo>
                      <a:pt x="4693" y="1"/>
                    </a:lnTo>
                    <a:cubicBezTo>
                      <a:pt x="5817" y="1535"/>
                      <a:pt x="5674" y="3676"/>
                      <a:pt x="4354" y="5050"/>
                    </a:cubicBezTo>
                    <a:cubicBezTo>
                      <a:pt x="3747" y="5639"/>
                      <a:pt x="2980" y="6014"/>
                      <a:pt x="2249" y="6442"/>
                    </a:cubicBezTo>
                    <a:cubicBezTo>
                      <a:pt x="1517" y="6870"/>
                      <a:pt x="803" y="7370"/>
                      <a:pt x="411" y="8119"/>
                    </a:cubicBezTo>
                    <a:cubicBezTo>
                      <a:pt x="0" y="8869"/>
                      <a:pt x="54" y="9903"/>
                      <a:pt x="696" y="10439"/>
                    </a:cubicBezTo>
                    <a:cubicBezTo>
                      <a:pt x="3783" y="10474"/>
                      <a:pt x="7494" y="10581"/>
                      <a:pt x="10581" y="10617"/>
                    </a:cubicBezTo>
                    <a:cubicBezTo>
                      <a:pt x="11723" y="8619"/>
                      <a:pt x="11402" y="5996"/>
                      <a:pt x="10135" y="4033"/>
                    </a:cubicBezTo>
                    <a:cubicBezTo>
                      <a:pt x="8886" y="2088"/>
                      <a:pt x="6816" y="929"/>
                      <a:pt x="4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35"/>
              <p:cNvSpPr/>
              <p:nvPr/>
            </p:nvSpPr>
            <p:spPr>
              <a:xfrm>
                <a:off x="3426150" y="1349575"/>
                <a:ext cx="29310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7601" extrusionOk="0">
                    <a:moveTo>
                      <a:pt x="9386" y="0"/>
                    </a:moveTo>
                    <a:lnTo>
                      <a:pt x="9386" y="0"/>
                    </a:lnTo>
                    <a:cubicBezTo>
                      <a:pt x="9475" y="321"/>
                      <a:pt x="9546" y="625"/>
                      <a:pt x="9582" y="964"/>
                    </a:cubicBezTo>
                    <a:cubicBezTo>
                      <a:pt x="9757" y="2629"/>
                      <a:pt x="8434" y="4087"/>
                      <a:pt x="6764" y="4087"/>
                    </a:cubicBezTo>
                    <a:cubicBezTo>
                      <a:pt x="6734" y="4087"/>
                      <a:pt x="6704" y="4087"/>
                      <a:pt x="6674" y="4086"/>
                    </a:cubicBezTo>
                    <a:lnTo>
                      <a:pt x="1356" y="4015"/>
                    </a:lnTo>
                    <a:cubicBezTo>
                      <a:pt x="964" y="4300"/>
                      <a:pt x="643" y="4657"/>
                      <a:pt x="393" y="5085"/>
                    </a:cubicBezTo>
                    <a:cubicBezTo>
                      <a:pt x="0" y="5835"/>
                      <a:pt x="36" y="6869"/>
                      <a:pt x="696" y="7405"/>
                    </a:cubicBezTo>
                    <a:cubicBezTo>
                      <a:pt x="3783" y="7458"/>
                      <a:pt x="7494" y="7547"/>
                      <a:pt x="10581" y="7601"/>
                    </a:cubicBezTo>
                    <a:cubicBezTo>
                      <a:pt x="11723" y="5585"/>
                      <a:pt x="11402" y="2962"/>
                      <a:pt x="10153" y="1017"/>
                    </a:cubicBezTo>
                    <a:cubicBezTo>
                      <a:pt x="9921" y="660"/>
                      <a:pt x="9671" y="321"/>
                      <a:pt x="9386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35"/>
              <p:cNvSpPr/>
              <p:nvPr/>
            </p:nvSpPr>
            <p:spPr>
              <a:xfrm>
                <a:off x="3301700" y="1485600"/>
                <a:ext cx="498725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19949" h="8816" extrusionOk="0">
                    <a:moveTo>
                      <a:pt x="5145" y="1"/>
                    </a:moveTo>
                    <a:cubicBezTo>
                      <a:pt x="2373" y="1"/>
                      <a:pt x="89" y="2236"/>
                      <a:pt x="36" y="5033"/>
                    </a:cubicBezTo>
                    <a:lnTo>
                      <a:pt x="36" y="5372"/>
                    </a:lnTo>
                    <a:cubicBezTo>
                      <a:pt x="0" y="7120"/>
                      <a:pt x="1392" y="8565"/>
                      <a:pt x="3141" y="8601"/>
                    </a:cubicBezTo>
                    <a:lnTo>
                      <a:pt x="16683" y="8815"/>
                    </a:lnTo>
                    <a:cubicBezTo>
                      <a:pt x="16694" y="8815"/>
                      <a:pt x="16705" y="8815"/>
                      <a:pt x="16716" y="8815"/>
                    </a:cubicBezTo>
                    <a:cubicBezTo>
                      <a:pt x="18450" y="8815"/>
                      <a:pt x="19877" y="7430"/>
                      <a:pt x="19913" y="5693"/>
                    </a:cubicBezTo>
                    <a:lnTo>
                      <a:pt x="19913" y="5336"/>
                    </a:lnTo>
                    <a:cubicBezTo>
                      <a:pt x="19948" y="2517"/>
                      <a:pt x="17700" y="197"/>
                      <a:pt x="14899" y="162"/>
                    </a:cubicBezTo>
                    <a:lnTo>
                      <a:pt x="5210" y="1"/>
                    </a:lnTo>
                    <a:cubicBezTo>
                      <a:pt x="5188" y="1"/>
                      <a:pt x="5166" y="1"/>
                      <a:pt x="51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35"/>
              <p:cNvSpPr/>
              <p:nvPr/>
            </p:nvSpPr>
            <p:spPr>
              <a:xfrm>
                <a:off x="3301700" y="1538700"/>
                <a:ext cx="498275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9931" h="6675" extrusionOk="0">
                    <a:moveTo>
                      <a:pt x="18824" y="0"/>
                    </a:moveTo>
                    <a:lnTo>
                      <a:pt x="18824" y="0"/>
                    </a:lnTo>
                    <a:cubicBezTo>
                      <a:pt x="18878" y="143"/>
                      <a:pt x="18914" y="286"/>
                      <a:pt x="18949" y="446"/>
                    </a:cubicBezTo>
                    <a:cubicBezTo>
                      <a:pt x="19074" y="1124"/>
                      <a:pt x="19056" y="1838"/>
                      <a:pt x="18878" y="2516"/>
                    </a:cubicBezTo>
                    <a:cubicBezTo>
                      <a:pt x="18646" y="3444"/>
                      <a:pt x="17807" y="4086"/>
                      <a:pt x="16844" y="4086"/>
                    </a:cubicBezTo>
                    <a:lnTo>
                      <a:pt x="1874" y="3819"/>
                    </a:lnTo>
                    <a:cubicBezTo>
                      <a:pt x="1107" y="3801"/>
                      <a:pt x="393" y="3373"/>
                      <a:pt x="54" y="2677"/>
                    </a:cubicBezTo>
                    <a:cubicBezTo>
                      <a:pt x="54" y="2748"/>
                      <a:pt x="36" y="2819"/>
                      <a:pt x="36" y="2909"/>
                    </a:cubicBezTo>
                    <a:lnTo>
                      <a:pt x="36" y="3248"/>
                    </a:lnTo>
                    <a:cubicBezTo>
                      <a:pt x="0" y="4996"/>
                      <a:pt x="1410" y="6441"/>
                      <a:pt x="3158" y="6459"/>
                    </a:cubicBezTo>
                    <a:lnTo>
                      <a:pt x="16701" y="6673"/>
                    </a:lnTo>
                    <a:cubicBezTo>
                      <a:pt x="16723" y="6674"/>
                      <a:pt x="16744" y="6674"/>
                      <a:pt x="16766" y="6674"/>
                    </a:cubicBezTo>
                    <a:cubicBezTo>
                      <a:pt x="18485" y="6674"/>
                      <a:pt x="19895" y="5278"/>
                      <a:pt x="19913" y="3551"/>
                    </a:cubicBezTo>
                    <a:lnTo>
                      <a:pt x="19913" y="3212"/>
                    </a:lnTo>
                    <a:cubicBezTo>
                      <a:pt x="19931" y="2034"/>
                      <a:pt x="19538" y="910"/>
                      <a:pt x="18824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35"/>
              <p:cNvSpPr/>
              <p:nvPr/>
            </p:nvSpPr>
            <p:spPr>
              <a:xfrm>
                <a:off x="3236575" y="1668025"/>
                <a:ext cx="623625" cy="221750"/>
              </a:xfrm>
              <a:custGeom>
                <a:avLst/>
                <a:gdLst/>
                <a:ahLst/>
                <a:cxnLst/>
                <a:rect l="l" t="t" r="r" b="b"/>
                <a:pathLst>
                  <a:path w="24945" h="8870" extrusionOk="0">
                    <a:moveTo>
                      <a:pt x="5094" y="1"/>
                    </a:moveTo>
                    <a:cubicBezTo>
                      <a:pt x="2337" y="1"/>
                      <a:pt x="71" y="2212"/>
                      <a:pt x="18" y="4998"/>
                    </a:cubicBezTo>
                    <a:lnTo>
                      <a:pt x="18" y="5354"/>
                    </a:lnTo>
                    <a:cubicBezTo>
                      <a:pt x="0" y="7103"/>
                      <a:pt x="1392" y="8530"/>
                      <a:pt x="3141" y="8566"/>
                    </a:cubicBezTo>
                    <a:lnTo>
                      <a:pt x="21697" y="8869"/>
                    </a:lnTo>
                    <a:cubicBezTo>
                      <a:pt x="21708" y="8870"/>
                      <a:pt x="21719" y="8870"/>
                      <a:pt x="21730" y="8870"/>
                    </a:cubicBezTo>
                    <a:cubicBezTo>
                      <a:pt x="23464" y="8870"/>
                      <a:pt x="24873" y="7484"/>
                      <a:pt x="24909" y="5747"/>
                    </a:cubicBezTo>
                    <a:lnTo>
                      <a:pt x="24909" y="5390"/>
                    </a:lnTo>
                    <a:cubicBezTo>
                      <a:pt x="24944" y="2571"/>
                      <a:pt x="22696" y="251"/>
                      <a:pt x="19877" y="216"/>
                    </a:cubicBezTo>
                    <a:lnTo>
                      <a:pt x="5192" y="2"/>
                    </a:lnTo>
                    <a:cubicBezTo>
                      <a:pt x="5160" y="1"/>
                      <a:pt x="5127" y="1"/>
                      <a:pt x="5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35"/>
              <p:cNvSpPr/>
              <p:nvPr/>
            </p:nvSpPr>
            <p:spPr>
              <a:xfrm>
                <a:off x="3236575" y="1712225"/>
                <a:ext cx="62317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24927" h="7102" extrusionOk="0">
                    <a:moveTo>
                      <a:pt x="23481" y="0"/>
                    </a:moveTo>
                    <a:lnTo>
                      <a:pt x="23481" y="0"/>
                    </a:lnTo>
                    <a:cubicBezTo>
                      <a:pt x="23517" y="143"/>
                      <a:pt x="23553" y="286"/>
                      <a:pt x="23588" y="446"/>
                    </a:cubicBezTo>
                    <a:cubicBezTo>
                      <a:pt x="23731" y="1142"/>
                      <a:pt x="23695" y="1838"/>
                      <a:pt x="23517" y="2516"/>
                    </a:cubicBezTo>
                    <a:cubicBezTo>
                      <a:pt x="23288" y="3431"/>
                      <a:pt x="22468" y="4086"/>
                      <a:pt x="21521" y="4086"/>
                    </a:cubicBezTo>
                    <a:cubicBezTo>
                      <a:pt x="21508" y="4086"/>
                      <a:pt x="21496" y="4086"/>
                      <a:pt x="21483" y="4086"/>
                    </a:cubicBezTo>
                    <a:lnTo>
                      <a:pt x="1535" y="3747"/>
                    </a:lnTo>
                    <a:cubicBezTo>
                      <a:pt x="964" y="3729"/>
                      <a:pt x="429" y="3479"/>
                      <a:pt x="36" y="3069"/>
                    </a:cubicBezTo>
                    <a:lnTo>
                      <a:pt x="36" y="3230"/>
                    </a:lnTo>
                    <a:lnTo>
                      <a:pt x="36" y="3586"/>
                    </a:lnTo>
                    <a:cubicBezTo>
                      <a:pt x="0" y="5335"/>
                      <a:pt x="1410" y="6780"/>
                      <a:pt x="3158" y="6798"/>
                    </a:cubicBezTo>
                    <a:lnTo>
                      <a:pt x="21697" y="7101"/>
                    </a:lnTo>
                    <a:cubicBezTo>
                      <a:pt x="21708" y="7102"/>
                      <a:pt x="21719" y="7102"/>
                      <a:pt x="21730" y="7102"/>
                    </a:cubicBezTo>
                    <a:cubicBezTo>
                      <a:pt x="23464" y="7102"/>
                      <a:pt x="24873" y="5716"/>
                      <a:pt x="24909" y="3979"/>
                    </a:cubicBezTo>
                    <a:lnTo>
                      <a:pt x="24909" y="3622"/>
                    </a:lnTo>
                    <a:cubicBezTo>
                      <a:pt x="24926" y="2266"/>
                      <a:pt x="24409" y="964"/>
                      <a:pt x="23481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35"/>
              <p:cNvSpPr/>
              <p:nvPr/>
            </p:nvSpPr>
            <p:spPr>
              <a:xfrm>
                <a:off x="3158300" y="1841575"/>
                <a:ext cx="770349" cy="186558"/>
              </a:xfrm>
              <a:custGeom>
                <a:avLst/>
                <a:gdLst/>
                <a:ahLst/>
                <a:cxnLst/>
                <a:rect l="l" t="t" r="r" b="b"/>
                <a:pathLst>
                  <a:path w="30851" h="7709" extrusionOk="0">
                    <a:moveTo>
                      <a:pt x="5126" y="0"/>
                    </a:moveTo>
                    <a:cubicBezTo>
                      <a:pt x="2337" y="0"/>
                      <a:pt x="54" y="2235"/>
                      <a:pt x="18" y="5032"/>
                    </a:cubicBezTo>
                    <a:lnTo>
                      <a:pt x="18" y="5371"/>
                    </a:lnTo>
                    <a:cubicBezTo>
                      <a:pt x="0" y="6049"/>
                      <a:pt x="214" y="6691"/>
                      <a:pt x="589" y="7245"/>
                    </a:cubicBezTo>
                    <a:lnTo>
                      <a:pt x="30172" y="7708"/>
                    </a:lnTo>
                    <a:cubicBezTo>
                      <a:pt x="30583" y="7173"/>
                      <a:pt x="30797" y="6531"/>
                      <a:pt x="30815" y="5871"/>
                    </a:cubicBezTo>
                    <a:lnTo>
                      <a:pt x="30815" y="5514"/>
                    </a:lnTo>
                    <a:cubicBezTo>
                      <a:pt x="30850" y="2695"/>
                      <a:pt x="28602" y="375"/>
                      <a:pt x="25801" y="339"/>
                    </a:cubicBezTo>
                    <a:lnTo>
                      <a:pt x="5193" y="0"/>
                    </a:lnTo>
                    <a:cubicBezTo>
                      <a:pt x="5170" y="0"/>
                      <a:pt x="5148" y="0"/>
                      <a:pt x="51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35"/>
              <p:cNvSpPr/>
              <p:nvPr/>
            </p:nvSpPr>
            <p:spPr>
              <a:xfrm>
                <a:off x="3279850" y="1861200"/>
                <a:ext cx="230625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2196" extrusionOk="0">
                    <a:moveTo>
                      <a:pt x="1071" y="1"/>
                    </a:moveTo>
                    <a:cubicBezTo>
                      <a:pt x="500" y="1"/>
                      <a:pt x="18" y="447"/>
                      <a:pt x="0" y="1035"/>
                    </a:cubicBezTo>
                    <a:cubicBezTo>
                      <a:pt x="0" y="1606"/>
                      <a:pt x="464" y="2070"/>
                      <a:pt x="1035" y="2088"/>
                    </a:cubicBezTo>
                    <a:lnTo>
                      <a:pt x="8172" y="2195"/>
                    </a:lnTo>
                    <a:cubicBezTo>
                      <a:pt x="8743" y="2195"/>
                      <a:pt x="9207" y="1749"/>
                      <a:pt x="9225" y="1178"/>
                    </a:cubicBezTo>
                    <a:cubicBezTo>
                      <a:pt x="9225" y="607"/>
                      <a:pt x="8779" y="125"/>
                      <a:pt x="8208" y="125"/>
                    </a:cubicBez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35"/>
              <p:cNvSpPr/>
              <p:nvPr/>
            </p:nvSpPr>
            <p:spPr>
              <a:xfrm>
                <a:off x="3345850" y="1687225"/>
                <a:ext cx="161050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2143" extrusionOk="0">
                    <a:moveTo>
                      <a:pt x="1071" y="1"/>
                    </a:moveTo>
                    <a:cubicBezTo>
                      <a:pt x="500" y="1"/>
                      <a:pt x="19" y="447"/>
                      <a:pt x="19" y="1036"/>
                    </a:cubicBezTo>
                    <a:cubicBezTo>
                      <a:pt x="1" y="1607"/>
                      <a:pt x="465" y="2071"/>
                      <a:pt x="1036" y="2088"/>
                    </a:cubicBezTo>
                    <a:lnTo>
                      <a:pt x="5389" y="2142"/>
                    </a:lnTo>
                    <a:cubicBezTo>
                      <a:pt x="5400" y="2142"/>
                      <a:pt x="5410" y="2142"/>
                      <a:pt x="5421" y="2142"/>
                    </a:cubicBezTo>
                    <a:cubicBezTo>
                      <a:pt x="5978" y="2142"/>
                      <a:pt x="6442" y="1685"/>
                      <a:pt x="6442" y="1125"/>
                    </a:cubicBezTo>
                    <a:cubicBezTo>
                      <a:pt x="6442" y="554"/>
                      <a:pt x="5996" y="90"/>
                      <a:pt x="5425" y="72"/>
                    </a:cubicBez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35"/>
              <p:cNvSpPr/>
              <p:nvPr/>
            </p:nvSpPr>
            <p:spPr>
              <a:xfrm>
                <a:off x="3411425" y="1507450"/>
                <a:ext cx="1035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107" extrusionOk="0">
                    <a:moveTo>
                      <a:pt x="1039" y="1"/>
                    </a:moveTo>
                    <a:cubicBezTo>
                      <a:pt x="482" y="1"/>
                      <a:pt x="18" y="458"/>
                      <a:pt x="18" y="1018"/>
                    </a:cubicBezTo>
                    <a:cubicBezTo>
                      <a:pt x="1" y="1589"/>
                      <a:pt x="465" y="2053"/>
                      <a:pt x="1035" y="2071"/>
                    </a:cubicBezTo>
                    <a:lnTo>
                      <a:pt x="3070" y="2107"/>
                    </a:lnTo>
                    <a:cubicBezTo>
                      <a:pt x="3641" y="2107"/>
                      <a:pt x="4122" y="1661"/>
                      <a:pt x="4140" y="1090"/>
                    </a:cubicBezTo>
                    <a:cubicBezTo>
                      <a:pt x="4140" y="519"/>
                      <a:pt x="3676" y="37"/>
                      <a:pt x="3105" y="37"/>
                    </a:cubicBezTo>
                    <a:lnTo>
                      <a:pt x="1071" y="1"/>
                    </a:lnTo>
                    <a:cubicBezTo>
                      <a:pt x="1061" y="1"/>
                      <a:pt x="1050" y="1"/>
                      <a:pt x="1039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35"/>
              <p:cNvSpPr/>
              <p:nvPr/>
            </p:nvSpPr>
            <p:spPr>
              <a:xfrm>
                <a:off x="3113450" y="2013700"/>
                <a:ext cx="855125" cy="92353"/>
              </a:xfrm>
              <a:custGeom>
                <a:avLst/>
                <a:gdLst/>
                <a:ahLst/>
                <a:cxnLst/>
                <a:rect l="l" t="t" r="r" b="b"/>
                <a:pathLst>
                  <a:path w="34205" h="3124" extrusionOk="0">
                    <a:moveTo>
                      <a:pt x="861" y="0"/>
                    </a:moveTo>
                    <a:cubicBezTo>
                      <a:pt x="394" y="0"/>
                      <a:pt x="18" y="386"/>
                      <a:pt x="18" y="857"/>
                    </a:cubicBezTo>
                    <a:cubicBezTo>
                      <a:pt x="1" y="1821"/>
                      <a:pt x="768" y="2624"/>
                      <a:pt x="1749" y="2642"/>
                    </a:cubicBezTo>
                    <a:lnTo>
                      <a:pt x="32403" y="3123"/>
                    </a:lnTo>
                    <a:cubicBezTo>
                      <a:pt x="33384" y="3123"/>
                      <a:pt x="34187" y="2356"/>
                      <a:pt x="34205" y="1393"/>
                    </a:cubicBezTo>
                    <a:cubicBezTo>
                      <a:pt x="34205" y="911"/>
                      <a:pt x="33830" y="518"/>
                      <a:pt x="33349" y="500"/>
                    </a:cubicBezTo>
                    <a:lnTo>
                      <a:pt x="893" y="1"/>
                    </a:lnTo>
                    <a:cubicBezTo>
                      <a:pt x="882" y="0"/>
                      <a:pt x="872" y="0"/>
                      <a:pt x="8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35"/>
              <p:cNvSpPr/>
              <p:nvPr/>
            </p:nvSpPr>
            <p:spPr>
              <a:xfrm>
                <a:off x="3158288" y="1892574"/>
                <a:ext cx="770375" cy="310627"/>
              </a:xfrm>
              <a:custGeom>
                <a:avLst/>
                <a:gdLst/>
                <a:ahLst/>
                <a:cxnLst/>
                <a:rect l="l" t="t" r="r" b="b"/>
                <a:pathLst>
                  <a:path w="30815" h="12812" extrusionOk="0">
                    <a:moveTo>
                      <a:pt x="29565" y="0"/>
                    </a:moveTo>
                    <a:cubicBezTo>
                      <a:pt x="29565" y="54"/>
                      <a:pt x="29583" y="89"/>
                      <a:pt x="29601" y="125"/>
                    </a:cubicBezTo>
                    <a:cubicBezTo>
                      <a:pt x="29726" y="821"/>
                      <a:pt x="29708" y="1534"/>
                      <a:pt x="29530" y="2212"/>
                    </a:cubicBezTo>
                    <a:cubicBezTo>
                      <a:pt x="29301" y="3128"/>
                      <a:pt x="28464" y="3765"/>
                      <a:pt x="27534" y="3765"/>
                    </a:cubicBezTo>
                    <a:cubicBezTo>
                      <a:pt x="27521" y="3765"/>
                      <a:pt x="27509" y="3765"/>
                      <a:pt x="27496" y="3765"/>
                    </a:cubicBezTo>
                    <a:lnTo>
                      <a:pt x="1731" y="3337"/>
                    </a:lnTo>
                    <a:cubicBezTo>
                      <a:pt x="1053" y="3319"/>
                      <a:pt x="428" y="2980"/>
                      <a:pt x="36" y="2409"/>
                    </a:cubicBezTo>
                    <a:cubicBezTo>
                      <a:pt x="18" y="2587"/>
                      <a:pt x="0" y="2748"/>
                      <a:pt x="0" y="2926"/>
                    </a:cubicBezTo>
                    <a:lnTo>
                      <a:pt x="0" y="3265"/>
                    </a:lnTo>
                    <a:cubicBezTo>
                      <a:pt x="0" y="3925"/>
                      <a:pt x="196" y="4586"/>
                      <a:pt x="571" y="5139"/>
                    </a:cubicBezTo>
                    <a:lnTo>
                      <a:pt x="2320" y="5157"/>
                    </a:lnTo>
                    <a:cubicBezTo>
                      <a:pt x="2944" y="5157"/>
                      <a:pt x="3444" y="5674"/>
                      <a:pt x="3444" y="6298"/>
                    </a:cubicBezTo>
                    <a:lnTo>
                      <a:pt x="3426" y="7048"/>
                    </a:lnTo>
                    <a:cubicBezTo>
                      <a:pt x="3426" y="7601"/>
                      <a:pt x="3854" y="8047"/>
                      <a:pt x="4407" y="8065"/>
                    </a:cubicBezTo>
                    <a:cubicBezTo>
                      <a:pt x="4960" y="8065"/>
                      <a:pt x="5407" y="7619"/>
                      <a:pt x="5424" y="7066"/>
                    </a:cubicBezTo>
                    <a:lnTo>
                      <a:pt x="5424" y="6334"/>
                    </a:lnTo>
                    <a:cubicBezTo>
                      <a:pt x="5424" y="5720"/>
                      <a:pt x="5924" y="5227"/>
                      <a:pt x="6534" y="5227"/>
                    </a:cubicBezTo>
                    <a:cubicBezTo>
                      <a:pt x="6545" y="5227"/>
                      <a:pt x="6555" y="5228"/>
                      <a:pt x="6566" y="5228"/>
                    </a:cubicBezTo>
                    <a:cubicBezTo>
                      <a:pt x="7191" y="5228"/>
                      <a:pt x="7690" y="5745"/>
                      <a:pt x="7690" y="6370"/>
                    </a:cubicBezTo>
                    <a:lnTo>
                      <a:pt x="7601" y="11651"/>
                    </a:lnTo>
                    <a:cubicBezTo>
                      <a:pt x="7583" y="12276"/>
                      <a:pt x="8083" y="12793"/>
                      <a:pt x="8725" y="12811"/>
                    </a:cubicBezTo>
                    <a:cubicBezTo>
                      <a:pt x="8736" y="12811"/>
                      <a:pt x="8747" y="12811"/>
                      <a:pt x="8758" y="12811"/>
                    </a:cubicBezTo>
                    <a:cubicBezTo>
                      <a:pt x="9368" y="12811"/>
                      <a:pt x="9867" y="12318"/>
                      <a:pt x="9885" y="11705"/>
                    </a:cubicBezTo>
                    <a:lnTo>
                      <a:pt x="9956" y="6406"/>
                    </a:lnTo>
                    <a:cubicBezTo>
                      <a:pt x="9974" y="5792"/>
                      <a:pt x="10457" y="5299"/>
                      <a:pt x="11066" y="5299"/>
                    </a:cubicBezTo>
                    <a:cubicBezTo>
                      <a:pt x="11077" y="5299"/>
                      <a:pt x="11087" y="5299"/>
                      <a:pt x="11098" y="5299"/>
                    </a:cubicBezTo>
                    <a:lnTo>
                      <a:pt x="14274" y="5353"/>
                    </a:lnTo>
                    <a:cubicBezTo>
                      <a:pt x="14488" y="5353"/>
                      <a:pt x="14649" y="5513"/>
                      <a:pt x="14631" y="5710"/>
                    </a:cubicBezTo>
                    <a:cubicBezTo>
                      <a:pt x="14631" y="6406"/>
                      <a:pt x="15184" y="6976"/>
                      <a:pt x="15880" y="6994"/>
                    </a:cubicBezTo>
                    <a:cubicBezTo>
                      <a:pt x="16576" y="6994"/>
                      <a:pt x="17147" y="6441"/>
                      <a:pt x="17147" y="5745"/>
                    </a:cubicBezTo>
                    <a:cubicBezTo>
                      <a:pt x="17147" y="5549"/>
                      <a:pt x="17325" y="5388"/>
                      <a:pt x="17522" y="5388"/>
                    </a:cubicBezTo>
                    <a:lnTo>
                      <a:pt x="19948" y="5442"/>
                    </a:lnTo>
                    <a:cubicBezTo>
                      <a:pt x="20608" y="5442"/>
                      <a:pt x="21108" y="5977"/>
                      <a:pt x="21108" y="6620"/>
                    </a:cubicBezTo>
                    <a:lnTo>
                      <a:pt x="21072" y="8618"/>
                    </a:lnTo>
                    <a:cubicBezTo>
                      <a:pt x="21072" y="9153"/>
                      <a:pt x="21483" y="9599"/>
                      <a:pt x="22018" y="9599"/>
                    </a:cubicBezTo>
                    <a:cubicBezTo>
                      <a:pt x="22553" y="9599"/>
                      <a:pt x="22982" y="9189"/>
                      <a:pt x="22999" y="8654"/>
                    </a:cubicBezTo>
                    <a:lnTo>
                      <a:pt x="23017" y="6655"/>
                    </a:lnTo>
                    <a:cubicBezTo>
                      <a:pt x="23035" y="6013"/>
                      <a:pt x="23570" y="5496"/>
                      <a:pt x="24213" y="5496"/>
                    </a:cubicBezTo>
                    <a:cubicBezTo>
                      <a:pt x="24534" y="5513"/>
                      <a:pt x="24801" y="5781"/>
                      <a:pt x="24801" y="6102"/>
                    </a:cubicBezTo>
                    <a:cubicBezTo>
                      <a:pt x="24784" y="6673"/>
                      <a:pt x="25230" y="7137"/>
                      <a:pt x="25801" y="7155"/>
                    </a:cubicBezTo>
                    <a:cubicBezTo>
                      <a:pt x="26372" y="7155"/>
                      <a:pt x="26836" y="6709"/>
                      <a:pt x="26836" y="6138"/>
                    </a:cubicBezTo>
                    <a:cubicBezTo>
                      <a:pt x="26853" y="5817"/>
                      <a:pt x="27121" y="5549"/>
                      <a:pt x="27442" y="5549"/>
                    </a:cubicBezTo>
                    <a:lnTo>
                      <a:pt x="30154" y="5603"/>
                    </a:lnTo>
                    <a:cubicBezTo>
                      <a:pt x="30565" y="5067"/>
                      <a:pt x="30779" y="4425"/>
                      <a:pt x="30797" y="3747"/>
                    </a:cubicBezTo>
                    <a:lnTo>
                      <a:pt x="30797" y="3408"/>
                    </a:lnTo>
                    <a:cubicBezTo>
                      <a:pt x="30814" y="2159"/>
                      <a:pt x="30368" y="946"/>
                      <a:pt x="29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96" name="Google Shape;2796;p35"/>
          <p:cNvGrpSpPr/>
          <p:nvPr/>
        </p:nvGrpSpPr>
        <p:grpSpPr>
          <a:xfrm rot="1113513">
            <a:off x="-179398" y="-18518"/>
            <a:ext cx="1155588" cy="710723"/>
            <a:chOff x="6013250" y="4041400"/>
            <a:chExt cx="1231725" cy="757550"/>
          </a:xfrm>
        </p:grpSpPr>
        <p:sp>
          <p:nvSpPr>
            <p:cNvPr id="2797" name="Google Shape;2797;p35"/>
            <p:cNvSpPr/>
            <p:nvPr/>
          </p:nvSpPr>
          <p:spPr>
            <a:xfrm>
              <a:off x="6084375" y="4041400"/>
              <a:ext cx="1160600" cy="700675"/>
            </a:xfrm>
            <a:custGeom>
              <a:avLst/>
              <a:gdLst/>
              <a:ahLst/>
              <a:cxnLst/>
              <a:rect l="l" t="t" r="r" b="b"/>
              <a:pathLst>
                <a:path w="46424" h="28027" extrusionOk="0">
                  <a:moveTo>
                    <a:pt x="536" y="1"/>
                  </a:moveTo>
                  <a:cubicBezTo>
                    <a:pt x="96" y="2334"/>
                    <a:pt x="1" y="4727"/>
                    <a:pt x="251" y="7085"/>
                  </a:cubicBezTo>
                  <a:lnTo>
                    <a:pt x="251" y="7144"/>
                  </a:lnTo>
                  <a:cubicBezTo>
                    <a:pt x="275" y="7323"/>
                    <a:pt x="286" y="7501"/>
                    <a:pt x="310" y="7680"/>
                  </a:cubicBezTo>
                  <a:cubicBezTo>
                    <a:pt x="560" y="9537"/>
                    <a:pt x="1048" y="11371"/>
                    <a:pt x="1775" y="13109"/>
                  </a:cubicBezTo>
                  <a:cubicBezTo>
                    <a:pt x="1775" y="13109"/>
                    <a:pt x="1775" y="13121"/>
                    <a:pt x="1775" y="13121"/>
                  </a:cubicBezTo>
                  <a:cubicBezTo>
                    <a:pt x="1822" y="13264"/>
                    <a:pt x="1882" y="13395"/>
                    <a:pt x="1941" y="13538"/>
                  </a:cubicBezTo>
                  <a:lnTo>
                    <a:pt x="2025" y="13716"/>
                  </a:lnTo>
                  <a:cubicBezTo>
                    <a:pt x="2084" y="13836"/>
                    <a:pt x="2144" y="13967"/>
                    <a:pt x="2203" y="14097"/>
                  </a:cubicBezTo>
                  <a:lnTo>
                    <a:pt x="2299" y="14300"/>
                  </a:lnTo>
                  <a:cubicBezTo>
                    <a:pt x="2394" y="14502"/>
                    <a:pt x="2501" y="14705"/>
                    <a:pt x="2596" y="14895"/>
                  </a:cubicBezTo>
                  <a:cubicBezTo>
                    <a:pt x="2644" y="14979"/>
                    <a:pt x="2680" y="15062"/>
                    <a:pt x="2727" y="15157"/>
                  </a:cubicBezTo>
                  <a:cubicBezTo>
                    <a:pt x="3584" y="16741"/>
                    <a:pt x="4632" y="18217"/>
                    <a:pt x="5847" y="19562"/>
                  </a:cubicBezTo>
                  <a:cubicBezTo>
                    <a:pt x="6335" y="20110"/>
                    <a:pt x="6859" y="20646"/>
                    <a:pt x="7406" y="21146"/>
                  </a:cubicBezTo>
                  <a:lnTo>
                    <a:pt x="7442" y="21170"/>
                  </a:lnTo>
                  <a:cubicBezTo>
                    <a:pt x="9002" y="22610"/>
                    <a:pt x="10740" y="23849"/>
                    <a:pt x="12609" y="24861"/>
                  </a:cubicBezTo>
                  <a:cubicBezTo>
                    <a:pt x="12776" y="24944"/>
                    <a:pt x="12943" y="25039"/>
                    <a:pt x="13109" y="25123"/>
                  </a:cubicBezTo>
                  <a:lnTo>
                    <a:pt x="13133" y="25135"/>
                  </a:lnTo>
                  <a:cubicBezTo>
                    <a:pt x="15431" y="26301"/>
                    <a:pt x="17884" y="27147"/>
                    <a:pt x="20420" y="27611"/>
                  </a:cubicBezTo>
                  <a:lnTo>
                    <a:pt x="20515" y="27635"/>
                  </a:lnTo>
                  <a:cubicBezTo>
                    <a:pt x="20670" y="27659"/>
                    <a:pt x="20837" y="27682"/>
                    <a:pt x="20991" y="27706"/>
                  </a:cubicBezTo>
                  <a:lnTo>
                    <a:pt x="21170" y="27742"/>
                  </a:lnTo>
                  <a:cubicBezTo>
                    <a:pt x="21313" y="27754"/>
                    <a:pt x="21444" y="27778"/>
                    <a:pt x="21575" y="27802"/>
                  </a:cubicBezTo>
                  <a:lnTo>
                    <a:pt x="21968" y="27849"/>
                  </a:lnTo>
                  <a:cubicBezTo>
                    <a:pt x="22923" y="27967"/>
                    <a:pt x="23885" y="28027"/>
                    <a:pt x="24846" y="28027"/>
                  </a:cubicBezTo>
                  <a:cubicBezTo>
                    <a:pt x="25920" y="28027"/>
                    <a:pt x="26995" y="27952"/>
                    <a:pt x="28064" y="27802"/>
                  </a:cubicBezTo>
                  <a:lnTo>
                    <a:pt x="28076" y="27802"/>
                  </a:lnTo>
                  <a:cubicBezTo>
                    <a:pt x="28218" y="27790"/>
                    <a:pt x="28349" y="27766"/>
                    <a:pt x="28492" y="27742"/>
                  </a:cubicBezTo>
                  <a:cubicBezTo>
                    <a:pt x="28659" y="27718"/>
                    <a:pt x="28838" y="27694"/>
                    <a:pt x="29004" y="27659"/>
                  </a:cubicBezTo>
                  <a:cubicBezTo>
                    <a:pt x="29397" y="27587"/>
                    <a:pt x="29790" y="27504"/>
                    <a:pt x="30171" y="27409"/>
                  </a:cubicBezTo>
                  <a:lnTo>
                    <a:pt x="30254" y="27385"/>
                  </a:lnTo>
                  <a:cubicBezTo>
                    <a:pt x="32219" y="26920"/>
                    <a:pt x="34112" y="26170"/>
                    <a:pt x="35862" y="25158"/>
                  </a:cubicBezTo>
                  <a:cubicBezTo>
                    <a:pt x="38660" y="23515"/>
                    <a:pt x="41053" y="21277"/>
                    <a:pt x="42875" y="18610"/>
                  </a:cubicBezTo>
                  <a:lnTo>
                    <a:pt x="42899" y="18574"/>
                  </a:lnTo>
                  <a:cubicBezTo>
                    <a:pt x="42994" y="18443"/>
                    <a:pt x="43077" y="18300"/>
                    <a:pt x="43173" y="18169"/>
                  </a:cubicBezTo>
                  <a:cubicBezTo>
                    <a:pt x="43185" y="18146"/>
                    <a:pt x="43197" y="18122"/>
                    <a:pt x="43208" y="18098"/>
                  </a:cubicBezTo>
                  <a:cubicBezTo>
                    <a:pt x="45649" y="14371"/>
                    <a:pt x="46423" y="11026"/>
                    <a:pt x="46423" y="11026"/>
                  </a:cubicBezTo>
                  <a:lnTo>
                    <a:pt x="43208" y="10252"/>
                  </a:lnTo>
                  <a:lnTo>
                    <a:pt x="41684" y="9883"/>
                  </a:lnTo>
                  <a:lnTo>
                    <a:pt x="22837" y="5358"/>
                  </a:lnTo>
                  <a:lnTo>
                    <a:pt x="3477" y="703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8" name="Google Shape;2798;p35"/>
            <p:cNvGrpSpPr/>
            <p:nvPr/>
          </p:nvGrpSpPr>
          <p:grpSpPr>
            <a:xfrm>
              <a:off x="6013250" y="4041400"/>
              <a:ext cx="1231725" cy="757550"/>
              <a:chOff x="6013250" y="4041400"/>
              <a:chExt cx="1231725" cy="757550"/>
            </a:xfrm>
          </p:grpSpPr>
          <p:sp>
            <p:nvSpPr>
              <p:cNvPr id="2799" name="Google Shape;2799;p35"/>
              <p:cNvSpPr/>
              <p:nvPr/>
            </p:nvSpPr>
            <p:spPr>
              <a:xfrm>
                <a:off x="6013250" y="4041400"/>
                <a:ext cx="1231725" cy="757550"/>
              </a:xfrm>
              <a:custGeom>
                <a:avLst/>
                <a:gdLst/>
                <a:ahLst/>
                <a:cxnLst/>
                <a:rect l="l" t="t" r="r" b="b"/>
                <a:pathLst>
                  <a:path w="49269" h="30302" extrusionOk="0">
                    <a:moveTo>
                      <a:pt x="3381" y="1"/>
                    </a:moveTo>
                    <a:lnTo>
                      <a:pt x="49268" y="11026"/>
                    </a:lnTo>
                    <a:cubicBezTo>
                      <a:pt x="49268" y="11026"/>
                      <a:pt x="46053" y="25039"/>
                      <a:pt x="31873" y="27671"/>
                    </a:cubicBezTo>
                    <a:cubicBezTo>
                      <a:pt x="17681" y="30302"/>
                      <a:pt x="0" y="18717"/>
                      <a:pt x="3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35"/>
              <p:cNvSpPr/>
              <p:nvPr/>
            </p:nvSpPr>
            <p:spPr>
              <a:xfrm>
                <a:off x="6109975" y="4058950"/>
                <a:ext cx="1054625" cy="641775"/>
              </a:xfrm>
              <a:custGeom>
                <a:avLst/>
                <a:gdLst/>
                <a:ahLst/>
                <a:cxnLst/>
                <a:rect l="l" t="t" r="r" b="b"/>
                <a:pathLst>
                  <a:path w="42185" h="25671" extrusionOk="0">
                    <a:moveTo>
                      <a:pt x="2453" y="1"/>
                    </a:moveTo>
                    <a:lnTo>
                      <a:pt x="21813" y="4656"/>
                    </a:lnTo>
                    <a:lnTo>
                      <a:pt x="42184" y="9550"/>
                    </a:lnTo>
                    <a:cubicBezTo>
                      <a:pt x="41446" y="11979"/>
                      <a:pt x="37958" y="21420"/>
                      <a:pt x="27254" y="23409"/>
                    </a:cubicBezTo>
                    <a:cubicBezTo>
                      <a:pt x="15110" y="25671"/>
                      <a:pt x="1" y="15884"/>
                      <a:pt x="2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35"/>
              <p:cNvSpPr/>
              <p:nvPr/>
            </p:nvSpPr>
            <p:spPr>
              <a:xfrm>
                <a:off x="6087350" y="4058950"/>
                <a:ext cx="1084400" cy="679875"/>
              </a:xfrm>
              <a:custGeom>
                <a:avLst/>
                <a:gdLst/>
                <a:ahLst/>
                <a:cxnLst/>
                <a:rect l="l" t="t" r="r" b="b"/>
                <a:pathLst>
                  <a:path w="43376" h="27195" extrusionOk="0">
                    <a:moveTo>
                      <a:pt x="43375" y="16967"/>
                    </a:moveTo>
                    <a:lnTo>
                      <a:pt x="40446" y="15134"/>
                    </a:lnTo>
                    <a:cubicBezTo>
                      <a:pt x="41577" y="13407"/>
                      <a:pt x="42470" y="11526"/>
                      <a:pt x="43089" y="9550"/>
                    </a:cubicBezTo>
                    <a:lnTo>
                      <a:pt x="41565" y="9181"/>
                    </a:lnTo>
                    <a:cubicBezTo>
                      <a:pt x="41780" y="10324"/>
                      <a:pt x="41839" y="10859"/>
                      <a:pt x="41339" y="11955"/>
                    </a:cubicBezTo>
                    <a:cubicBezTo>
                      <a:pt x="40696" y="13348"/>
                      <a:pt x="39029" y="14336"/>
                      <a:pt x="38363" y="16074"/>
                    </a:cubicBezTo>
                    <a:cubicBezTo>
                      <a:pt x="37708" y="17813"/>
                      <a:pt x="36315" y="17956"/>
                      <a:pt x="34862" y="18646"/>
                    </a:cubicBezTo>
                    <a:cubicBezTo>
                      <a:pt x="33410" y="19337"/>
                      <a:pt x="33183" y="21325"/>
                      <a:pt x="31588" y="21420"/>
                    </a:cubicBezTo>
                    <a:cubicBezTo>
                      <a:pt x="30004" y="21516"/>
                      <a:pt x="28921" y="21301"/>
                      <a:pt x="27838" y="22218"/>
                    </a:cubicBezTo>
                    <a:cubicBezTo>
                      <a:pt x="26742" y="23147"/>
                      <a:pt x="25182" y="23170"/>
                      <a:pt x="23468" y="22373"/>
                    </a:cubicBezTo>
                    <a:cubicBezTo>
                      <a:pt x="22765" y="22039"/>
                      <a:pt x="22158" y="22206"/>
                      <a:pt x="21539" y="22408"/>
                    </a:cubicBezTo>
                    <a:cubicBezTo>
                      <a:pt x="21075" y="22194"/>
                      <a:pt x="20527" y="22325"/>
                      <a:pt x="20194" y="22718"/>
                    </a:cubicBezTo>
                    <a:cubicBezTo>
                      <a:pt x="19682" y="22742"/>
                      <a:pt x="19110" y="22611"/>
                      <a:pt x="18432" y="22123"/>
                    </a:cubicBezTo>
                    <a:cubicBezTo>
                      <a:pt x="16205" y="20563"/>
                      <a:pt x="16098" y="20456"/>
                      <a:pt x="13800" y="19730"/>
                    </a:cubicBezTo>
                    <a:cubicBezTo>
                      <a:pt x="11514" y="18991"/>
                      <a:pt x="12455" y="18098"/>
                      <a:pt x="11121" y="16908"/>
                    </a:cubicBezTo>
                    <a:cubicBezTo>
                      <a:pt x="9800" y="15717"/>
                      <a:pt x="8823" y="16741"/>
                      <a:pt x="7883" y="14372"/>
                    </a:cubicBezTo>
                    <a:cubicBezTo>
                      <a:pt x="7264" y="12812"/>
                      <a:pt x="6644" y="12538"/>
                      <a:pt x="6204" y="12193"/>
                    </a:cubicBezTo>
                    <a:cubicBezTo>
                      <a:pt x="6406" y="11621"/>
                      <a:pt x="6132" y="11002"/>
                      <a:pt x="5573" y="10764"/>
                    </a:cubicBezTo>
                    <a:cubicBezTo>
                      <a:pt x="5537" y="10074"/>
                      <a:pt x="5740" y="9752"/>
                      <a:pt x="4692" y="8300"/>
                    </a:cubicBezTo>
                    <a:cubicBezTo>
                      <a:pt x="3966" y="7276"/>
                      <a:pt x="3787" y="6883"/>
                      <a:pt x="3846" y="6407"/>
                    </a:cubicBezTo>
                    <a:cubicBezTo>
                      <a:pt x="4156" y="6168"/>
                      <a:pt x="4311" y="5776"/>
                      <a:pt x="4263" y="5383"/>
                    </a:cubicBezTo>
                    <a:cubicBezTo>
                      <a:pt x="4251" y="5275"/>
                      <a:pt x="4227" y="5180"/>
                      <a:pt x="4192" y="5085"/>
                    </a:cubicBezTo>
                    <a:cubicBezTo>
                      <a:pt x="4216" y="4990"/>
                      <a:pt x="4239" y="4883"/>
                      <a:pt x="4263" y="4787"/>
                    </a:cubicBezTo>
                    <a:cubicBezTo>
                      <a:pt x="4668" y="2906"/>
                      <a:pt x="3013" y="3823"/>
                      <a:pt x="3858" y="2204"/>
                    </a:cubicBezTo>
                    <a:cubicBezTo>
                      <a:pt x="4287" y="1382"/>
                      <a:pt x="4418" y="751"/>
                      <a:pt x="4239" y="215"/>
                    </a:cubicBezTo>
                    <a:lnTo>
                      <a:pt x="3358" y="1"/>
                    </a:lnTo>
                    <a:cubicBezTo>
                      <a:pt x="3120" y="1454"/>
                      <a:pt x="3049" y="2930"/>
                      <a:pt x="3120" y="4394"/>
                    </a:cubicBezTo>
                    <a:cubicBezTo>
                      <a:pt x="3073" y="4394"/>
                      <a:pt x="3037" y="4394"/>
                      <a:pt x="3001" y="4406"/>
                    </a:cubicBezTo>
                    <a:cubicBezTo>
                      <a:pt x="3001" y="4406"/>
                      <a:pt x="918" y="4668"/>
                      <a:pt x="1" y="4716"/>
                    </a:cubicBezTo>
                    <a:cubicBezTo>
                      <a:pt x="25" y="5490"/>
                      <a:pt x="96" y="6240"/>
                      <a:pt x="191" y="6978"/>
                    </a:cubicBezTo>
                    <a:cubicBezTo>
                      <a:pt x="1215" y="6907"/>
                      <a:pt x="3275" y="6645"/>
                      <a:pt x="3287" y="6645"/>
                    </a:cubicBezTo>
                    <a:lnTo>
                      <a:pt x="3358" y="6633"/>
                    </a:lnTo>
                    <a:cubicBezTo>
                      <a:pt x="3585" y="8073"/>
                      <a:pt x="3989" y="9490"/>
                      <a:pt x="4549" y="10848"/>
                    </a:cubicBezTo>
                    <a:lnTo>
                      <a:pt x="1644" y="12407"/>
                    </a:lnTo>
                    <a:cubicBezTo>
                      <a:pt x="1930" y="13098"/>
                      <a:pt x="2263" y="13788"/>
                      <a:pt x="2620" y="14455"/>
                    </a:cubicBezTo>
                    <a:lnTo>
                      <a:pt x="5549" y="12884"/>
                    </a:lnTo>
                    <a:cubicBezTo>
                      <a:pt x="6359" y="14324"/>
                      <a:pt x="7347" y="15646"/>
                      <a:pt x="8490" y="16848"/>
                    </a:cubicBezTo>
                    <a:lnTo>
                      <a:pt x="5835" y="18777"/>
                    </a:lnTo>
                    <a:cubicBezTo>
                      <a:pt x="5799" y="18801"/>
                      <a:pt x="5763" y="18837"/>
                      <a:pt x="5728" y="18872"/>
                    </a:cubicBezTo>
                    <a:cubicBezTo>
                      <a:pt x="6240" y="19432"/>
                      <a:pt x="6775" y="19980"/>
                      <a:pt x="7335" y="20492"/>
                    </a:cubicBezTo>
                    <a:lnTo>
                      <a:pt x="10050" y="18515"/>
                    </a:lnTo>
                    <a:cubicBezTo>
                      <a:pt x="10097" y="18479"/>
                      <a:pt x="10133" y="18456"/>
                      <a:pt x="10169" y="18420"/>
                    </a:cubicBezTo>
                    <a:cubicBezTo>
                      <a:pt x="11431" y="19480"/>
                      <a:pt x="12812" y="20396"/>
                      <a:pt x="14276" y="21158"/>
                    </a:cubicBezTo>
                    <a:cubicBezTo>
                      <a:pt x="14253" y="21182"/>
                      <a:pt x="14229" y="21218"/>
                      <a:pt x="14205" y="21254"/>
                    </a:cubicBezTo>
                    <a:cubicBezTo>
                      <a:pt x="14205" y="21254"/>
                      <a:pt x="12919" y="23266"/>
                      <a:pt x="12514" y="24171"/>
                    </a:cubicBezTo>
                    <a:cubicBezTo>
                      <a:pt x="13181" y="24540"/>
                      <a:pt x="13860" y="24861"/>
                      <a:pt x="14550" y="25171"/>
                    </a:cubicBezTo>
                    <a:cubicBezTo>
                      <a:pt x="14562" y="25123"/>
                      <a:pt x="14586" y="25087"/>
                      <a:pt x="14586" y="25040"/>
                    </a:cubicBezTo>
                    <a:cubicBezTo>
                      <a:pt x="14669" y="24742"/>
                      <a:pt x="16110" y="22468"/>
                      <a:pt x="16122" y="22468"/>
                    </a:cubicBezTo>
                    <a:cubicBezTo>
                      <a:pt x="16193" y="22349"/>
                      <a:pt x="16241" y="22218"/>
                      <a:pt x="16265" y="22075"/>
                    </a:cubicBezTo>
                    <a:cubicBezTo>
                      <a:pt x="17467" y="22563"/>
                      <a:pt x="18694" y="22944"/>
                      <a:pt x="19944" y="23218"/>
                    </a:cubicBezTo>
                    <a:cubicBezTo>
                      <a:pt x="19932" y="23290"/>
                      <a:pt x="19932" y="23349"/>
                      <a:pt x="19920" y="23409"/>
                    </a:cubicBezTo>
                    <a:lnTo>
                      <a:pt x="19789" y="26826"/>
                    </a:lnTo>
                    <a:cubicBezTo>
                      <a:pt x="20539" y="26980"/>
                      <a:pt x="21301" y="27100"/>
                      <a:pt x="22051" y="27195"/>
                    </a:cubicBezTo>
                    <a:lnTo>
                      <a:pt x="22194" y="23599"/>
                    </a:lnTo>
                    <a:cubicBezTo>
                      <a:pt x="23885" y="23790"/>
                      <a:pt x="25599" y="23778"/>
                      <a:pt x="27290" y="23551"/>
                    </a:cubicBezTo>
                    <a:cubicBezTo>
                      <a:pt x="27290" y="23599"/>
                      <a:pt x="27290" y="23659"/>
                      <a:pt x="27302" y="23718"/>
                    </a:cubicBezTo>
                    <a:lnTo>
                      <a:pt x="27897" y="26909"/>
                    </a:lnTo>
                    <a:cubicBezTo>
                      <a:pt x="27909" y="26980"/>
                      <a:pt x="27933" y="27052"/>
                      <a:pt x="27957" y="27123"/>
                    </a:cubicBezTo>
                    <a:cubicBezTo>
                      <a:pt x="28266" y="27076"/>
                      <a:pt x="28588" y="27028"/>
                      <a:pt x="28897" y="26980"/>
                    </a:cubicBezTo>
                    <a:cubicBezTo>
                      <a:pt x="29326" y="26897"/>
                      <a:pt x="29743" y="26802"/>
                      <a:pt x="30147" y="26707"/>
                    </a:cubicBezTo>
                    <a:cubicBezTo>
                      <a:pt x="30147" y="26647"/>
                      <a:pt x="30135" y="26576"/>
                      <a:pt x="30124" y="26516"/>
                    </a:cubicBezTo>
                    <a:lnTo>
                      <a:pt x="29528" y="23313"/>
                    </a:lnTo>
                    <a:cubicBezTo>
                      <a:pt x="29516" y="23242"/>
                      <a:pt x="29504" y="23182"/>
                      <a:pt x="29481" y="23123"/>
                    </a:cubicBezTo>
                    <a:cubicBezTo>
                      <a:pt x="30969" y="22742"/>
                      <a:pt x="32398" y="22182"/>
                      <a:pt x="33743" y="21444"/>
                    </a:cubicBezTo>
                    <a:lnTo>
                      <a:pt x="35755" y="24468"/>
                    </a:lnTo>
                    <a:cubicBezTo>
                      <a:pt x="36410" y="24087"/>
                      <a:pt x="37041" y="23671"/>
                      <a:pt x="37648" y="23230"/>
                    </a:cubicBezTo>
                    <a:lnTo>
                      <a:pt x="35660" y="20218"/>
                    </a:lnTo>
                    <a:cubicBezTo>
                      <a:pt x="36934" y="19289"/>
                      <a:pt x="38077" y="18194"/>
                      <a:pt x="39077" y="16979"/>
                    </a:cubicBezTo>
                    <a:lnTo>
                      <a:pt x="42054" y="18837"/>
                    </a:lnTo>
                    <a:cubicBezTo>
                      <a:pt x="42566" y="18206"/>
                      <a:pt x="42994" y="17575"/>
                      <a:pt x="43375" y="169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35"/>
              <p:cNvSpPr/>
              <p:nvPr/>
            </p:nvSpPr>
            <p:spPr>
              <a:xfrm>
                <a:off x="6086913" y="4058950"/>
                <a:ext cx="1084400" cy="679875"/>
              </a:xfrm>
              <a:custGeom>
                <a:avLst/>
                <a:gdLst/>
                <a:ahLst/>
                <a:cxnLst/>
                <a:rect l="l" t="t" r="r" b="b"/>
                <a:pathLst>
                  <a:path w="43376" h="27195" extrusionOk="0">
                    <a:moveTo>
                      <a:pt x="43375" y="16967"/>
                    </a:moveTo>
                    <a:lnTo>
                      <a:pt x="40446" y="15134"/>
                    </a:lnTo>
                    <a:cubicBezTo>
                      <a:pt x="41577" y="13407"/>
                      <a:pt x="42470" y="11526"/>
                      <a:pt x="43089" y="9550"/>
                    </a:cubicBezTo>
                    <a:lnTo>
                      <a:pt x="41565" y="9181"/>
                    </a:lnTo>
                    <a:cubicBezTo>
                      <a:pt x="41780" y="10324"/>
                      <a:pt x="41839" y="10859"/>
                      <a:pt x="41339" y="11955"/>
                    </a:cubicBezTo>
                    <a:cubicBezTo>
                      <a:pt x="40696" y="13348"/>
                      <a:pt x="39029" y="14336"/>
                      <a:pt x="38363" y="16074"/>
                    </a:cubicBezTo>
                    <a:cubicBezTo>
                      <a:pt x="37708" y="17813"/>
                      <a:pt x="36315" y="17956"/>
                      <a:pt x="34862" y="18646"/>
                    </a:cubicBezTo>
                    <a:cubicBezTo>
                      <a:pt x="33410" y="19337"/>
                      <a:pt x="33183" y="21325"/>
                      <a:pt x="31588" y="21420"/>
                    </a:cubicBezTo>
                    <a:cubicBezTo>
                      <a:pt x="30004" y="21516"/>
                      <a:pt x="28921" y="21301"/>
                      <a:pt x="27838" y="22218"/>
                    </a:cubicBezTo>
                    <a:cubicBezTo>
                      <a:pt x="26742" y="23147"/>
                      <a:pt x="25182" y="23170"/>
                      <a:pt x="23468" y="22373"/>
                    </a:cubicBezTo>
                    <a:cubicBezTo>
                      <a:pt x="22765" y="22039"/>
                      <a:pt x="22158" y="22206"/>
                      <a:pt x="21539" y="22408"/>
                    </a:cubicBezTo>
                    <a:cubicBezTo>
                      <a:pt x="21075" y="22194"/>
                      <a:pt x="20527" y="22325"/>
                      <a:pt x="20194" y="22718"/>
                    </a:cubicBezTo>
                    <a:cubicBezTo>
                      <a:pt x="19682" y="22742"/>
                      <a:pt x="19110" y="22611"/>
                      <a:pt x="18432" y="22123"/>
                    </a:cubicBezTo>
                    <a:cubicBezTo>
                      <a:pt x="16205" y="20563"/>
                      <a:pt x="16098" y="20456"/>
                      <a:pt x="13800" y="19730"/>
                    </a:cubicBezTo>
                    <a:cubicBezTo>
                      <a:pt x="11514" y="18991"/>
                      <a:pt x="12455" y="18098"/>
                      <a:pt x="11121" y="16908"/>
                    </a:cubicBezTo>
                    <a:cubicBezTo>
                      <a:pt x="9800" y="15717"/>
                      <a:pt x="8823" y="16741"/>
                      <a:pt x="7883" y="14372"/>
                    </a:cubicBezTo>
                    <a:cubicBezTo>
                      <a:pt x="7264" y="12812"/>
                      <a:pt x="6644" y="12538"/>
                      <a:pt x="6204" y="12193"/>
                    </a:cubicBezTo>
                    <a:cubicBezTo>
                      <a:pt x="6406" y="11621"/>
                      <a:pt x="6132" y="11002"/>
                      <a:pt x="5573" y="10764"/>
                    </a:cubicBezTo>
                    <a:cubicBezTo>
                      <a:pt x="5537" y="10074"/>
                      <a:pt x="5740" y="9752"/>
                      <a:pt x="4692" y="8300"/>
                    </a:cubicBezTo>
                    <a:cubicBezTo>
                      <a:pt x="3966" y="7276"/>
                      <a:pt x="3787" y="6883"/>
                      <a:pt x="3846" y="6407"/>
                    </a:cubicBezTo>
                    <a:cubicBezTo>
                      <a:pt x="4156" y="6168"/>
                      <a:pt x="4311" y="5776"/>
                      <a:pt x="4263" y="5383"/>
                    </a:cubicBezTo>
                    <a:cubicBezTo>
                      <a:pt x="4251" y="5275"/>
                      <a:pt x="4227" y="5180"/>
                      <a:pt x="4192" y="5085"/>
                    </a:cubicBezTo>
                    <a:cubicBezTo>
                      <a:pt x="4216" y="4990"/>
                      <a:pt x="4239" y="4883"/>
                      <a:pt x="4263" y="4787"/>
                    </a:cubicBezTo>
                    <a:cubicBezTo>
                      <a:pt x="4668" y="2906"/>
                      <a:pt x="3013" y="3823"/>
                      <a:pt x="3858" y="2204"/>
                    </a:cubicBezTo>
                    <a:cubicBezTo>
                      <a:pt x="4287" y="1382"/>
                      <a:pt x="4418" y="751"/>
                      <a:pt x="4239" y="215"/>
                    </a:cubicBezTo>
                    <a:lnTo>
                      <a:pt x="3358" y="1"/>
                    </a:lnTo>
                    <a:cubicBezTo>
                      <a:pt x="3120" y="1454"/>
                      <a:pt x="3049" y="2930"/>
                      <a:pt x="3120" y="4394"/>
                    </a:cubicBezTo>
                    <a:cubicBezTo>
                      <a:pt x="3073" y="4394"/>
                      <a:pt x="3037" y="4394"/>
                      <a:pt x="3001" y="4406"/>
                    </a:cubicBezTo>
                    <a:cubicBezTo>
                      <a:pt x="3001" y="4406"/>
                      <a:pt x="918" y="4668"/>
                      <a:pt x="1" y="4716"/>
                    </a:cubicBezTo>
                    <a:cubicBezTo>
                      <a:pt x="25" y="5490"/>
                      <a:pt x="96" y="6240"/>
                      <a:pt x="191" y="6978"/>
                    </a:cubicBezTo>
                    <a:cubicBezTo>
                      <a:pt x="1215" y="6907"/>
                      <a:pt x="3275" y="6645"/>
                      <a:pt x="3287" y="6645"/>
                    </a:cubicBezTo>
                    <a:lnTo>
                      <a:pt x="3358" y="6633"/>
                    </a:lnTo>
                    <a:cubicBezTo>
                      <a:pt x="3585" y="8073"/>
                      <a:pt x="3989" y="9490"/>
                      <a:pt x="4549" y="10848"/>
                    </a:cubicBezTo>
                    <a:lnTo>
                      <a:pt x="1644" y="12407"/>
                    </a:lnTo>
                    <a:cubicBezTo>
                      <a:pt x="1930" y="13098"/>
                      <a:pt x="2263" y="13788"/>
                      <a:pt x="2620" y="14455"/>
                    </a:cubicBezTo>
                    <a:lnTo>
                      <a:pt x="5549" y="12884"/>
                    </a:lnTo>
                    <a:cubicBezTo>
                      <a:pt x="6359" y="14324"/>
                      <a:pt x="7347" y="15646"/>
                      <a:pt x="8490" y="16848"/>
                    </a:cubicBezTo>
                    <a:lnTo>
                      <a:pt x="5835" y="18777"/>
                    </a:lnTo>
                    <a:cubicBezTo>
                      <a:pt x="5799" y="18801"/>
                      <a:pt x="5763" y="18837"/>
                      <a:pt x="5728" y="18872"/>
                    </a:cubicBezTo>
                    <a:cubicBezTo>
                      <a:pt x="6240" y="19432"/>
                      <a:pt x="6775" y="19980"/>
                      <a:pt x="7335" y="20492"/>
                    </a:cubicBezTo>
                    <a:lnTo>
                      <a:pt x="10050" y="18515"/>
                    </a:lnTo>
                    <a:cubicBezTo>
                      <a:pt x="10097" y="18479"/>
                      <a:pt x="10133" y="18456"/>
                      <a:pt x="10169" y="18420"/>
                    </a:cubicBezTo>
                    <a:cubicBezTo>
                      <a:pt x="11431" y="19480"/>
                      <a:pt x="12812" y="20396"/>
                      <a:pt x="14276" y="21158"/>
                    </a:cubicBezTo>
                    <a:cubicBezTo>
                      <a:pt x="14253" y="21182"/>
                      <a:pt x="14229" y="21218"/>
                      <a:pt x="14205" y="21254"/>
                    </a:cubicBezTo>
                    <a:cubicBezTo>
                      <a:pt x="14205" y="21254"/>
                      <a:pt x="12919" y="23266"/>
                      <a:pt x="12514" y="24171"/>
                    </a:cubicBezTo>
                    <a:cubicBezTo>
                      <a:pt x="13181" y="24540"/>
                      <a:pt x="13860" y="24861"/>
                      <a:pt x="14550" y="25171"/>
                    </a:cubicBezTo>
                    <a:cubicBezTo>
                      <a:pt x="14562" y="25123"/>
                      <a:pt x="14586" y="25087"/>
                      <a:pt x="14586" y="25040"/>
                    </a:cubicBezTo>
                    <a:cubicBezTo>
                      <a:pt x="14669" y="24742"/>
                      <a:pt x="16110" y="22468"/>
                      <a:pt x="16122" y="22468"/>
                    </a:cubicBezTo>
                    <a:cubicBezTo>
                      <a:pt x="16193" y="22349"/>
                      <a:pt x="16241" y="22218"/>
                      <a:pt x="16265" y="22075"/>
                    </a:cubicBezTo>
                    <a:cubicBezTo>
                      <a:pt x="17467" y="22563"/>
                      <a:pt x="18694" y="22944"/>
                      <a:pt x="19944" y="23218"/>
                    </a:cubicBezTo>
                    <a:cubicBezTo>
                      <a:pt x="19932" y="23290"/>
                      <a:pt x="19932" y="23349"/>
                      <a:pt x="19920" y="23409"/>
                    </a:cubicBezTo>
                    <a:lnTo>
                      <a:pt x="19789" y="26826"/>
                    </a:lnTo>
                    <a:cubicBezTo>
                      <a:pt x="20539" y="26980"/>
                      <a:pt x="21301" y="27100"/>
                      <a:pt x="22051" y="27195"/>
                    </a:cubicBezTo>
                    <a:lnTo>
                      <a:pt x="22194" y="23599"/>
                    </a:lnTo>
                    <a:cubicBezTo>
                      <a:pt x="23885" y="23790"/>
                      <a:pt x="25599" y="23778"/>
                      <a:pt x="27290" y="23551"/>
                    </a:cubicBezTo>
                    <a:cubicBezTo>
                      <a:pt x="27290" y="23599"/>
                      <a:pt x="27290" y="23659"/>
                      <a:pt x="27302" y="23718"/>
                    </a:cubicBezTo>
                    <a:lnTo>
                      <a:pt x="27897" y="26909"/>
                    </a:lnTo>
                    <a:cubicBezTo>
                      <a:pt x="27909" y="26980"/>
                      <a:pt x="27933" y="27052"/>
                      <a:pt x="27957" y="27123"/>
                    </a:cubicBezTo>
                    <a:cubicBezTo>
                      <a:pt x="28266" y="27076"/>
                      <a:pt x="28588" y="27028"/>
                      <a:pt x="28897" y="26980"/>
                    </a:cubicBezTo>
                    <a:cubicBezTo>
                      <a:pt x="29326" y="26897"/>
                      <a:pt x="29743" y="26802"/>
                      <a:pt x="30147" y="26707"/>
                    </a:cubicBezTo>
                    <a:cubicBezTo>
                      <a:pt x="30147" y="26647"/>
                      <a:pt x="30135" y="26576"/>
                      <a:pt x="30124" y="26516"/>
                    </a:cubicBezTo>
                    <a:lnTo>
                      <a:pt x="29528" y="23313"/>
                    </a:lnTo>
                    <a:cubicBezTo>
                      <a:pt x="29516" y="23242"/>
                      <a:pt x="29504" y="23182"/>
                      <a:pt x="29481" y="23123"/>
                    </a:cubicBezTo>
                    <a:cubicBezTo>
                      <a:pt x="30969" y="22742"/>
                      <a:pt x="32398" y="22182"/>
                      <a:pt x="33743" y="21444"/>
                    </a:cubicBezTo>
                    <a:lnTo>
                      <a:pt x="35755" y="24468"/>
                    </a:lnTo>
                    <a:cubicBezTo>
                      <a:pt x="36410" y="24087"/>
                      <a:pt x="37041" y="23671"/>
                      <a:pt x="37648" y="23230"/>
                    </a:cubicBezTo>
                    <a:lnTo>
                      <a:pt x="35660" y="20218"/>
                    </a:lnTo>
                    <a:cubicBezTo>
                      <a:pt x="36934" y="19289"/>
                      <a:pt x="38077" y="18194"/>
                      <a:pt x="39077" y="16979"/>
                    </a:cubicBezTo>
                    <a:lnTo>
                      <a:pt x="42054" y="18837"/>
                    </a:lnTo>
                    <a:cubicBezTo>
                      <a:pt x="42566" y="18206"/>
                      <a:pt x="42994" y="17575"/>
                      <a:pt x="43375" y="16967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35"/>
              <p:cNvSpPr/>
              <p:nvPr/>
            </p:nvSpPr>
            <p:spPr>
              <a:xfrm>
                <a:off x="6272800" y="4192900"/>
                <a:ext cx="425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978" extrusionOk="0">
                    <a:moveTo>
                      <a:pt x="1679" y="167"/>
                    </a:moveTo>
                    <a:cubicBezTo>
                      <a:pt x="1631" y="84"/>
                      <a:pt x="1143" y="1"/>
                      <a:pt x="1000" y="1"/>
                    </a:cubicBezTo>
                    <a:cubicBezTo>
                      <a:pt x="774" y="1"/>
                      <a:pt x="560" y="48"/>
                      <a:pt x="358" y="132"/>
                    </a:cubicBezTo>
                    <a:cubicBezTo>
                      <a:pt x="227" y="179"/>
                      <a:pt x="119" y="275"/>
                      <a:pt x="60" y="394"/>
                    </a:cubicBezTo>
                    <a:cubicBezTo>
                      <a:pt x="0" y="513"/>
                      <a:pt x="12" y="644"/>
                      <a:pt x="84" y="739"/>
                    </a:cubicBezTo>
                    <a:cubicBezTo>
                      <a:pt x="143" y="882"/>
                      <a:pt x="286" y="965"/>
                      <a:pt x="441" y="977"/>
                    </a:cubicBezTo>
                    <a:cubicBezTo>
                      <a:pt x="548" y="965"/>
                      <a:pt x="655" y="953"/>
                      <a:pt x="762" y="941"/>
                    </a:cubicBezTo>
                    <a:cubicBezTo>
                      <a:pt x="1322" y="763"/>
                      <a:pt x="1703" y="203"/>
                      <a:pt x="1679" y="16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35"/>
              <p:cNvSpPr/>
              <p:nvPr/>
            </p:nvSpPr>
            <p:spPr>
              <a:xfrm>
                <a:off x="6994900" y="4371500"/>
                <a:ext cx="339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442" extrusionOk="0">
                    <a:moveTo>
                      <a:pt x="37" y="60"/>
                    </a:moveTo>
                    <a:cubicBezTo>
                      <a:pt x="120" y="1"/>
                      <a:pt x="596" y="167"/>
                      <a:pt x="727" y="251"/>
                    </a:cubicBezTo>
                    <a:cubicBezTo>
                      <a:pt x="918" y="358"/>
                      <a:pt x="1084" y="501"/>
                      <a:pt x="1215" y="667"/>
                    </a:cubicBezTo>
                    <a:cubicBezTo>
                      <a:pt x="1311" y="774"/>
                      <a:pt x="1358" y="905"/>
                      <a:pt x="1346" y="1048"/>
                    </a:cubicBezTo>
                    <a:cubicBezTo>
                      <a:pt x="1346" y="1167"/>
                      <a:pt x="1275" y="1286"/>
                      <a:pt x="1156" y="1346"/>
                    </a:cubicBezTo>
                    <a:cubicBezTo>
                      <a:pt x="1037" y="1429"/>
                      <a:pt x="870" y="1441"/>
                      <a:pt x="727" y="1382"/>
                    </a:cubicBezTo>
                    <a:cubicBezTo>
                      <a:pt x="644" y="1322"/>
                      <a:pt x="549" y="1251"/>
                      <a:pt x="465" y="1179"/>
                    </a:cubicBezTo>
                    <a:cubicBezTo>
                      <a:pt x="60" y="751"/>
                      <a:pt x="1" y="84"/>
                      <a:pt x="37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35"/>
              <p:cNvSpPr/>
              <p:nvPr/>
            </p:nvSpPr>
            <p:spPr>
              <a:xfrm>
                <a:off x="6404950" y="4407825"/>
                <a:ext cx="3277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465" extrusionOk="0">
                    <a:moveTo>
                      <a:pt x="1275" y="48"/>
                    </a:moveTo>
                    <a:cubicBezTo>
                      <a:pt x="1191" y="0"/>
                      <a:pt x="727" y="202"/>
                      <a:pt x="608" y="274"/>
                    </a:cubicBezTo>
                    <a:cubicBezTo>
                      <a:pt x="417" y="393"/>
                      <a:pt x="263" y="536"/>
                      <a:pt x="132" y="714"/>
                    </a:cubicBezTo>
                    <a:cubicBezTo>
                      <a:pt x="48" y="822"/>
                      <a:pt x="1" y="964"/>
                      <a:pt x="13" y="1095"/>
                    </a:cubicBezTo>
                    <a:cubicBezTo>
                      <a:pt x="36" y="1215"/>
                      <a:pt x="108" y="1322"/>
                      <a:pt x="215" y="1381"/>
                    </a:cubicBezTo>
                    <a:cubicBezTo>
                      <a:pt x="346" y="1465"/>
                      <a:pt x="513" y="1465"/>
                      <a:pt x="656" y="1393"/>
                    </a:cubicBezTo>
                    <a:cubicBezTo>
                      <a:pt x="739" y="1322"/>
                      <a:pt x="822" y="1250"/>
                      <a:pt x="906" y="1179"/>
                    </a:cubicBezTo>
                    <a:cubicBezTo>
                      <a:pt x="1287" y="750"/>
                      <a:pt x="1310" y="72"/>
                      <a:pt x="1275" y="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35"/>
              <p:cNvSpPr/>
              <p:nvPr/>
            </p:nvSpPr>
            <p:spPr>
              <a:xfrm>
                <a:off x="6742500" y="4484300"/>
                <a:ext cx="24425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728" extrusionOk="0">
                    <a:moveTo>
                      <a:pt x="405" y="13"/>
                    </a:moveTo>
                    <a:cubicBezTo>
                      <a:pt x="500" y="13"/>
                      <a:pt x="774" y="430"/>
                      <a:pt x="834" y="572"/>
                    </a:cubicBezTo>
                    <a:cubicBezTo>
                      <a:pt x="917" y="775"/>
                      <a:pt x="965" y="989"/>
                      <a:pt x="965" y="1215"/>
                    </a:cubicBezTo>
                    <a:cubicBezTo>
                      <a:pt x="977" y="1346"/>
                      <a:pt x="929" y="1489"/>
                      <a:pt x="846" y="1585"/>
                    </a:cubicBezTo>
                    <a:cubicBezTo>
                      <a:pt x="762" y="1680"/>
                      <a:pt x="631" y="1727"/>
                      <a:pt x="512" y="1704"/>
                    </a:cubicBezTo>
                    <a:cubicBezTo>
                      <a:pt x="358" y="1692"/>
                      <a:pt x="227" y="1608"/>
                      <a:pt x="155" y="1477"/>
                    </a:cubicBezTo>
                    <a:cubicBezTo>
                      <a:pt x="119" y="1370"/>
                      <a:pt x="96" y="1263"/>
                      <a:pt x="60" y="1156"/>
                    </a:cubicBezTo>
                    <a:cubicBezTo>
                      <a:pt x="0" y="572"/>
                      <a:pt x="369" y="1"/>
                      <a:pt x="405" y="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35"/>
              <p:cNvSpPr/>
              <p:nvPr/>
            </p:nvSpPr>
            <p:spPr>
              <a:xfrm>
                <a:off x="6627300" y="4261075"/>
                <a:ext cx="2592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691" extrusionOk="0">
                    <a:moveTo>
                      <a:pt x="679" y="0"/>
                    </a:moveTo>
                    <a:cubicBezTo>
                      <a:pt x="584" y="0"/>
                      <a:pt x="275" y="393"/>
                      <a:pt x="203" y="524"/>
                    </a:cubicBezTo>
                    <a:cubicBezTo>
                      <a:pt x="108" y="715"/>
                      <a:pt x="36" y="929"/>
                      <a:pt x="13" y="1143"/>
                    </a:cubicBezTo>
                    <a:cubicBezTo>
                      <a:pt x="1" y="1286"/>
                      <a:pt x="24" y="1417"/>
                      <a:pt x="108" y="1536"/>
                    </a:cubicBezTo>
                    <a:cubicBezTo>
                      <a:pt x="179" y="1631"/>
                      <a:pt x="298" y="1691"/>
                      <a:pt x="429" y="1679"/>
                    </a:cubicBezTo>
                    <a:cubicBezTo>
                      <a:pt x="572" y="1691"/>
                      <a:pt x="715" y="1608"/>
                      <a:pt x="810" y="1477"/>
                    </a:cubicBezTo>
                    <a:cubicBezTo>
                      <a:pt x="846" y="1381"/>
                      <a:pt x="882" y="1274"/>
                      <a:pt x="917" y="1167"/>
                    </a:cubicBezTo>
                    <a:cubicBezTo>
                      <a:pt x="1037" y="596"/>
                      <a:pt x="715" y="0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08" name="Google Shape;2808;p35"/>
          <p:cNvGrpSpPr/>
          <p:nvPr/>
        </p:nvGrpSpPr>
        <p:grpSpPr>
          <a:xfrm>
            <a:off x="8395100" y="-68375"/>
            <a:ext cx="1069500" cy="982775"/>
            <a:chOff x="2371425" y="1495175"/>
            <a:chExt cx="1069500" cy="982775"/>
          </a:xfrm>
        </p:grpSpPr>
        <p:sp>
          <p:nvSpPr>
            <p:cNvPr id="2809" name="Google Shape;2809;p35"/>
            <p:cNvSpPr/>
            <p:nvPr/>
          </p:nvSpPr>
          <p:spPr>
            <a:xfrm>
              <a:off x="2371425" y="1495200"/>
              <a:ext cx="1033775" cy="982700"/>
            </a:xfrm>
            <a:custGeom>
              <a:avLst/>
              <a:gdLst/>
              <a:ahLst/>
              <a:cxnLst/>
              <a:rect l="l" t="t" r="r" b="b"/>
              <a:pathLst>
                <a:path w="41351" h="39308" extrusionOk="0">
                  <a:moveTo>
                    <a:pt x="30111" y="824"/>
                  </a:moveTo>
                  <a:cubicBezTo>
                    <a:pt x="30361" y="824"/>
                    <a:pt x="30611" y="836"/>
                    <a:pt x="30849" y="884"/>
                  </a:cubicBezTo>
                  <a:cubicBezTo>
                    <a:pt x="31837" y="1062"/>
                    <a:pt x="32778" y="1443"/>
                    <a:pt x="33623" y="2003"/>
                  </a:cubicBezTo>
                  <a:cubicBezTo>
                    <a:pt x="33139" y="2811"/>
                    <a:pt x="33804" y="3645"/>
                    <a:pt x="34554" y="3645"/>
                  </a:cubicBezTo>
                  <a:cubicBezTo>
                    <a:pt x="34799" y="3645"/>
                    <a:pt x="35053" y="3556"/>
                    <a:pt x="35278" y="3348"/>
                  </a:cubicBezTo>
                  <a:cubicBezTo>
                    <a:pt x="36005" y="4063"/>
                    <a:pt x="36564" y="4908"/>
                    <a:pt x="36957" y="5837"/>
                  </a:cubicBezTo>
                  <a:cubicBezTo>
                    <a:pt x="37362" y="6908"/>
                    <a:pt x="37326" y="7849"/>
                    <a:pt x="36850" y="8492"/>
                  </a:cubicBezTo>
                  <a:cubicBezTo>
                    <a:pt x="36719" y="8277"/>
                    <a:pt x="36564" y="8075"/>
                    <a:pt x="36421" y="7873"/>
                  </a:cubicBezTo>
                  <a:lnTo>
                    <a:pt x="36338" y="7777"/>
                  </a:lnTo>
                  <a:cubicBezTo>
                    <a:pt x="36243" y="7646"/>
                    <a:pt x="36136" y="7504"/>
                    <a:pt x="36028" y="7373"/>
                  </a:cubicBezTo>
                  <a:lnTo>
                    <a:pt x="35945" y="7277"/>
                  </a:lnTo>
                  <a:cubicBezTo>
                    <a:pt x="35814" y="7111"/>
                    <a:pt x="35683" y="6956"/>
                    <a:pt x="35552" y="6801"/>
                  </a:cubicBezTo>
                  <a:cubicBezTo>
                    <a:pt x="35540" y="6777"/>
                    <a:pt x="35528" y="6777"/>
                    <a:pt x="35516" y="6753"/>
                  </a:cubicBezTo>
                  <a:cubicBezTo>
                    <a:pt x="35385" y="6611"/>
                    <a:pt x="35266" y="6480"/>
                    <a:pt x="35135" y="6337"/>
                  </a:cubicBezTo>
                  <a:lnTo>
                    <a:pt x="35028" y="6218"/>
                  </a:lnTo>
                  <a:cubicBezTo>
                    <a:pt x="34909" y="6099"/>
                    <a:pt x="34790" y="5968"/>
                    <a:pt x="34671" y="5849"/>
                  </a:cubicBezTo>
                  <a:lnTo>
                    <a:pt x="34588" y="5765"/>
                  </a:lnTo>
                  <a:cubicBezTo>
                    <a:pt x="34445" y="5622"/>
                    <a:pt x="34290" y="5480"/>
                    <a:pt x="34147" y="5337"/>
                  </a:cubicBezTo>
                  <a:lnTo>
                    <a:pt x="34040" y="5241"/>
                  </a:lnTo>
                  <a:cubicBezTo>
                    <a:pt x="33921" y="5134"/>
                    <a:pt x="33802" y="5015"/>
                    <a:pt x="33671" y="4908"/>
                  </a:cubicBezTo>
                  <a:lnTo>
                    <a:pt x="33540" y="4801"/>
                  </a:lnTo>
                  <a:cubicBezTo>
                    <a:pt x="33385" y="4658"/>
                    <a:pt x="33219" y="4527"/>
                    <a:pt x="33064" y="4396"/>
                  </a:cubicBezTo>
                  <a:cubicBezTo>
                    <a:pt x="32897" y="4253"/>
                    <a:pt x="32730" y="4134"/>
                    <a:pt x="32564" y="4003"/>
                  </a:cubicBezTo>
                  <a:lnTo>
                    <a:pt x="32421" y="3896"/>
                  </a:lnTo>
                  <a:cubicBezTo>
                    <a:pt x="32290" y="3801"/>
                    <a:pt x="32159" y="3706"/>
                    <a:pt x="32016" y="3610"/>
                  </a:cubicBezTo>
                  <a:lnTo>
                    <a:pt x="31897" y="3527"/>
                  </a:lnTo>
                  <a:cubicBezTo>
                    <a:pt x="31730" y="3408"/>
                    <a:pt x="31564" y="3289"/>
                    <a:pt x="31385" y="3182"/>
                  </a:cubicBezTo>
                  <a:lnTo>
                    <a:pt x="31302" y="3122"/>
                  </a:lnTo>
                  <a:cubicBezTo>
                    <a:pt x="31147" y="3027"/>
                    <a:pt x="31004" y="2932"/>
                    <a:pt x="30849" y="2848"/>
                  </a:cubicBezTo>
                  <a:lnTo>
                    <a:pt x="30718" y="2765"/>
                  </a:lnTo>
                  <a:cubicBezTo>
                    <a:pt x="30552" y="2670"/>
                    <a:pt x="30397" y="2574"/>
                    <a:pt x="30230" y="2479"/>
                  </a:cubicBezTo>
                  <a:lnTo>
                    <a:pt x="30182" y="2455"/>
                  </a:lnTo>
                  <a:cubicBezTo>
                    <a:pt x="30004" y="2348"/>
                    <a:pt x="29813" y="2253"/>
                    <a:pt x="29635" y="2158"/>
                  </a:cubicBezTo>
                  <a:lnTo>
                    <a:pt x="29516" y="2098"/>
                  </a:lnTo>
                  <a:cubicBezTo>
                    <a:pt x="29373" y="2027"/>
                    <a:pt x="29218" y="1955"/>
                    <a:pt x="29063" y="1872"/>
                  </a:cubicBezTo>
                  <a:lnTo>
                    <a:pt x="28944" y="1824"/>
                  </a:lnTo>
                  <a:cubicBezTo>
                    <a:pt x="28754" y="1729"/>
                    <a:pt x="28563" y="1646"/>
                    <a:pt x="28373" y="1562"/>
                  </a:cubicBezTo>
                  <a:lnTo>
                    <a:pt x="28266" y="1515"/>
                  </a:lnTo>
                  <a:cubicBezTo>
                    <a:pt x="28682" y="1062"/>
                    <a:pt x="29325" y="824"/>
                    <a:pt x="30111" y="824"/>
                  </a:cubicBezTo>
                  <a:close/>
                  <a:moveTo>
                    <a:pt x="8349" y="3096"/>
                  </a:moveTo>
                  <a:cubicBezTo>
                    <a:pt x="8767" y="3096"/>
                    <a:pt x="9171" y="3236"/>
                    <a:pt x="9513" y="3479"/>
                  </a:cubicBezTo>
                  <a:lnTo>
                    <a:pt x="9418" y="3539"/>
                  </a:lnTo>
                  <a:cubicBezTo>
                    <a:pt x="9239" y="3670"/>
                    <a:pt x="9073" y="3789"/>
                    <a:pt x="8906" y="3908"/>
                  </a:cubicBezTo>
                  <a:lnTo>
                    <a:pt x="8811" y="3991"/>
                  </a:lnTo>
                  <a:cubicBezTo>
                    <a:pt x="8668" y="4087"/>
                    <a:pt x="8537" y="4194"/>
                    <a:pt x="8406" y="4301"/>
                  </a:cubicBezTo>
                  <a:lnTo>
                    <a:pt x="8311" y="4384"/>
                  </a:lnTo>
                  <a:cubicBezTo>
                    <a:pt x="8144" y="4515"/>
                    <a:pt x="7989" y="4646"/>
                    <a:pt x="7823" y="4789"/>
                  </a:cubicBezTo>
                  <a:lnTo>
                    <a:pt x="7787" y="4813"/>
                  </a:lnTo>
                  <a:cubicBezTo>
                    <a:pt x="7644" y="4944"/>
                    <a:pt x="7501" y="5063"/>
                    <a:pt x="7370" y="5194"/>
                  </a:cubicBezTo>
                  <a:lnTo>
                    <a:pt x="7251" y="5301"/>
                  </a:lnTo>
                  <a:cubicBezTo>
                    <a:pt x="7120" y="5420"/>
                    <a:pt x="7001" y="5539"/>
                    <a:pt x="6870" y="5670"/>
                  </a:cubicBezTo>
                  <a:cubicBezTo>
                    <a:pt x="6846" y="5694"/>
                    <a:pt x="6822" y="5718"/>
                    <a:pt x="6799" y="5741"/>
                  </a:cubicBezTo>
                  <a:cubicBezTo>
                    <a:pt x="6656" y="5884"/>
                    <a:pt x="6501" y="6039"/>
                    <a:pt x="6370" y="6182"/>
                  </a:cubicBezTo>
                  <a:cubicBezTo>
                    <a:pt x="6334" y="6218"/>
                    <a:pt x="6299" y="6265"/>
                    <a:pt x="6275" y="6289"/>
                  </a:cubicBezTo>
                  <a:cubicBezTo>
                    <a:pt x="6156" y="6408"/>
                    <a:pt x="6048" y="6539"/>
                    <a:pt x="5941" y="6658"/>
                  </a:cubicBezTo>
                  <a:lnTo>
                    <a:pt x="5822" y="6789"/>
                  </a:lnTo>
                  <a:cubicBezTo>
                    <a:pt x="5691" y="6944"/>
                    <a:pt x="5548" y="7111"/>
                    <a:pt x="5417" y="7265"/>
                  </a:cubicBezTo>
                  <a:cubicBezTo>
                    <a:pt x="5286" y="7432"/>
                    <a:pt x="5167" y="7599"/>
                    <a:pt x="5036" y="7766"/>
                  </a:cubicBezTo>
                  <a:lnTo>
                    <a:pt x="4929" y="7908"/>
                  </a:lnTo>
                  <a:cubicBezTo>
                    <a:pt x="4834" y="8039"/>
                    <a:pt x="4739" y="8170"/>
                    <a:pt x="4644" y="8301"/>
                  </a:cubicBezTo>
                  <a:cubicBezTo>
                    <a:pt x="4608" y="8337"/>
                    <a:pt x="4584" y="8373"/>
                    <a:pt x="4560" y="8420"/>
                  </a:cubicBezTo>
                  <a:cubicBezTo>
                    <a:pt x="4441" y="8587"/>
                    <a:pt x="4322" y="8754"/>
                    <a:pt x="4215" y="8932"/>
                  </a:cubicBezTo>
                  <a:lnTo>
                    <a:pt x="4155" y="9016"/>
                  </a:lnTo>
                  <a:cubicBezTo>
                    <a:pt x="4060" y="9170"/>
                    <a:pt x="3965" y="9313"/>
                    <a:pt x="3870" y="9468"/>
                  </a:cubicBezTo>
                  <a:lnTo>
                    <a:pt x="3786" y="9611"/>
                  </a:lnTo>
                  <a:cubicBezTo>
                    <a:pt x="3691" y="9766"/>
                    <a:pt x="3596" y="9932"/>
                    <a:pt x="3512" y="10099"/>
                  </a:cubicBezTo>
                  <a:cubicBezTo>
                    <a:pt x="3501" y="10111"/>
                    <a:pt x="3489" y="10123"/>
                    <a:pt x="3489" y="10135"/>
                  </a:cubicBezTo>
                  <a:cubicBezTo>
                    <a:pt x="3381" y="10325"/>
                    <a:pt x="3286" y="10504"/>
                    <a:pt x="3191" y="10683"/>
                  </a:cubicBezTo>
                  <a:lnTo>
                    <a:pt x="3131" y="10802"/>
                  </a:lnTo>
                  <a:cubicBezTo>
                    <a:pt x="3048" y="10944"/>
                    <a:pt x="2977" y="11111"/>
                    <a:pt x="2905" y="11266"/>
                  </a:cubicBezTo>
                  <a:lnTo>
                    <a:pt x="2846" y="11373"/>
                  </a:lnTo>
                  <a:cubicBezTo>
                    <a:pt x="2739" y="11599"/>
                    <a:pt x="2643" y="11826"/>
                    <a:pt x="2548" y="12064"/>
                  </a:cubicBezTo>
                  <a:cubicBezTo>
                    <a:pt x="1441" y="11064"/>
                    <a:pt x="1679" y="8825"/>
                    <a:pt x="3024" y="6706"/>
                  </a:cubicBezTo>
                  <a:cubicBezTo>
                    <a:pt x="3217" y="6824"/>
                    <a:pt x="3412" y="6875"/>
                    <a:pt x="3596" y="6875"/>
                  </a:cubicBezTo>
                  <a:cubicBezTo>
                    <a:pt x="4439" y="6875"/>
                    <a:pt x="5075" y="5803"/>
                    <a:pt x="4382" y="5051"/>
                  </a:cubicBezTo>
                  <a:cubicBezTo>
                    <a:pt x="5644" y="3813"/>
                    <a:pt x="7084" y="3098"/>
                    <a:pt x="8251" y="3098"/>
                  </a:cubicBezTo>
                  <a:cubicBezTo>
                    <a:pt x="8284" y="3097"/>
                    <a:pt x="8316" y="3096"/>
                    <a:pt x="8349" y="3096"/>
                  </a:cubicBezTo>
                  <a:close/>
                  <a:moveTo>
                    <a:pt x="20689" y="8200"/>
                  </a:moveTo>
                  <a:cubicBezTo>
                    <a:pt x="21547" y="8200"/>
                    <a:pt x="22408" y="8297"/>
                    <a:pt x="23253" y="8492"/>
                  </a:cubicBezTo>
                  <a:lnTo>
                    <a:pt x="23408" y="8528"/>
                  </a:lnTo>
                  <a:cubicBezTo>
                    <a:pt x="23551" y="8563"/>
                    <a:pt x="23682" y="8599"/>
                    <a:pt x="23825" y="8635"/>
                  </a:cubicBezTo>
                  <a:lnTo>
                    <a:pt x="23932" y="8670"/>
                  </a:lnTo>
                  <a:cubicBezTo>
                    <a:pt x="24063" y="8706"/>
                    <a:pt x="24182" y="8742"/>
                    <a:pt x="24313" y="8789"/>
                  </a:cubicBezTo>
                  <a:lnTo>
                    <a:pt x="24444" y="8837"/>
                  </a:lnTo>
                  <a:cubicBezTo>
                    <a:pt x="24598" y="8885"/>
                    <a:pt x="24741" y="8944"/>
                    <a:pt x="24884" y="8992"/>
                  </a:cubicBezTo>
                  <a:lnTo>
                    <a:pt x="25003" y="9039"/>
                  </a:lnTo>
                  <a:cubicBezTo>
                    <a:pt x="25122" y="9099"/>
                    <a:pt x="25253" y="9147"/>
                    <a:pt x="25384" y="9206"/>
                  </a:cubicBezTo>
                  <a:lnTo>
                    <a:pt x="25456" y="9242"/>
                  </a:lnTo>
                  <a:cubicBezTo>
                    <a:pt x="25610" y="9313"/>
                    <a:pt x="25753" y="9385"/>
                    <a:pt x="25896" y="9456"/>
                  </a:cubicBezTo>
                  <a:lnTo>
                    <a:pt x="26003" y="9516"/>
                  </a:lnTo>
                  <a:cubicBezTo>
                    <a:pt x="26146" y="9587"/>
                    <a:pt x="26289" y="9671"/>
                    <a:pt x="26432" y="9754"/>
                  </a:cubicBezTo>
                  <a:lnTo>
                    <a:pt x="26503" y="9790"/>
                  </a:lnTo>
                  <a:cubicBezTo>
                    <a:pt x="26634" y="9873"/>
                    <a:pt x="26765" y="9944"/>
                    <a:pt x="26896" y="10028"/>
                  </a:cubicBezTo>
                  <a:lnTo>
                    <a:pt x="26968" y="10087"/>
                  </a:lnTo>
                  <a:cubicBezTo>
                    <a:pt x="27111" y="10171"/>
                    <a:pt x="27254" y="10278"/>
                    <a:pt x="27384" y="10373"/>
                  </a:cubicBezTo>
                  <a:lnTo>
                    <a:pt x="27480" y="10433"/>
                  </a:lnTo>
                  <a:cubicBezTo>
                    <a:pt x="27611" y="10540"/>
                    <a:pt x="27754" y="10647"/>
                    <a:pt x="27896" y="10754"/>
                  </a:cubicBezTo>
                  <a:cubicBezTo>
                    <a:pt x="28027" y="10873"/>
                    <a:pt x="28158" y="10980"/>
                    <a:pt x="28289" y="11099"/>
                  </a:cubicBezTo>
                  <a:lnTo>
                    <a:pt x="28373" y="11171"/>
                  </a:lnTo>
                  <a:cubicBezTo>
                    <a:pt x="28504" y="11290"/>
                    <a:pt x="28623" y="11397"/>
                    <a:pt x="28742" y="11516"/>
                  </a:cubicBezTo>
                  <a:lnTo>
                    <a:pt x="28813" y="11587"/>
                  </a:lnTo>
                  <a:cubicBezTo>
                    <a:pt x="28920" y="11695"/>
                    <a:pt x="29028" y="11802"/>
                    <a:pt x="29123" y="11921"/>
                  </a:cubicBezTo>
                  <a:lnTo>
                    <a:pt x="29182" y="11980"/>
                  </a:lnTo>
                  <a:cubicBezTo>
                    <a:pt x="29289" y="12099"/>
                    <a:pt x="29397" y="12218"/>
                    <a:pt x="29504" y="12349"/>
                  </a:cubicBezTo>
                  <a:lnTo>
                    <a:pt x="29575" y="12445"/>
                  </a:lnTo>
                  <a:cubicBezTo>
                    <a:pt x="29682" y="12564"/>
                    <a:pt x="29778" y="12695"/>
                    <a:pt x="29873" y="12826"/>
                  </a:cubicBezTo>
                  <a:lnTo>
                    <a:pt x="29921" y="12897"/>
                  </a:lnTo>
                  <a:cubicBezTo>
                    <a:pt x="30004" y="13004"/>
                    <a:pt x="30087" y="13123"/>
                    <a:pt x="30171" y="13242"/>
                  </a:cubicBezTo>
                  <a:lnTo>
                    <a:pt x="30242" y="13350"/>
                  </a:lnTo>
                  <a:cubicBezTo>
                    <a:pt x="30325" y="13469"/>
                    <a:pt x="30409" y="13600"/>
                    <a:pt x="30480" y="13731"/>
                  </a:cubicBezTo>
                  <a:cubicBezTo>
                    <a:pt x="30504" y="13766"/>
                    <a:pt x="30528" y="13814"/>
                    <a:pt x="30552" y="13850"/>
                  </a:cubicBezTo>
                  <a:cubicBezTo>
                    <a:pt x="30623" y="13969"/>
                    <a:pt x="30694" y="14088"/>
                    <a:pt x="30754" y="14207"/>
                  </a:cubicBezTo>
                  <a:cubicBezTo>
                    <a:pt x="30766" y="14243"/>
                    <a:pt x="30790" y="14266"/>
                    <a:pt x="30802" y="14302"/>
                  </a:cubicBezTo>
                  <a:cubicBezTo>
                    <a:pt x="30873" y="14433"/>
                    <a:pt x="30933" y="14564"/>
                    <a:pt x="31004" y="14683"/>
                  </a:cubicBezTo>
                  <a:lnTo>
                    <a:pt x="31064" y="14826"/>
                  </a:lnTo>
                  <a:cubicBezTo>
                    <a:pt x="31671" y="16148"/>
                    <a:pt x="32028" y="17564"/>
                    <a:pt x="32111" y="19017"/>
                  </a:cubicBezTo>
                  <a:cubicBezTo>
                    <a:pt x="32123" y="19374"/>
                    <a:pt x="32135" y="19743"/>
                    <a:pt x="32123" y="20112"/>
                  </a:cubicBezTo>
                  <a:cubicBezTo>
                    <a:pt x="32099" y="20660"/>
                    <a:pt x="32040" y="21220"/>
                    <a:pt x="31945" y="21755"/>
                  </a:cubicBezTo>
                  <a:cubicBezTo>
                    <a:pt x="31921" y="21922"/>
                    <a:pt x="31885" y="22077"/>
                    <a:pt x="31849" y="22232"/>
                  </a:cubicBezTo>
                  <a:cubicBezTo>
                    <a:pt x="31837" y="22279"/>
                    <a:pt x="31826" y="22339"/>
                    <a:pt x="31814" y="22386"/>
                  </a:cubicBezTo>
                  <a:cubicBezTo>
                    <a:pt x="31778" y="22529"/>
                    <a:pt x="31742" y="22660"/>
                    <a:pt x="31695" y="22803"/>
                  </a:cubicBezTo>
                  <a:cubicBezTo>
                    <a:pt x="31695" y="22839"/>
                    <a:pt x="31683" y="22875"/>
                    <a:pt x="31671" y="22910"/>
                  </a:cubicBezTo>
                  <a:cubicBezTo>
                    <a:pt x="31635" y="23041"/>
                    <a:pt x="31587" y="23160"/>
                    <a:pt x="31552" y="23291"/>
                  </a:cubicBezTo>
                  <a:cubicBezTo>
                    <a:pt x="31528" y="23339"/>
                    <a:pt x="31516" y="23386"/>
                    <a:pt x="31504" y="23422"/>
                  </a:cubicBezTo>
                  <a:cubicBezTo>
                    <a:pt x="31445" y="23577"/>
                    <a:pt x="31397" y="23720"/>
                    <a:pt x="31337" y="23851"/>
                  </a:cubicBezTo>
                  <a:cubicBezTo>
                    <a:pt x="31325" y="23898"/>
                    <a:pt x="31314" y="23934"/>
                    <a:pt x="31290" y="23970"/>
                  </a:cubicBezTo>
                  <a:cubicBezTo>
                    <a:pt x="31242" y="24101"/>
                    <a:pt x="31183" y="24232"/>
                    <a:pt x="31123" y="24363"/>
                  </a:cubicBezTo>
                  <a:cubicBezTo>
                    <a:pt x="31111" y="24387"/>
                    <a:pt x="31099" y="24410"/>
                    <a:pt x="31087" y="24434"/>
                  </a:cubicBezTo>
                  <a:cubicBezTo>
                    <a:pt x="31028" y="24589"/>
                    <a:pt x="30956" y="24732"/>
                    <a:pt x="30885" y="24875"/>
                  </a:cubicBezTo>
                  <a:lnTo>
                    <a:pt x="30825" y="24982"/>
                  </a:lnTo>
                  <a:cubicBezTo>
                    <a:pt x="30742" y="25137"/>
                    <a:pt x="30671" y="25268"/>
                    <a:pt x="30587" y="25411"/>
                  </a:cubicBezTo>
                  <a:cubicBezTo>
                    <a:pt x="30575" y="25434"/>
                    <a:pt x="30563" y="25458"/>
                    <a:pt x="30540" y="25482"/>
                  </a:cubicBezTo>
                  <a:cubicBezTo>
                    <a:pt x="30468" y="25613"/>
                    <a:pt x="30385" y="25744"/>
                    <a:pt x="30302" y="25875"/>
                  </a:cubicBezTo>
                  <a:lnTo>
                    <a:pt x="30254" y="25946"/>
                  </a:lnTo>
                  <a:cubicBezTo>
                    <a:pt x="30159" y="26089"/>
                    <a:pt x="30063" y="26232"/>
                    <a:pt x="29968" y="26363"/>
                  </a:cubicBezTo>
                  <a:lnTo>
                    <a:pt x="29897" y="26458"/>
                  </a:lnTo>
                  <a:cubicBezTo>
                    <a:pt x="29801" y="26589"/>
                    <a:pt x="29694" y="26732"/>
                    <a:pt x="29575" y="26875"/>
                  </a:cubicBezTo>
                  <a:cubicBezTo>
                    <a:pt x="29468" y="27006"/>
                    <a:pt x="29349" y="27137"/>
                    <a:pt x="29242" y="27268"/>
                  </a:cubicBezTo>
                  <a:lnTo>
                    <a:pt x="29159" y="27351"/>
                  </a:lnTo>
                  <a:cubicBezTo>
                    <a:pt x="29051" y="27482"/>
                    <a:pt x="28932" y="27601"/>
                    <a:pt x="28813" y="27720"/>
                  </a:cubicBezTo>
                  <a:lnTo>
                    <a:pt x="28754" y="27792"/>
                  </a:lnTo>
                  <a:cubicBezTo>
                    <a:pt x="28635" y="27899"/>
                    <a:pt x="28527" y="27994"/>
                    <a:pt x="28420" y="28101"/>
                  </a:cubicBezTo>
                  <a:lnTo>
                    <a:pt x="28361" y="28161"/>
                  </a:lnTo>
                  <a:cubicBezTo>
                    <a:pt x="28242" y="28268"/>
                    <a:pt x="28111" y="28375"/>
                    <a:pt x="27992" y="28470"/>
                  </a:cubicBezTo>
                  <a:lnTo>
                    <a:pt x="27896" y="28554"/>
                  </a:lnTo>
                  <a:cubicBezTo>
                    <a:pt x="27765" y="28661"/>
                    <a:pt x="27635" y="28756"/>
                    <a:pt x="27515" y="28851"/>
                  </a:cubicBezTo>
                  <a:lnTo>
                    <a:pt x="27444" y="28899"/>
                  </a:lnTo>
                  <a:cubicBezTo>
                    <a:pt x="27325" y="28982"/>
                    <a:pt x="27218" y="29066"/>
                    <a:pt x="27099" y="29149"/>
                  </a:cubicBezTo>
                  <a:lnTo>
                    <a:pt x="26992" y="29221"/>
                  </a:lnTo>
                  <a:cubicBezTo>
                    <a:pt x="26861" y="29304"/>
                    <a:pt x="26730" y="29387"/>
                    <a:pt x="26611" y="29459"/>
                  </a:cubicBezTo>
                  <a:lnTo>
                    <a:pt x="26480" y="29530"/>
                  </a:lnTo>
                  <a:cubicBezTo>
                    <a:pt x="26372" y="29602"/>
                    <a:pt x="26253" y="29673"/>
                    <a:pt x="26134" y="29733"/>
                  </a:cubicBezTo>
                  <a:lnTo>
                    <a:pt x="26039" y="29780"/>
                  </a:lnTo>
                  <a:cubicBezTo>
                    <a:pt x="25908" y="29852"/>
                    <a:pt x="25777" y="29911"/>
                    <a:pt x="25646" y="29983"/>
                  </a:cubicBezTo>
                  <a:lnTo>
                    <a:pt x="25503" y="30042"/>
                  </a:lnTo>
                  <a:cubicBezTo>
                    <a:pt x="25027" y="30268"/>
                    <a:pt x="24527" y="30459"/>
                    <a:pt x="24015" y="30614"/>
                  </a:cubicBezTo>
                  <a:cubicBezTo>
                    <a:pt x="23491" y="30768"/>
                    <a:pt x="22955" y="30887"/>
                    <a:pt x="22408" y="30971"/>
                  </a:cubicBezTo>
                  <a:cubicBezTo>
                    <a:pt x="22050" y="31030"/>
                    <a:pt x="21681" y="31066"/>
                    <a:pt x="21312" y="31090"/>
                  </a:cubicBezTo>
                  <a:cubicBezTo>
                    <a:pt x="21103" y="31104"/>
                    <a:pt x="20890" y="31110"/>
                    <a:pt x="20675" y="31110"/>
                  </a:cubicBezTo>
                  <a:cubicBezTo>
                    <a:pt x="20523" y="31110"/>
                    <a:pt x="20370" y="31107"/>
                    <a:pt x="20217" y="31102"/>
                  </a:cubicBezTo>
                  <a:cubicBezTo>
                    <a:pt x="19848" y="31090"/>
                    <a:pt x="19479" y="31054"/>
                    <a:pt x="19122" y="31006"/>
                  </a:cubicBezTo>
                  <a:cubicBezTo>
                    <a:pt x="18776" y="30959"/>
                    <a:pt x="18431" y="30887"/>
                    <a:pt x="18098" y="30816"/>
                  </a:cubicBezTo>
                  <a:cubicBezTo>
                    <a:pt x="18050" y="30804"/>
                    <a:pt x="18002" y="30792"/>
                    <a:pt x="17943" y="30780"/>
                  </a:cubicBezTo>
                  <a:cubicBezTo>
                    <a:pt x="17812" y="30745"/>
                    <a:pt x="17669" y="30709"/>
                    <a:pt x="17526" y="30673"/>
                  </a:cubicBezTo>
                  <a:lnTo>
                    <a:pt x="17419" y="30637"/>
                  </a:lnTo>
                  <a:cubicBezTo>
                    <a:pt x="17300" y="30602"/>
                    <a:pt x="17169" y="30554"/>
                    <a:pt x="17038" y="30518"/>
                  </a:cubicBezTo>
                  <a:lnTo>
                    <a:pt x="16907" y="30471"/>
                  </a:lnTo>
                  <a:cubicBezTo>
                    <a:pt x="16752" y="30423"/>
                    <a:pt x="16621" y="30364"/>
                    <a:pt x="16478" y="30316"/>
                  </a:cubicBezTo>
                  <a:lnTo>
                    <a:pt x="16359" y="30268"/>
                  </a:lnTo>
                  <a:cubicBezTo>
                    <a:pt x="16228" y="30209"/>
                    <a:pt x="16097" y="30149"/>
                    <a:pt x="15966" y="30102"/>
                  </a:cubicBezTo>
                  <a:lnTo>
                    <a:pt x="15895" y="30066"/>
                  </a:lnTo>
                  <a:cubicBezTo>
                    <a:pt x="15740" y="29994"/>
                    <a:pt x="15597" y="29923"/>
                    <a:pt x="15454" y="29852"/>
                  </a:cubicBezTo>
                  <a:lnTo>
                    <a:pt x="15347" y="29792"/>
                  </a:lnTo>
                  <a:cubicBezTo>
                    <a:pt x="15204" y="29721"/>
                    <a:pt x="15062" y="29637"/>
                    <a:pt x="14919" y="29554"/>
                  </a:cubicBezTo>
                  <a:lnTo>
                    <a:pt x="14847" y="29518"/>
                  </a:lnTo>
                  <a:cubicBezTo>
                    <a:pt x="14716" y="29435"/>
                    <a:pt x="14585" y="29352"/>
                    <a:pt x="14466" y="29268"/>
                  </a:cubicBezTo>
                  <a:lnTo>
                    <a:pt x="14383" y="29221"/>
                  </a:lnTo>
                  <a:cubicBezTo>
                    <a:pt x="14240" y="29125"/>
                    <a:pt x="14109" y="29030"/>
                    <a:pt x="13966" y="28935"/>
                  </a:cubicBezTo>
                  <a:lnTo>
                    <a:pt x="13883" y="28875"/>
                  </a:lnTo>
                  <a:cubicBezTo>
                    <a:pt x="13740" y="28768"/>
                    <a:pt x="13597" y="28661"/>
                    <a:pt x="13466" y="28542"/>
                  </a:cubicBezTo>
                  <a:cubicBezTo>
                    <a:pt x="13323" y="28435"/>
                    <a:pt x="13192" y="28328"/>
                    <a:pt x="13061" y="28209"/>
                  </a:cubicBezTo>
                  <a:lnTo>
                    <a:pt x="12978" y="28137"/>
                  </a:lnTo>
                  <a:cubicBezTo>
                    <a:pt x="12859" y="28018"/>
                    <a:pt x="12728" y="27899"/>
                    <a:pt x="12609" y="27792"/>
                  </a:cubicBezTo>
                  <a:lnTo>
                    <a:pt x="12549" y="27720"/>
                  </a:lnTo>
                  <a:cubicBezTo>
                    <a:pt x="12442" y="27613"/>
                    <a:pt x="12335" y="27494"/>
                    <a:pt x="12228" y="27387"/>
                  </a:cubicBezTo>
                  <a:lnTo>
                    <a:pt x="12180" y="27327"/>
                  </a:lnTo>
                  <a:cubicBezTo>
                    <a:pt x="12061" y="27208"/>
                    <a:pt x="11954" y="27089"/>
                    <a:pt x="11859" y="26958"/>
                  </a:cubicBezTo>
                  <a:lnTo>
                    <a:pt x="11775" y="26863"/>
                  </a:lnTo>
                  <a:cubicBezTo>
                    <a:pt x="11680" y="26732"/>
                    <a:pt x="11573" y="26613"/>
                    <a:pt x="11478" y="26482"/>
                  </a:cubicBezTo>
                  <a:lnTo>
                    <a:pt x="11430" y="26411"/>
                  </a:lnTo>
                  <a:cubicBezTo>
                    <a:pt x="11347" y="26304"/>
                    <a:pt x="11263" y="26184"/>
                    <a:pt x="11192" y="26065"/>
                  </a:cubicBezTo>
                  <a:cubicBezTo>
                    <a:pt x="11168" y="26030"/>
                    <a:pt x="11144" y="25994"/>
                    <a:pt x="11121" y="25958"/>
                  </a:cubicBezTo>
                  <a:cubicBezTo>
                    <a:pt x="11037" y="25839"/>
                    <a:pt x="10954" y="25708"/>
                    <a:pt x="10871" y="25577"/>
                  </a:cubicBezTo>
                  <a:lnTo>
                    <a:pt x="10799" y="25458"/>
                  </a:lnTo>
                  <a:cubicBezTo>
                    <a:pt x="10728" y="25339"/>
                    <a:pt x="10668" y="25220"/>
                    <a:pt x="10597" y="25101"/>
                  </a:cubicBezTo>
                  <a:lnTo>
                    <a:pt x="10549" y="25006"/>
                  </a:lnTo>
                  <a:cubicBezTo>
                    <a:pt x="10478" y="24875"/>
                    <a:pt x="10418" y="24744"/>
                    <a:pt x="10359" y="24625"/>
                  </a:cubicBezTo>
                  <a:cubicBezTo>
                    <a:pt x="10335" y="24577"/>
                    <a:pt x="10311" y="24529"/>
                    <a:pt x="10287" y="24482"/>
                  </a:cubicBezTo>
                  <a:cubicBezTo>
                    <a:pt x="9216" y="22160"/>
                    <a:pt x="8942" y="19553"/>
                    <a:pt x="9513" y="17076"/>
                  </a:cubicBezTo>
                  <a:lnTo>
                    <a:pt x="9549" y="16921"/>
                  </a:lnTo>
                  <a:cubicBezTo>
                    <a:pt x="9585" y="16779"/>
                    <a:pt x="9620" y="16648"/>
                    <a:pt x="9668" y="16505"/>
                  </a:cubicBezTo>
                  <a:lnTo>
                    <a:pt x="9692" y="16398"/>
                  </a:lnTo>
                  <a:cubicBezTo>
                    <a:pt x="9728" y="16267"/>
                    <a:pt x="9775" y="16136"/>
                    <a:pt x="9811" y="16017"/>
                  </a:cubicBezTo>
                  <a:lnTo>
                    <a:pt x="9858" y="15886"/>
                  </a:lnTo>
                  <a:cubicBezTo>
                    <a:pt x="9906" y="15731"/>
                    <a:pt x="9966" y="15588"/>
                    <a:pt x="10025" y="15445"/>
                  </a:cubicBezTo>
                  <a:cubicBezTo>
                    <a:pt x="10037" y="15409"/>
                    <a:pt x="10049" y="15374"/>
                    <a:pt x="10073" y="15326"/>
                  </a:cubicBezTo>
                  <a:cubicBezTo>
                    <a:pt x="10120" y="15207"/>
                    <a:pt x="10180" y="15076"/>
                    <a:pt x="10239" y="14945"/>
                  </a:cubicBezTo>
                  <a:lnTo>
                    <a:pt x="10263" y="14862"/>
                  </a:lnTo>
                  <a:cubicBezTo>
                    <a:pt x="10335" y="14719"/>
                    <a:pt x="10406" y="14576"/>
                    <a:pt x="10478" y="14433"/>
                  </a:cubicBezTo>
                  <a:lnTo>
                    <a:pt x="10537" y="14326"/>
                  </a:lnTo>
                  <a:cubicBezTo>
                    <a:pt x="10609" y="14171"/>
                    <a:pt x="10692" y="14028"/>
                    <a:pt x="10775" y="13897"/>
                  </a:cubicBezTo>
                  <a:lnTo>
                    <a:pt x="10811" y="13826"/>
                  </a:lnTo>
                  <a:cubicBezTo>
                    <a:pt x="10894" y="13695"/>
                    <a:pt x="10978" y="13564"/>
                    <a:pt x="11061" y="13433"/>
                  </a:cubicBezTo>
                  <a:lnTo>
                    <a:pt x="11109" y="13361"/>
                  </a:lnTo>
                  <a:cubicBezTo>
                    <a:pt x="11204" y="13219"/>
                    <a:pt x="11299" y="13076"/>
                    <a:pt x="11394" y="12945"/>
                  </a:cubicBezTo>
                  <a:cubicBezTo>
                    <a:pt x="11418" y="12909"/>
                    <a:pt x="11442" y="12885"/>
                    <a:pt x="11466" y="12849"/>
                  </a:cubicBezTo>
                  <a:cubicBezTo>
                    <a:pt x="11561" y="12719"/>
                    <a:pt x="11668" y="12576"/>
                    <a:pt x="11787" y="12433"/>
                  </a:cubicBezTo>
                  <a:cubicBezTo>
                    <a:pt x="11894" y="12302"/>
                    <a:pt x="12014" y="12171"/>
                    <a:pt x="12121" y="12040"/>
                  </a:cubicBezTo>
                  <a:cubicBezTo>
                    <a:pt x="12144" y="12004"/>
                    <a:pt x="12168" y="11980"/>
                    <a:pt x="12204" y="11957"/>
                  </a:cubicBezTo>
                  <a:cubicBezTo>
                    <a:pt x="12311" y="11826"/>
                    <a:pt x="12430" y="11706"/>
                    <a:pt x="12549" y="11587"/>
                  </a:cubicBezTo>
                  <a:lnTo>
                    <a:pt x="12609" y="11516"/>
                  </a:lnTo>
                  <a:cubicBezTo>
                    <a:pt x="12716" y="11409"/>
                    <a:pt x="12835" y="11302"/>
                    <a:pt x="12942" y="11206"/>
                  </a:cubicBezTo>
                  <a:lnTo>
                    <a:pt x="13002" y="11147"/>
                  </a:lnTo>
                  <a:cubicBezTo>
                    <a:pt x="13121" y="11040"/>
                    <a:pt x="13252" y="10933"/>
                    <a:pt x="13371" y="10825"/>
                  </a:cubicBezTo>
                  <a:lnTo>
                    <a:pt x="13466" y="10754"/>
                  </a:lnTo>
                  <a:cubicBezTo>
                    <a:pt x="13597" y="10647"/>
                    <a:pt x="13716" y="10552"/>
                    <a:pt x="13847" y="10456"/>
                  </a:cubicBezTo>
                  <a:cubicBezTo>
                    <a:pt x="13871" y="10433"/>
                    <a:pt x="13895" y="10421"/>
                    <a:pt x="13919" y="10409"/>
                  </a:cubicBezTo>
                  <a:cubicBezTo>
                    <a:pt x="14038" y="10325"/>
                    <a:pt x="14145" y="10242"/>
                    <a:pt x="14264" y="10159"/>
                  </a:cubicBezTo>
                  <a:lnTo>
                    <a:pt x="14371" y="10087"/>
                  </a:lnTo>
                  <a:cubicBezTo>
                    <a:pt x="14502" y="10004"/>
                    <a:pt x="14621" y="9921"/>
                    <a:pt x="14752" y="9849"/>
                  </a:cubicBezTo>
                  <a:lnTo>
                    <a:pt x="14883" y="9778"/>
                  </a:lnTo>
                  <a:cubicBezTo>
                    <a:pt x="14990" y="9706"/>
                    <a:pt x="15109" y="9635"/>
                    <a:pt x="15228" y="9575"/>
                  </a:cubicBezTo>
                  <a:lnTo>
                    <a:pt x="15323" y="9528"/>
                  </a:lnTo>
                  <a:cubicBezTo>
                    <a:pt x="15454" y="9456"/>
                    <a:pt x="15585" y="9385"/>
                    <a:pt x="15716" y="9325"/>
                  </a:cubicBezTo>
                  <a:lnTo>
                    <a:pt x="15859" y="9266"/>
                  </a:lnTo>
                  <a:cubicBezTo>
                    <a:pt x="17381" y="8560"/>
                    <a:pt x="19031" y="8200"/>
                    <a:pt x="20689" y="8200"/>
                  </a:cubicBezTo>
                  <a:close/>
                  <a:moveTo>
                    <a:pt x="38814" y="27256"/>
                  </a:moveTo>
                  <a:lnTo>
                    <a:pt x="38814" y="27256"/>
                  </a:lnTo>
                  <a:cubicBezTo>
                    <a:pt x="39922" y="28244"/>
                    <a:pt x="39684" y="30483"/>
                    <a:pt x="38326" y="32602"/>
                  </a:cubicBezTo>
                  <a:cubicBezTo>
                    <a:pt x="38138" y="32491"/>
                    <a:pt x="37948" y="32442"/>
                    <a:pt x="37768" y="32442"/>
                  </a:cubicBezTo>
                  <a:cubicBezTo>
                    <a:pt x="36922" y="32442"/>
                    <a:pt x="36284" y="33513"/>
                    <a:pt x="36981" y="34269"/>
                  </a:cubicBezTo>
                  <a:cubicBezTo>
                    <a:pt x="35720" y="35513"/>
                    <a:pt x="34275" y="36223"/>
                    <a:pt x="33116" y="36223"/>
                  </a:cubicBezTo>
                  <a:cubicBezTo>
                    <a:pt x="32633" y="36223"/>
                    <a:pt x="32199" y="36099"/>
                    <a:pt x="31849" y="35840"/>
                  </a:cubicBezTo>
                  <a:cubicBezTo>
                    <a:pt x="32052" y="35698"/>
                    <a:pt x="32254" y="35555"/>
                    <a:pt x="32457" y="35400"/>
                  </a:cubicBezTo>
                  <a:lnTo>
                    <a:pt x="32552" y="35328"/>
                  </a:lnTo>
                  <a:cubicBezTo>
                    <a:pt x="32695" y="35221"/>
                    <a:pt x="32826" y="35114"/>
                    <a:pt x="32957" y="35007"/>
                  </a:cubicBezTo>
                  <a:lnTo>
                    <a:pt x="33052" y="34936"/>
                  </a:lnTo>
                  <a:cubicBezTo>
                    <a:pt x="33219" y="34805"/>
                    <a:pt x="33373" y="34674"/>
                    <a:pt x="33540" y="34531"/>
                  </a:cubicBezTo>
                  <a:lnTo>
                    <a:pt x="33576" y="34495"/>
                  </a:lnTo>
                  <a:cubicBezTo>
                    <a:pt x="33719" y="34376"/>
                    <a:pt x="33850" y="34245"/>
                    <a:pt x="33992" y="34126"/>
                  </a:cubicBezTo>
                  <a:lnTo>
                    <a:pt x="34112" y="34019"/>
                  </a:lnTo>
                  <a:cubicBezTo>
                    <a:pt x="34242" y="33900"/>
                    <a:pt x="34362" y="33769"/>
                    <a:pt x="34481" y="33650"/>
                  </a:cubicBezTo>
                  <a:lnTo>
                    <a:pt x="34564" y="33578"/>
                  </a:lnTo>
                  <a:cubicBezTo>
                    <a:pt x="34707" y="33423"/>
                    <a:pt x="34850" y="33281"/>
                    <a:pt x="34993" y="33126"/>
                  </a:cubicBezTo>
                  <a:cubicBezTo>
                    <a:pt x="35028" y="33090"/>
                    <a:pt x="35064" y="33054"/>
                    <a:pt x="35088" y="33019"/>
                  </a:cubicBezTo>
                  <a:cubicBezTo>
                    <a:pt x="35207" y="32900"/>
                    <a:pt x="35314" y="32781"/>
                    <a:pt x="35421" y="32661"/>
                  </a:cubicBezTo>
                  <a:lnTo>
                    <a:pt x="35540" y="32530"/>
                  </a:lnTo>
                  <a:cubicBezTo>
                    <a:pt x="35671" y="32364"/>
                    <a:pt x="35802" y="32209"/>
                    <a:pt x="35945" y="32042"/>
                  </a:cubicBezTo>
                  <a:cubicBezTo>
                    <a:pt x="36076" y="31888"/>
                    <a:pt x="36195" y="31721"/>
                    <a:pt x="36326" y="31554"/>
                  </a:cubicBezTo>
                  <a:lnTo>
                    <a:pt x="36433" y="31411"/>
                  </a:lnTo>
                  <a:cubicBezTo>
                    <a:pt x="36528" y="31280"/>
                    <a:pt x="36624" y="31149"/>
                    <a:pt x="36719" y="31018"/>
                  </a:cubicBezTo>
                  <a:lnTo>
                    <a:pt x="36802" y="30899"/>
                  </a:lnTo>
                  <a:cubicBezTo>
                    <a:pt x="36921" y="30721"/>
                    <a:pt x="37040" y="30554"/>
                    <a:pt x="37148" y="30375"/>
                  </a:cubicBezTo>
                  <a:lnTo>
                    <a:pt x="37207" y="30292"/>
                  </a:lnTo>
                  <a:cubicBezTo>
                    <a:pt x="37302" y="30137"/>
                    <a:pt x="37398" y="29994"/>
                    <a:pt x="37493" y="29840"/>
                  </a:cubicBezTo>
                  <a:lnTo>
                    <a:pt x="37564" y="29709"/>
                  </a:lnTo>
                  <a:cubicBezTo>
                    <a:pt x="37671" y="29542"/>
                    <a:pt x="37767" y="29387"/>
                    <a:pt x="37850" y="29221"/>
                  </a:cubicBezTo>
                  <a:lnTo>
                    <a:pt x="37874" y="29173"/>
                  </a:lnTo>
                  <a:cubicBezTo>
                    <a:pt x="37981" y="28994"/>
                    <a:pt x="38076" y="28804"/>
                    <a:pt x="38172" y="28625"/>
                  </a:cubicBezTo>
                  <a:lnTo>
                    <a:pt x="38231" y="28506"/>
                  </a:lnTo>
                  <a:cubicBezTo>
                    <a:pt x="38314" y="28363"/>
                    <a:pt x="38386" y="28209"/>
                    <a:pt x="38457" y="28054"/>
                  </a:cubicBezTo>
                  <a:lnTo>
                    <a:pt x="38517" y="27935"/>
                  </a:lnTo>
                  <a:cubicBezTo>
                    <a:pt x="38612" y="27708"/>
                    <a:pt x="38719" y="27482"/>
                    <a:pt x="38814" y="27256"/>
                  </a:cubicBezTo>
                  <a:close/>
                  <a:moveTo>
                    <a:pt x="4501" y="30828"/>
                  </a:moveTo>
                  <a:cubicBezTo>
                    <a:pt x="4644" y="31030"/>
                    <a:pt x="4786" y="31233"/>
                    <a:pt x="4929" y="31435"/>
                  </a:cubicBezTo>
                  <a:lnTo>
                    <a:pt x="5013" y="31542"/>
                  </a:lnTo>
                  <a:cubicBezTo>
                    <a:pt x="5120" y="31673"/>
                    <a:pt x="5215" y="31804"/>
                    <a:pt x="5322" y="31947"/>
                  </a:cubicBezTo>
                  <a:lnTo>
                    <a:pt x="5406" y="32042"/>
                  </a:lnTo>
                  <a:cubicBezTo>
                    <a:pt x="5537" y="32197"/>
                    <a:pt x="5667" y="32364"/>
                    <a:pt x="5810" y="32519"/>
                  </a:cubicBezTo>
                  <a:lnTo>
                    <a:pt x="5834" y="32554"/>
                  </a:lnTo>
                  <a:cubicBezTo>
                    <a:pt x="5965" y="32697"/>
                    <a:pt x="6084" y="32840"/>
                    <a:pt x="6215" y="32983"/>
                  </a:cubicBezTo>
                  <a:lnTo>
                    <a:pt x="6322" y="33090"/>
                  </a:lnTo>
                  <a:cubicBezTo>
                    <a:pt x="6441" y="33221"/>
                    <a:pt x="6560" y="33340"/>
                    <a:pt x="6691" y="33471"/>
                  </a:cubicBezTo>
                  <a:lnTo>
                    <a:pt x="6763" y="33543"/>
                  </a:lnTo>
                  <a:cubicBezTo>
                    <a:pt x="6906" y="33697"/>
                    <a:pt x="7061" y="33840"/>
                    <a:pt x="7203" y="33983"/>
                  </a:cubicBezTo>
                  <a:lnTo>
                    <a:pt x="7311" y="34078"/>
                  </a:lnTo>
                  <a:cubicBezTo>
                    <a:pt x="7430" y="34185"/>
                    <a:pt x="7561" y="34293"/>
                    <a:pt x="7680" y="34412"/>
                  </a:cubicBezTo>
                  <a:lnTo>
                    <a:pt x="7811" y="34519"/>
                  </a:lnTo>
                  <a:cubicBezTo>
                    <a:pt x="7965" y="34662"/>
                    <a:pt x="8132" y="34793"/>
                    <a:pt x="8299" y="34924"/>
                  </a:cubicBezTo>
                  <a:cubicBezTo>
                    <a:pt x="8454" y="35055"/>
                    <a:pt x="8620" y="35186"/>
                    <a:pt x="8787" y="35317"/>
                  </a:cubicBezTo>
                  <a:lnTo>
                    <a:pt x="8930" y="35412"/>
                  </a:lnTo>
                  <a:cubicBezTo>
                    <a:pt x="9061" y="35519"/>
                    <a:pt x="9192" y="35614"/>
                    <a:pt x="9323" y="35709"/>
                  </a:cubicBezTo>
                  <a:cubicBezTo>
                    <a:pt x="9370" y="35733"/>
                    <a:pt x="9406" y="35769"/>
                    <a:pt x="9442" y="35793"/>
                  </a:cubicBezTo>
                  <a:cubicBezTo>
                    <a:pt x="9608" y="35912"/>
                    <a:pt x="9787" y="36019"/>
                    <a:pt x="9954" y="36138"/>
                  </a:cubicBezTo>
                  <a:lnTo>
                    <a:pt x="10049" y="36198"/>
                  </a:lnTo>
                  <a:cubicBezTo>
                    <a:pt x="10192" y="36293"/>
                    <a:pt x="10347" y="36376"/>
                    <a:pt x="10490" y="36471"/>
                  </a:cubicBezTo>
                  <a:lnTo>
                    <a:pt x="10632" y="36555"/>
                  </a:lnTo>
                  <a:cubicBezTo>
                    <a:pt x="10787" y="36650"/>
                    <a:pt x="10954" y="36745"/>
                    <a:pt x="11121" y="36841"/>
                  </a:cubicBezTo>
                  <a:lnTo>
                    <a:pt x="11156" y="36864"/>
                  </a:lnTo>
                  <a:cubicBezTo>
                    <a:pt x="11347" y="36960"/>
                    <a:pt x="11525" y="37055"/>
                    <a:pt x="11716" y="37162"/>
                  </a:cubicBezTo>
                  <a:lnTo>
                    <a:pt x="11823" y="37222"/>
                  </a:lnTo>
                  <a:cubicBezTo>
                    <a:pt x="11978" y="37293"/>
                    <a:pt x="12133" y="37364"/>
                    <a:pt x="12287" y="37448"/>
                  </a:cubicBezTo>
                  <a:lnTo>
                    <a:pt x="12395" y="37495"/>
                  </a:lnTo>
                  <a:cubicBezTo>
                    <a:pt x="12621" y="37603"/>
                    <a:pt x="12859" y="37698"/>
                    <a:pt x="13085" y="37793"/>
                  </a:cubicBezTo>
                  <a:cubicBezTo>
                    <a:pt x="12657" y="38267"/>
                    <a:pt x="12003" y="38494"/>
                    <a:pt x="11229" y="38494"/>
                  </a:cubicBezTo>
                  <a:cubicBezTo>
                    <a:pt x="10194" y="38494"/>
                    <a:pt x="8945" y="38087"/>
                    <a:pt x="7739" y="37317"/>
                  </a:cubicBezTo>
                  <a:cubicBezTo>
                    <a:pt x="8215" y="36500"/>
                    <a:pt x="7547" y="35662"/>
                    <a:pt x="6796" y="35662"/>
                  </a:cubicBezTo>
                  <a:cubicBezTo>
                    <a:pt x="6551" y="35662"/>
                    <a:pt x="6298" y="35752"/>
                    <a:pt x="6072" y="35959"/>
                  </a:cubicBezTo>
                  <a:cubicBezTo>
                    <a:pt x="5346" y="35257"/>
                    <a:pt x="4786" y="34412"/>
                    <a:pt x="4405" y="33483"/>
                  </a:cubicBezTo>
                  <a:cubicBezTo>
                    <a:pt x="3989" y="32411"/>
                    <a:pt x="4024" y="31471"/>
                    <a:pt x="4501" y="30828"/>
                  </a:cubicBezTo>
                  <a:close/>
                  <a:moveTo>
                    <a:pt x="20683" y="0"/>
                  </a:moveTo>
                  <a:cubicBezTo>
                    <a:pt x="16817" y="0"/>
                    <a:pt x="12978" y="1140"/>
                    <a:pt x="9680" y="3360"/>
                  </a:cubicBezTo>
                  <a:cubicBezTo>
                    <a:pt x="9290" y="3051"/>
                    <a:pt x="8800" y="2905"/>
                    <a:pt x="8253" y="2905"/>
                  </a:cubicBezTo>
                  <a:cubicBezTo>
                    <a:pt x="7031" y="2905"/>
                    <a:pt x="5527" y="3637"/>
                    <a:pt x="4227" y="4920"/>
                  </a:cubicBezTo>
                  <a:cubicBezTo>
                    <a:pt x="4028" y="4762"/>
                    <a:pt x="3791" y="4684"/>
                    <a:pt x="3556" y="4684"/>
                  </a:cubicBezTo>
                  <a:cubicBezTo>
                    <a:pt x="3243" y="4684"/>
                    <a:pt x="2932" y="4821"/>
                    <a:pt x="2715" y="5087"/>
                  </a:cubicBezTo>
                  <a:cubicBezTo>
                    <a:pt x="2346" y="5539"/>
                    <a:pt x="2417" y="6218"/>
                    <a:pt x="2870" y="6599"/>
                  </a:cubicBezTo>
                  <a:cubicBezTo>
                    <a:pt x="1441" y="8825"/>
                    <a:pt x="1226" y="11206"/>
                    <a:pt x="2465" y="12254"/>
                  </a:cubicBezTo>
                  <a:cubicBezTo>
                    <a:pt x="0" y="18326"/>
                    <a:pt x="726" y="25220"/>
                    <a:pt x="4382" y="30649"/>
                  </a:cubicBezTo>
                  <a:cubicBezTo>
                    <a:pt x="3822" y="31352"/>
                    <a:pt x="3762" y="32376"/>
                    <a:pt x="4215" y="33543"/>
                  </a:cubicBezTo>
                  <a:cubicBezTo>
                    <a:pt x="4608" y="34507"/>
                    <a:pt x="5191" y="35376"/>
                    <a:pt x="5941" y="36102"/>
                  </a:cubicBezTo>
                  <a:cubicBezTo>
                    <a:pt x="5349" y="36925"/>
                    <a:pt x="6056" y="37825"/>
                    <a:pt x="6835" y="37825"/>
                  </a:cubicBezTo>
                  <a:cubicBezTo>
                    <a:pt x="7105" y="37825"/>
                    <a:pt x="7384" y="37717"/>
                    <a:pt x="7620" y="37460"/>
                  </a:cubicBezTo>
                  <a:cubicBezTo>
                    <a:pt x="8858" y="38257"/>
                    <a:pt x="10144" y="38674"/>
                    <a:pt x="11228" y="38674"/>
                  </a:cubicBezTo>
                  <a:cubicBezTo>
                    <a:pt x="12085" y="38674"/>
                    <a:pt x="12811" y="38412"/>
                    <a:pt x="13276" y="37864"/>
                  </a:cubicBezTo>
                  <a:cubicBezTo>
                    <a:pt x="15659" y="38832"/>
                    <a:pt x="18169" y="39308"/>
                    <a:pt x="20667" y="39308"/>
                  </a:cubicBezTo>
                  <a:cubicBezTo>
                    <a:pt x="24534" y="39308"/>
                    <a:pt x="28373" y="38168"/>
                    <a:pt x="31671" y="35948"/>
                  </a:cubicBezTo>
                  <a:cubicBezTo>
                    <a:pt x="32061" y="36238"/>
                    <a:pt x="32525" y="36402"/>
                    <a:pt x="33003" y="36402"/>
                  </a:cubicBezTo>
                  <a:cubicBezTo>
                    <a:pt x="33035" y="36402"/>
                    <a:pt x="33067" y="36401"/>
                    <a:pt x="33099" y="36400"/>
                  </a:cubicBezTo>
                  <a:cubicBezTo>
                    <a:pt x="34326" y="36400"/>
                    <a:pt x="35826" y="35674"/>
                    <a:pt x="37124" y="34388"/>
                  </a:cubicBezTo>
                  <a:cubicBezTo>
                    <a:pt x="37320" y="34553"/>
                    <a:pt x="37561" y="34633"/>
                    <a:pt x="37802" y="34633"/>
                  </a:cubicBezTo>
                  <a:cubicBezTo>
                    <a:pt x="38117" y="34633"/>
                    <a:pt x="38432" y="34496"/>
                    <a:pt x="38648" y="34233"/>
                  </a:cubicBezTo>
                  <a:cubicBezTo>
                    <a:pt x="39029" y="33781"/>
                    <a:pt x="38957" y="33090"/>
                    <a:pt x="38493" y="32709"/>
                  </a:cubicBezTo>
                  <a:cubicBezTo>
                    <a:pt x="39922" y="30483"/>
                    <a:pt x="40136" y="28089"/>
                    <a:pt x="38898" y="27054"/>
                  </a:cubicBezTo>
                  <a:cubicBezTo>
                    <a:pt x="41351" y="20981"/>
                    <a:pt x="40636" y="14088"/>
                    <a:pt x="36969" y="8658"/>
                  </a:cubicBezTo>
                  <a:cubicBezTo>
                    <a:pt x="37529" y="7956"/>
                    <a:pt x="37588" y="6932"/>
                    <a:pt x="37136" y="5765"/>
                  </a:cubicBezTo>
                  <a:cubicBezTo>
                    <a:pt x="36743" y="4801"/>
                    <a:pt x="36159" y="3932"/>
                    <a:pt x="35421" y="3205"/>
                  </a:cubicBezTo>
                  <a:cubicBezTo>
                    <a:pt x="35790" y="2741"/>
                    <a:pt x="35719" y="2062"/>
                    <a:pt x="35255" y="1681"/>
                  </a:cubicBezTo>
                  <a:cubicBezTo>
                    <a:pt x="35055" y="1523"/>
                    <a:pt x="34817" y="1446"/>
                    <a:pt x="34579" y="1446"/>
                  </a:cubicBezTo>
                  <a:cubicBezTo>
                    <a:pt x="34263" y="1446"/>
                    <a:pt x="33948" y="1583"/>
                    <a:pt x="33731" y="1848"/>
                  </a:cubicBezTo>
                  <a:cubicBezTo>
                    <a:pt x="32861" y="1265"/>
                    <a:pt x="31897" y="872"/>
                    <a:pt x="30873" y="693"/>
                  </a:cubicBezTo>
                  <a:cubicBezTo>
                    <a:pt x="30601" y="649"/>
                    <a:pt x="30341" y="627"/>
                    <a:pt x="30094" y="627"/>
                  </a:cubicBezTo>
                  <a:cubicBezTo>
                    <a:pt x="29220" y="627"/>
                    <a:pt x="28521" y="905"/>
                    <a:pt x="28075" y="1443"/>
                  </a:cubicBezTo>
                  <a:cubicBezTo>
                    <a:pt x="25692" y="476"/>
                    <a:pt x="23182" y="0"/>
                    <a:pt x="20683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0" name="Google Shape;2810;p35"/>
            <p:cNvGrpSpPr/>
            <p:nvPr/>
          </p:nvGrpSpPr>
          <p:grpSpPr>
            <a:xfrm>
              <a:off x="2379150" y="1495175"/>
              <a:ext cx="1061775" cy="982775"/>
              <a:chOff x="2379150" y="1495175"/>
              <a:chExt cx="1061775" cy="982775"/>
            </a:xfrm>
          </p:grpSpPr>
          <p:sp>
            <p:nvSpPr>
              <p:cNvPr id="2811" name="Google Shape;2811;p35"/>
              <p:cNvSpPr/>
              <p:nvPr/>
            </p:nvSpPr>
            <p:spPr>
              <a:xfrm>
                <a:off x="3057225" y="1510900"/>
                <a:ext cx="253925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10157" h="8888" extrusionOk="0">
                    <a:moveTo>
                      <a:pt x="2679" y="196"/>
                    </a:moveTo>
                    <a:cubicBezTo>
                      <a:pt x="2929" y="196"/>
                      <a:pt x="3179" y="208"/>
                      <a:pt x="3417" y="256"/>
                    </a:cubicBezTo>
                    <a:cubicBezTo>
                      <a:pt x="4608" y="446"/>
                      <a:pt x="5906" y="1065"/>
                      <a:pt x="7061" y="2006"/>
                    </a:cubicBezTo>
                    <a:cubicBezTo>
                      <a:pt x="8215" y="2947"/>
                      <a:pt x="9096" y="4101"/>
                      <a:pt x="9525" y="5209"/>
                    </a:cubicBezTo>
                    <a:cubicBezTo>
                      <a:pt x="9954" y="6316"/>
                      <a:pt x="9894" y="7280"/>
                      <a:pt x="9370" y="7923"/>
                    </a:cubicBezTo>
                    <a:cubicBezTo>
                      <a:pt x="8970" y="8426"/>
                      <a:pt x="8323" y="8688"/>
                      <a:pt x="7492" y="8688"/>
                    </a:cubicBezTo>
                    <a:cubicBezTo>
                      <a:pt x="7259" y="8688"/>
                      <a:pt x="7011" y="8667"/>
                      <a:pt x="6751" y="8626"/>
                    </a:cubicBezTo>
                    <a:cubicBezTo>
                      <a:pt x="5560" y="8435"/>
                      <a:pt x="4251" y="7816"/>
                      <a:pt x="3096" y="6876"/>
                    </a:cubicBezTo>
                    <a:cubicBezTo>
                      <a:pt x="1941" y="5947"/>
                      <a:pt x="1060" y="4792"/>
                      <a:pt x="631" y="3673"/>
                    </a:cubicBezTo>
                    <a:cubicBezTo>
                      <a:pt x="214" y="2566"/>
                      <a:pt x="262" y="1601"/>
                      <a:pt x="786" y="958"/>
                    </a:cubicBezTo>
                    <a:cubicBezTo>
                      <a:pt x="1191" y="458"/>
                      <a:pt x="1857" y="196"/>
                      <a:pt x="2679" y="196"/>
                    </a:cubicBezTo>
                    <a:close/>
                    <a:moveTo>
                      <a:pt x="2672" y="0"/>
                    </a:moveTo>
                    <a:cubicBezTo>
                      <a:pt x="1782" y="0"/>
                      <a:pt x="1071" y="288"/>
                      <a:pt x="631" y="839"/>
                    </a:cubicBezTo>
                    <a:cubicBezTo>
                      <a:pt x="60" y="1530"/>
                      <a:pt x="0" y="2589"/>
                      <a:pt x="453" y="3744"/>
                    </a:cubicBezTo>
                    <a:cubicBezTo>
                      <a:pt x="893" y="4911"/>
                      <a:pt x="1798" y="6078"/>
                      <a:pt x="2977" y="7030"/>
                    </a:cubicBezTo>
                    <a:cubicBezTo>
                      <a:pt x="4155" y="7995"/>
                      <a:pt x="5489" y="8626"/>
                      <a:pt x="6715" y="8828"/>
                    </a:cubicBezTo>
                    <a:cubicBezTo>
                      <a:pt x="6965" y="8864"/>
                      <a:pt x="7215" y="8888"/>
                      <a:pt x="7477" y="8888"/>
                    </a:cubicBezTo>
                    <a:cubicBezTo>
                      <a:pt x="8370" y="8888"/>
                      <a:pt x="9085" y="8602"/>
                      <a:pt x="9525" y="8042"/>
                    </a:cubicBezTo>
                    <a:cubicBezTo>
                      <a:pt x="10097" y="7340"/>
                      <a:pt x="10156" y="6292"/>
                      <a:pt x="9704" y="5125"/>
                    </a:cubicBezTo>
                    <a:cubicBezTo>
                      <a:pt x="9263" y="3970"/>
                      <a:pt x="8358" y="2804"/>
                      <a:pt x="7180" y="1851"/>
                    </a:cubicBezTo>
                    <a:cubicBezTo>
                      <a:pt x="5989" y="899"/>
                      <a:pt x="4691" y="256"/>
                      <a:pt x="3441" y="65"/>
                    </a:cubicBezTo>
                    <a:cubicBezTo>
                      <a:pt x="3172" y="22"/>
                      <a:pt x="2915" y="0"/>
                      <a:pt x="2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35"/>
              <p:cNvSpPr/>
              <p:nvPr/>
            </p:nvSpPr>
            <p:spPr>
              <a:xfrm>
                <a:off x="3204850" y="1532250"/>
                <a:ext cx="6105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169" extrusionOk="0">
                    <a:moveTo>
                      <a:pt x="1219" y="1"/>
                    </a:moveTo>
                    <a:cubicBezTo>
                      <a:pt x="983" y="1"/>
                      <a:pt x="746" y="78"/>
                      <a:pt x="548" y="235"/>
                    </a:cubicBezTo>
                    <a:cubicBezTo>
                      <a:pt x="72" y="604"/>
                      <a:pt x="1" y="1283"/>
                      <a:pt x="370" y="1759"/>
                    </a:cubicBezTo>
                    <a:cubicBezTo>
                      <a:pt x="583" y="2028"/>
                      <a:pt x="900" y="2169"/>
                      <a:pt x="1221" y="2169"/>
                    </a:cubicBezTo>
                    <a:cubicBezTo>
                      <a:pt x="1456" y="2169"/>
                      <a:pt x="1693" y="2093"/>
                      <a:pt x="1894" y="1938"/>
                    </a:cubicBezTo>
                    <a:cubicBezTo>
                      <a:pt x="2358" y="1557"/>
                      <a:pt x="2441" y="878"/>
                      <a:pt x="2072" y="414"/>
                    </a:cubicBezTo>
                    <a:cubicBezTo>
                      <a:pt x="1854" y="141"/>
                      <a:pt x="1537" y="1"/>
                      <a:pt x="12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35"/>
              <p:cNvSpPr/>
              <p:nvPr/>
            </p:nvSpPr>
            <p:spPr>
              <a:xfrm>
                <a:off x="2465475" y="2240075"/>
                <a:ext cx="253925" cy="222000"/>
              </a:xfrm>
              <a:custGeom>
                <a:avLst/>
                <a:gdLst/>
                <a:ahLst/>
                <a:cxnLst/>
                <a:rect l="l" t="t" r="r" b="b"/>
                <a:pathLst>
                  <a:path w="10157" h="8880" extrusionOk="0">
                    <a:moveTo>
                      <a:pt x="2691" y="199"/>
                    </a:moveTo>
                    <a:cubicBezTo>
                      <a:pt x="3977" y="199"/>
                      <a:pt x="5608" y="830"/>
                      <a:pt x="7061" y="1997"/>
                    </a:cubicBezTo>
                    <a:cubicBezTo>
                      <a:pt x="8216" y="2938"/>
                      <a:pt x="9097" y="4093"/>
                      <a:pt x="9525" y="5200"/>
                    </a:cubicBezTo>
                    <a:cubicBezTo>
                      <a:pt x="9942" y="6307"/>
                      <a:pt x="9895" y="7284"/>
                      <a:pt x="9371" y="7927"/>
                    </a:cubicBezTo>
                    <a:cubicBezTo>
                      <a:pt x="8953" y="8446"/>
                      <a:pt x="8276" y="8695"/>
                      <a:pt x="7466" y="8695"/>
                    </a:cubicBezTo>
                    <a:cubicBezTo>
                      <a:pt x="6177" y="8695"/>
                      <a:pt x="4551" y="8063"/>
                      <a:pt x="3096" y="6879"/>
                    </a:cubicBezTo>
                    <a:cubicBezTo>
                      <a:pt x="1941" y="5950"/>
                      <a:pt x="1060" y="4783"/>
                      <a:pt x="643" y="3676"/>
                    </a:cubicBezTo>
                    <a:cubicBezTo>
                      <a:pt x="215" y="2569"/>
                      <a:pt x="262" y="1604"/>
                      <a:pt x="786" y="961"/>
                    </a:cubicBezTo>
                    <a:cubicBezTo>
                      <a:pt x="1203" y="438"/>
                      <a:pt x="1882" y="199"/>
                      <a:pt x="2691" y="199"/>
                    </a:cubicBezTo>
                    <a:close/>
                    <a:moveTo>
                      <a:pt x="2678" y="1"/>
                    </a:moveTo>
                    <a:cubicBezTo>
                      <a:pt x="1813" y="1"/>
                      <a:pt x="1085" y="270"/>
                      <a:pt x="632" y="830"/>
                    </a:cubicBezTo>
                    <a:cubicBezTo>
                      <a:pt x="60" y="1533"/>
                      <a:pt x="0" y="2593"/>
                      <a:pt x="453" y="3748"/>
                    </a:cubicBezTo>
                    <a:cubicBezTo>
                      <a:pt x="893" y="4914"/>
                      <a:pt x="1798" y="6081"/>
                      <a:pt x="2977" y="7034"/>
                    </a:cubicBezTo>
                    <a:cubicBezTo>
                      <a:pt x="4465" y="8236"/>
                      <a:pt x="6132" y="8879"/>
                      <a:pt x="7478" y="8879"/>
                    </a:cubicBezTo>
                    <a:cubicBezTo>
                      <a:pt x="8335" y="8879"/>
                      <a:pt x="9073" y="8617"/>
                      <a:pt x="9525" y="8058"/>
                    </a:cubicBezTo>
                    <a:cubicBezTo>
                      <a:pt x="10097" y="7355"/>
                      <a:pt x="10157" y="6295"/>
                      <a:pt x="9704" y="5141"/>
                    </a:cubicBezTo>
                    <a:cubicBezTo>
                      <a:pt x="9264" y="3974"/>
                      <a:pt x="8359" y="2807"/>
                      <a:pt x="7180" y="1854"/>
                    </a:cubicBezTo>
                    <a:cubicBezTo>
                      <a:pt x="5690" y="646"/>
                      <a:pt x="4019" y="1"/>
                      <a:pt x="2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35"/>
              <p:cNvSpPr/>
              <p:nvPr/>
            </p:nvSpPr>
            <p:spPr>
              <a:xfrm>
                <a:off x="2514000" y="2387000"/>
                <a:ext cx="5477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2169" extrusionOk="0">
                    <a:moveTo>
                      <a:pt x="1077" y="1"/>
                    </a:moveTo>
                    <a:cubicBezTo>
                      <a:pt x="500" y="1"/>
                      <a:pt x="24" y="468"/>
                      <a:pt x="12" y="1049"/>
                    </a:cubicBezTo>
                    <a:cubicBezTo>
                      <a:pt x="0" y="1645"/>
                      <a:pt x="476" y="2145"/>
                      <a:pt x="1072" y="2169"/>
                    </a:cubicBezTo>
                    <a:cubicBezTo>
                      <a:pt x="1079" y="2169"/>
                      <a:pt x="1086" y="2169"/>
                      <a:pt x="1094" y="2169"/>
                    </a:cubicBezTo>
                    <a:cubicBezTo>
                      <a:pt x="1679" y="2169"/>
                      <a:pt x="2167" y="1697"/>
                      <a:pt x="2179" y="1109"/>
                    </a:cubicBezTo>
                    <a:cubicBezTo>
                      <a:pt x="2191" y="514"/>
                      <a:pt x="1727" y="14"/>
                      <a:pt x="1119" y="2"/>
                    </a:cubicBezTo>
                    <a:cubicBezTo>
                      <a:pt x="1105" y="1"/>
                      <a:pt x="1091" y="1"/>
                      <a:pt x="10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35"/>
              <p:cNvSpPr/>
              <p:nvPr/>
            </p:nvSpPr>
            <p:spPr>
              <a:xfrm>
                <a:off x="3127175" y="2159500"/>
                <a:ext cx="251825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10073" h="9841" extrusionOk="0">
                    <a:moveTo>
                      <a:pt x="7173" y="190"/>
                    </a:moveTo>
                    <a:cubicBezTo>
                      <a:pt x="7687" y="190"/>
                      <a:pt x="8147" y="329"/>
                      <a:pt x="8513" y="624"/>
                    </a:cubicBezTo>
                    <a:cubicBezTo>
                      <a:pt x="9858" y="1708"/>
                      <a:pt x="9394" y="4530"/>
                      <a:pt x="7465" y="6899"/>
                    </a:cubicBezTo>
                    <a:cubicBezTo>
                      <a:pt x="6067" y="8627"/>
                      <a:pt x="4270" y="9646"/>
                      <a:pt x="2883" y="9646"/>
                    </a:cubicBezTo>
                    <a:cubicBezTo>
                      <a:pt x="2368" y="9646"/>
                      <a:pt x="1909" y="9505"/>
                      <a:pt x="1548" y="9209"/>
                    </a:cubicBezTo>
                    <a:cubicBezTo>
                      <a:pt x="202" y="8125"/>
                      <a:pt x="667" y="5304"/>
                      <a:pt x="2584" y="2934"/>
                    </a:cubicBezTo>
                    <a:cubicBezTo>
                      <a:pt x="3992" y="1213"/>
                      <a:pt x="5782" y="190"/>
                      <a:pt x="7173" y="190"/>
                    </a:cubicBezTo>
                    <a:close/>
                    <a:moveTo>
                      <a:pt x="7191" y="0"/>
                    </a:moveTo>
                    <a:cubicBezTo>
                      <a:pt x="5732" y="0"/>
                      <a:pt x="3881" y="1039"/>
                      <a:pt x="2441" y="2815"/>
                    </a:cubicBezTo>
                    <a:cubicBezTo>
                      <a:pt x="453" y="5268"/>
                      <a:pt x="0" y="8209"/>
                      <a:pt x="1429" y="9364"/>
                    </a:cubicBezTo>
                    <a:cubicBezTo>
                      <a:pt x="1820" y="9674"/>
                      <a:pt x="2312" y="9840"/>
                      <a:pt x="2817" y="9840"/>
                    </a:cubicBezTo>
                    <a:cubicBezTo>
                      <a:pt x="2834" y="9840"/>
                      <a:pt x="2852" y="9840"/>
                      <a:pt x="2869" y="9840"/>
                    </a:cubicBezTo>
                    <a:cubicBezTo>
                      <a:pt x="4322" y="9840"/>
                      <a:pt x="6179" y="8792"/>
                      <a:pt x="7620" y="7018"/>
                    </a:cubicBezTo>
                    <a:cubicBezTo>
                      <a:pt x="9608" y="4565"/>
                      <a:pt x="10073" y="1625"/>
                      <a:pt x="8644" y="470"/>
                    </a:cubicBezTo>
                    <a:cubicBezTo>
                      <a:pt x="8246" y="151"/>
                      <a:pt x="7747" y="0"/>
                      <a:pt x="71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35"/>
              <p:cNvSpPr/>
              <p:nvPr/>
            </p:nvSpPr>
            <p:spPr>
              <a:xfrm>
                <a:off x="3288200" y="2306650"/>
                <a:ext cx="548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169" extrusionOk="0">
                    <a:moveTo>
                      <a:pt x="1115" y="0"/>
                    </a:moveTo>
                    <a:cubicBezTo>
                      <a:pt x="1100" y="0"/>
                      <a:pt x="1086" y="0"/>
                      <a:pt x="1072" y="1"/>
                    </a:cubicBezTo>
                    <a:cubicBezTo>
                      <a:pt x="477" y="13"/>
                      <a:pt x="0" y="513"/>
                      <a:pt x="12" y="1108"/>
                    </a:cubicBezTo>
                    <a:cubicBezTo>
                      <a:pt x="36" y="1696"/>
                      <a:pt x="512" y="2168"/>
                      <a:pt x="1109" y="2168"/>
                    </a:cubicBezTo>
                    <a:cubicBezTo>
                      <a:pt x="1117" y="2168"/>
                      <a:pt x="1124" y="2168"/>
                      <a:pt x="1131" y="2168"/>
                    </a:cubicBezTo>
                    <a:cubicBezTo>
                      <a:pt x="1727" y="2144"/>
                      <a:pt x="2191" y="1644"/>
                      <a:pt x="2179" y="1049"/>
                    </a:cubicBezTo>
                    <a:cubicBezTo>
                      <a:pt x="2168" y="468"/>
                      <a:pt x="1691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35"/>
              <p:cNvSpPr/>
              <p:nvPr/>
            </p:nvSpPr>
            <p:spPr>
              <a:xfrm>
                <a:off x="2397900" y="1567750"/>
                <a:ext cx="251850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10074" h="9841" extrusionOk="0">
                    <a:moveTo>
                      <a:pt x="7278" y="194"/>
                    </a:moveTo>
                    <a:cubicBezTo>
                      <a:pt x="7732" y="194"/>
                      <a:pt x="8170" y="347"/>
                      <a:pt x="8526" y="625"/>
                    </a:cubicBezTo>
                    <a:cubicBezTo>
                      <a:pt x="9871" y="1708"/>
                      <a:pt x="9395" y="4530"/>
                      <a:pt x="7478" y="6899"/>
                    </a:cubicBezTo>
                    <a:cubicBezTo>
                      <a:pt x="6080" y="8627"/>
                      <a:pt x="4289" y="9646"/>
                      <a:pt x="2900" y="9646"/>
                    </a:cubicBezTo>
                    <a:cubicBezTo>
                      <a:pt x="2385" y="9646"/>
                      <a:pt x="1925" y="9506"/>
                      <a:pt x="1560" y="9209"/>
                    </a:cubicBezTo>
                    <a:cubicBezTo>
                      <a:pt x="203" y="8126"/>
                      <a:pt x="679" y="5304"/>
                      <a:pt x="2596" y="2935"/>
                    </a:cubicBezTo>
                    <a:cubicBezTo>
                      <a:pt x="4001" y="1208"/>
                      <a:pt x="5799" y="196"/>
                      <a:pt x="7192" y="196"/>
                    </a:cubicBezTo>
                    <a:lnTo>
                      <a:pt x="7180" y="196"/>
                    </a:lnTo>
                    <a:cubicBezTo>
                      <a:pt x="7213" y="195"/>
                      <a:pt x="7246" y="194"/>
                      <a:pt x="7278" y="194"/>
                    </a:cubicBezTo>
                    <a:close/>
                    <a:moveTo>
                      <a:pt x="7197" y="0"/>
                    </a:moveTo>
                    <a:cubicBezTo>
                      <a:pt x="5739" y="0"/>
                      <a:pt x="3881" y="1040"/>
                      <a:pt x="2442" y="2816"/>
                    </a:cubicBezTo>
                    <a:cubicBezTo>
                      <a:pt x="453" y="5268"/>
                      <a:pt x="1" y="8209"/>
                      <a:pt x="1430" y="9364"/>
                    </a:cubicBezTo>
                    <a:cubicBezTo>
                      <a:pt x="1821" y="9675"/>
                      <a:pt x="2312" y="9841"/>
                      <a:pt x="2818" y="9841"/>
                    </a:cubicBezTo>
                    <a:cubicBezTo>
                      <a:pt x="2835" y="9841"/>
                      <a:pt x="2853" y="9841"/>
                      <a:pt x="2870" y="9840"/>
                    </a:cubicBezTo>
                    <a:cubicBezTo>
                      <a:pt x="4323" y="9840"/>
                      <a:pt x="6180" y="8793"/>
                      <a:pt x="7621" y="7019"/>
                    </a:cubicBezTo>
                    <a:cubicBezTo>
                      <a:pt x="9609" y="4566"/>
                      <a:pt x="10073" y="1625"/>
                      <a:pt x="8645" y="470"/>
                    </a:cubicBezTo>
                    <a:cubicBezTo>
                      <a:pt x="8250" y="151"/>
                      <a:pt x="7753" y="0"/>
                      <a:pt x="71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35"/>
              <p:cNvSpPr/>
              <p:nvPr/>
            </p:nvSpPr>
            <p:spPr>
              <a:xfrm>
                <a:off x="2431250" y="1612750"/>
                <a:ext cx="595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162" extrusionOk="0">
                    <a:moveTo>
                      <a:pt x="1186" y="0"/>
                    </a:moveTo>
                    <a:cubicBezTo>
                      <a:pt x="692" y="0"/>
                      <a:pt x="244" y="335"/>
                      <a:pt x="131" y="837"/>
                    </a:cubicBezTo>
                    <a:cubicBezTo>
                      <a:pt x="0" y="1420"/>
                      <a:pt x="369" y="2004"/>
                      <a:pt x="953" y="2135"/>
                    </a:cubicBezTo>
                    <a:cubicBezTo>
                      <a:pt x="1034" y="2153"/>
                      <a:pt x="1115" y="2162"/>
                      <a:pt x="1195" y="2162"/>
                    </a:cubicBezTo>
                    <a:cubicBezTo>
                      <a:pt x="1687" y="2162"/>
                      <a:pt x="2128" y="1827"/>
                      <a:pt x="2251" y="1325"/>
                    </a:cubicBezTo>
                    <a:cubicBezTo>
                      <a:pt x="2382" y="742"/>
                      <a:pt x="2012" y="158"/>
                      <a:pt x="1429" y="27"/>
                    </a:cubicBezTo>
                    <a:cubicBezTo>
                      <a:pt x="1348" y="9"/>
                      <a:pt x="1266" y="0"/>
                      <a:pt x="1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35"/>
              <p:cNvSpPr/>
              <p:nvPr/>
            </p:nvSpPr>
            <p:spPr>
              <a:xfrm>
                <a:off x="2379150" y="1495175"/>
                <a:ext cx="1061775" cy="982775"/>
              </a:xfrm>
              <a:custGeom>
                <a:avLst/>
                <a:gdLst/>
                <a:ahLst/>
                <a:cxnLst/>
                <a:rect l="l" t="t" r="r" b="b"/>
                <a:pathLst>
                  <a:path w="42471" h="39311" extrusionOk="0">
                    <a:moveTo>
                      <a:pt x="20363" y="8182"/>
                    </a:moveTo>
                    <a:cubicBezTo>
                      <a:pt x="24537" y="8182"/>
                      <a:pt x="28431" y="10462"/>
                      <a:pt x="30445" y="14196"/>
                    </a:cubicBezTo>
                    <a:cubicBezTo>
                      <a:pt x="32648" y="18268"/>
                      <a:pt x="32183" y="23268"/>
                      <a:pt x="29266" y="26876"/>
                    </a:cubicBezTo>
                    <a:cubicBezTo>
                      <a:pt x="27000" y="29663"/>
                      <a:pt x="23693" y="31108"/>
                      <a:pt x="20360" y="31108"/>
                    </a:cubicBezTo>
                    <a:cubicBezTo>
                      <a:pt x="17826" y="31108"/>
                      <a:pt x="15276" y="30272"/>
                      <a:pt x="13157" y="28555"/>
                    </a:cubicBezTo>
                    <a:cubicBezTo>
                      <a:pt x="9549" y="25626"/>
                      <a:pt x="8061" y="20828"/>
                      <a:pt x="9383" y="16387"/>
                    </a:cubicBezTo>
                    <a:cubicBezTo>
                      <a:pt x="10704" y="11934"/>
                      <a:pt x="14574" y="8731"/>
                      <a:pt x="19182" y="8243"/>
                    </a:cubicBezTo>
                    <a:cubicBezTo>
                      <a:pt x="19577" y="8202"/>
                      <a:pt x="19971" y="8182"/>
                      <a:pt x="20363" y="8182"/>
                    </a:cubicBezTo>
                    <a:close/>
                    <a:moveTo>
                      <a:pt x="20363" y="1"/>
                    </a:moveTo>
                    <a:cubicBezTo>
                      <a:pt x="17161" y="1"/>
                      <a:pt x="13943" y="782"/>
                      <a:pt x="11002" y="2373"/>
                    </a:cubicBezTo>
                    <a:cubicBezTo>
                      <a:pt x="4013" y="6159"/>
                      <a:pt x="1" y="13779"/>
                      <a:pt x="822" y="21685"/>
                    </a:cubicBezTo>
                    <a:cubicBezTo>
                      <a:pt x="1644" y="29591"/>
                      <a:pt x="7144" y="36222"/>
                      <a:pt x="14764" y="38496"/>
                    </a:cubicBezTo>
                    <a:cubicBezTo>
                      <a:pt x="16612" y="39045"/>
                      <a:pt x="18495" y="39311"/>
                      <a:pt x="20361" y="39311"/>
                    </a:cubicBezTo>
                    <a:cubicBezTo>
                      <a:pt x="26189" y="39311"/>
                      <a:pt x="31839" y="36716"/>
                      <a:pt x="35636" y="32043"/>
                    </a:cubicBezTo>
                    <a:cubicBezTo>
                      <a:pt x="42470" y="23614"/>
                      <a:pt x="41184" y="11231"/>
                      <a:pt x="32755" y="4397"/>
                    </a:cubicBezTo>
                    <a:cubicBezTo>
                      <a:pt x="29171" y="1490"/>
                      <a:pt x="24783" y="1"/>
                      <a:pt x="20363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35"/>
              <p:cNvSpPr/>
              <p:nvPr/>
            </p:nvSpPr>
            <p:spPr>
              <a:xfrm>
                <a:off x="2999475" y="2041150"/>
                <a:ext cx="340825" cy="348275"/>
              </a:xfrm>
              <a:custGeom>
                <a:avLst/>
                <a:gdLst/>
                <a:ahLst/>
                <a:cxnLst/>
                <a:rect l="l" t="t" r="r" b="b"/>
                <a:pathLst>
                  <a:path w="13633" h="13931" extrusionOk="0">
                    <a:moveTo>
                      <a:pt x="6799" y="1"/>
                    </a:moveTo>
                    <a:cubicBezTo>
                      <a:pt x="6072" y="3751"/>
                      <a:pt x="3525" y="6894"/>
                      <a:pt x="0" y="8383"/>
                    </a:cubicBezTo>
                    <a:cubicBezTo>
                      <a:pt x="2072" y="10454"/>
                      <a:pt x="4370" y="12312"/>
                      <a:pt x="6823" y="13931"/>
                    </a:cubicBezTo>
                    <a:cubicBezTo>
                      <a:pt x="9835" y="11812"/>
                      <a:pt x="12192" y="8907"/>
                      <a:pt x="13633" y="5525"/>
                    </a:cubicBezTo>
                    <a:cubicBezTo>
                      <a:pt x="12609" y="4501"/>
                      <a:pt x="11526" y="3525"/>
                      <a:pt x="10394" y="2608"/>
                    </a:cubicBezTo>
                    <a:cubicBezTo>
                      <a:pt x="9240" y="1668"/>
                      <a:pt x="8049" y="798"/>
                      <a:pt x="6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35"/>
              <p:cNvSpPr/>
              <p:nvPr/>
            </p:nvSpPr>
            <p:spPr>
              <a:xfrm>
                <a:off x="2436300" y="1583950"/>
                <a:ext cx="341150" cy="348275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13931" extrusionOk="0">
                    <a:moveTo>
                      <a:pt x="6811" y="1"/>
                    </a:moveTo>
                    <a:cubicBezTo>
                      <a:pt x="3799" y="2108"/>
                      <a:pt x="1441" y="5013"/>
                      <a:pt x="1" y="8395"/>
                    </a:cubicBezTo>
                    <a:cubicBezTo>
                      <a:pt x="1025" y="9419"/>
                      <a:pt x="2108" y="10395"/>
                      <a:pt x="3251" y="11312"/>
                    </a:cubicBezTo>
                    <a:cubicBezTo>
                      <a:pt x="4394" y="12252"/>
                      <a:pt x="5597" y="13121"/>
                      <a:pt x="6835" y="13931"/>
                    </a:cubicBezTo>
                    <a:cubicBezTo>
                      <a:pt x="7192" y="12086"/>
                      <a:pt x="8002" y="10347"/>
                      <a:pt x="9192" y="8883"/>
                    </a:cubicBezTo>
                    <a:cubicBezTo>
                      <a:pt x="10371" y="7418"/>
                      <a:pt x="11907" y="6275"/>
                      <a:pt x="13645" y="5549"/>
                    </a:cubicBezTo>
                    <a:cubicBezTo>
                      <a:pt x="11562" y="3465"/>
                      <a:pt x="9276" y="1608"/>
                      <a:pt x="6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35"/>
              <p:cNvSpPr/>
              <p:nvPr/>
            </p:nvSpPr>
            <p:spPr>
              <a:xfrm>
                <a:off x="2485725" y="2097400"/>
                <a:ext cx="348275" cy="34145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13658" extrusionOk="0">
                    <a:moveTo>
                      <a:pt x="5548" y="1"/>
                    </a:moveTo>
                    <a:cubicBezTo>
                      <a:pt x="3465" y="2085"/>
                      <a:pt x="1607" y="4371"/>
                      <a:pt x="0" y="6835"/>
                    </a:cubicBezTo>
                    <a:cubicBezTo>
                      <a:pt x="2108" y="9836"/>
                      <a:pt x="5013" y="12193"/>
                      <a:pt x="8394" y="13645"/>
                    </a:cubicBezTo>
                    <a:lnTo>
                      <a:pt x="8394" y="13657"/>
                    </a:lnTo>
                    <a:cubicBezTo>
                      <a:pt x="9418" y="12622"/>
                      <a:pt x="10394" y="11526"/>
                      <a:pt x="11311" y="10395"/>
                    </a:cubicBezTo>
                    <a:cubicBezTo>
                      <a:pt x="12252" y="9240"/>
                      <a:pt x="13121" y="8050"/>
                      <a:pt x="13930" y="6811"/>
                    </a:cubicBezTo>
                    <a:cubicBezTo>
                      <a:pt x="10180" y="6085"/>
                      <a:pt x="7037" y="3525"/>
                      <a:pt x="5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35"/>
              <p:cNvSpPr/>
              <p:nvPr/>
            </p:nvSpPr>
            <p:spPr>
              <a:xfrm>
                <a:off x="2942625" y="1534550"/>
                <a:ext cx="348575" cy="340825"/>
              </a:xfrm>
              <a:custGeom>
                <a:avLst/>
                <a:gdLst/>
                <a:ahLst/>
                <a:cxnLst/>
                <a:rect l="l" t="t" r="r" b="b"/>
                <a:pathLst>
                  <a:path w="13943" h="13633" extrusionOk="0">
                    <a:moveTo>
                      <a:pt x="5537" y="0"/>
                    </a:moveTo>
                    <a:cubicBezTo>
                      <a:pt x="3465" y="2084"/>
                      <a:pt x="1608" y="4370"/>
                      <a:pt x="0" y="6834"/>
                    </a:cubicBezTo>
                    <a:cubicBezTo>
                      <a:pt x="3763" y="7561"/>
                      <a:pt x="6906" y="10109"/>
                      <a:pt x="8382" y="13633"/>
                    </a:cubicBezTo>
                    <a:cubicBezTo>
                      <a:pt x="10466" y="11561"/>
                      <a:pt x="12323" y="9263"/>
                      <a:pt x="13942" y="6811"/>
                    </a:cubicBezTo>
                    <a:cubicBezTo>
                      <a:pt x="11823" y="3798"/>
                      <a:pt x="8918" y="1441"/>
                      <a:pt x="55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35"/>
              <p:cNvSpPr/>
              <p:nvPr/>
            </p:nvSpPr>
            <p:spPr>
              <a:xfrm>
                <a:off x="2526800" y="1649725"/>
                <a:ext cx="722725" cy="673700"/>
              </a:xfrm>
              <a:custGeom>
                <a:avLst/>
                <a:gdLst/>
                <a:ahLst/>
                <a:cxnLst/>
                <a:rect l="l" t="t" r="r" b="b"/>
                <a:pathLst>
                  <a:path w="28909" h="26948" extrusionOk="0">
                    <a:moveTo>
                      <a:pt x="14457" y="2000"/>
                    </a:moveTo>
                    <a:cubicBezTo>
                      <a:pt x="18631" y="2000"/>
                      <a:pt x="22525" y="4280"/>
                      <a:pt x="24539" y="8014"/>
                    </a:cubicBezTo>
                    <a:cubicBezTo>
                      <a:pt x="26742" y="12086"/>
                      <a:pt x="26277" y="17086"/>
                      <a:pt x="23360" y="20694"/>
                    </a:cubicBezTo>
                    <a:cubicBezTo>
                      <a:pt x="21094" y="23481"/>
                      <a:pt x="17787" y="24926"/>
                      <a:pt x="14454" y="24926"/>
                    </a:cubicBezTo>
                    <a:cubicBezTo>
                      <a:pt x="11920" y="24926"/>
                      <a:pt x="9370" y="24090"/>
                      <a:pt x="7251" y="22373"/>
                    </a:cubicBezTo>
                    <a:cubicBezTo>
                      <a:pt x="3643" y="19444"/>
                      <a:pt x="2155" y="14646"/>
                      <a:pt x="3477" y="10205"/>
                    </a:cubicBezTo>
                    <a:cubicBezTo>
                      <a:pt x="4798" y="5752"/>
                      <a:pt x="8668" y="2549"/>
                      <a:pt x="13276" y="2061"/>
                    </a:cubicBezTo>
                    <a:cubicBezTo>
                      <a:pt x="13671" y="2020"/>
                      <a:pt x="14065" y="2000"/>
                      <a:pt x="14457" y="2000"/>
                    </a:cubicBezTo>
                    <a:close/>
                    <a:moveTo>
                      <a:pt x="14464" y="1"/>
                    </a:moveTo>
                    <a:cubicBezTo>
                      <a:pt x="14003" y="1"/>
                      <a:pt x="13539" y="24"/>
                      <a:pt x="13073" y="72"/>
                    </a:cubicBezTo>
                    <a:cubicBezTo>
                      <a:pt x="7644" y="644"/>
                      <a:pt x="3108" y="4406"/>
                      <a:pt x="1548" y="9633"/>
                    </a:cubicBezTo>
                    <a:cubicBezTo>
                      <a:pt x="0" y="14860"/>
                      <a:pt x="1738" y="20504"/>
                      <a:pt x="5977" y="23933"/>
                    </a:cubicBezTo>
                    <a:cubicBezTo>
                      <a:pt x="8474" y="25961"/>
                      <a:pt x="11475" y="26947"/>
                      <a:pt x="14458" y="26947"/>
                    </a:cubicBezTo>
                    <a:cubicBezTo>
                      <a:pt x="18374" y="26947"/>
                      <a:pt x="22257" y="25246"/>
                      <a:pt x="24920" y="21968"/>
                    </a:cubicBezTo>
                    <a:cubicBezTo>
                      <a:pt x="28361" y="17729"/>
                      <a:pt x="28909" y="11848"/>
                      <a:pt x="26313" y="7061"/>
                    </a:cubicBezTo>
                    <a:cubicBezTo>
                      <a:pt x="23940" y="2676"/>
                      <a:pt x="19370" y="1"/>
                      <a:pt x="1446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5" name="Google Shape;2825;p35"/>
          <p:cNvGrpSpPr/>
          <p:nvPr/>
        </p:nvGrpSpPr>
        <p:grpSpPr>
          <a:xfrm rot="-1273357">
            <a:off x="7283475" y="4428165"/>
            <a:ext cx="662014" cy="627413"/>
            <a:chOff x="659900" y="3967675"/>
            <a:chExt cx="662000" cy="627400"/>
          </a:xfrm>
        </p:grpSpPr>
        <p:sp>
          <p:nvSpPr>
            <p:cNvPr id="2826" name="Google Shape;2826;p35"/>
            <p:cNvSpPr/>
            <p:nvPr/>
          </p:nvSpPr>
          <p:spPr>
            <a:xfrm>
              <a:off x="660200" y="3967675"/>
              <a:ext cx="649500" cy="627400"/>
            </a:xfrm>
            <a:custGeom>
              <a:avLst/>
              <a:gdLst/>
              <a:ahLst/>
              <a:cxnLst/>
              <a:rect l="l" t="t" r="r" b="b"/>
              <a:pathLst>
                <a:path w="25980" h="25096" extrusionOk="0">
                  <a:moveTo>
                    <a:pt x="19184" y="0"/>
                  </a:moveTo>
                  <a:cubicBezTo>
                    <a:pt x="18317" y="0"/>
                    <a:pt x="17164" y="1589"/>
                    <a:pt x="15943" y="3033"/>
                  </a:cubicBezTo>
                  <a:cubicBezTo>
                    <a:pt x="14514" y="4735"/>
                    <a:pt x="13299" y="6081"/>
                    <a:pt x="12478" y="6212"/>
                  </a:cubicBezTo>
                  <a:cubicBezTo>
                    <a:pt x="12448" y="6216"/>
                    <a:pt x="12418" y="6219"/>
                    <a:pt x="12385" y="6219"/>
                  </a:cubicBezTo>
                  <a:cubicBezTo>
                    <a:pt x="11510" y="6219"/>
                    <a:pt x="9537" y="4557"/>
                    <a:pt x="7918" y="3604"/>
                  </a:cubicBezTo>
                  <a:cubicBezTo>
                    <a:pt x="6858" y="2973"/>
                    <a:pt x="5846" y="2295"/>
                    <a:pt x="5013" y="1914"/>
                  </a:cubicBezTo>
                  <a:lnTo>
                    <a:pt x="4870" y="1842"/>
                  </a:lnTo>
                  <a:cubicBezTo>
                    <a:pt x="4822" y="1818"/>
                    <a:pt x="4774" y="1795"/>
                    <a:pt x="4715" y="1783"/>
                  </a:cubicBezTo>
                  <a:cubicBezTo>
                    <a:pt x="4536" y="1711"/>
                    <a:pt x="4358" y="1652"/>
                    <a:pt x="4167" y="1616"/>
                  </a:cubicBezTo>
                  <a:lnTo>
                    <a:pt x="4143" y="1616"/>
                  </a:lnTo>
                  <a:lnTo>
                    <a:pt x="4048" y="1604"/>
                  </a:lnTo>
                  <a:lnTo>
                    <a:pt x="3774" y="1604"/>
                  </a:lnTo>
                  <a:lnTo>
                    <a:pt x="3715" y="1616"/>
                  </a:lnTo>
                  <a:lnTo>
                    <a:pt x="3679" y="1628"/>
                  </a:lnTo>
                  <a:lnTo>
                    <a:pt x="3620" y="1640"/>
                  </a:lnTo>
                  <a:lnTo>
                    <a:pt x="3584" y="1652"/>
                  </a:lnTo>
                  <a:lnTo>
                    <a:pt x="3512" y="1687"/>
                  </a:lnTo>
                  <a:lnTo>
                    <a:pt x="3489" y="1699"/>
                  </a:lnTo>
                  <a:cubicBezTo>
                    <a:pt x="3465" y="1711"/>
                    <a:pt x="3429" y="1735"/>
                    <a:pt x="3405" y="1759"/>
                  </a:cubicBezTo>
                  <a:cubicBezTo>
                    <a:pt x="2584" y="2378"/>
                    <a:pt x="3989" y="4581"/>
                    <a:pt x="4846" y="6057"/>
                  </a:cubicBezTo>
                  <a:cubicBezTo>
                    <a:pt x="5620" y="7438"/>
                    <a:pt x="7108" y="9046"/>
                    <a:pt x="7060" y="9677"/>
                  </a:cubicBezTo>
                  <a:cubicBezTo>
                    <a:pt x="7025" y="10165"/>
                    <a:pt x="5227" y="11391"/>
                    <a:pt x="3774" y="12451"/>
                  </a:cubicBezTo>
                  <a:lnTo>
                    <a:pt x="3596" y="12570"/>
                  </a:lnTo>
                  <a:cubicBezTo>
                    <a:pt x="3429" y="12701"/>
                    <a:pt x="3262" y="12820"/>
                    <a:pt x="3108" y="12939"/>
                  </a:cubicBezTo>
                  <a:cubicBezTo>
                    <a:pt x="2953" y="13058"/>
                    <a:pt x="2810" y="13177"/>
                    <a:pt x="2679" y="13284"/>
                  </a:cubicBezTo>
                  <a:cubicBezTo>
                    <a:pt x="953" y="14701"/>
                    <a:pt x="0" y="15439"/>
                    <a:pt x="167" y="16094"/>
                  </a:cubicBezTo>
                  <a:cubicBezTo>
                    <a:pt x="167" y="16118"/>
                    <a:pt x="179" y="16130"/>
                    <a:pt x="179" y="16154"/>
                  </a:cubicBezTo>
                  <a:lnTo>
                    <a:pt x="191" y="16177"/>
                  </a:lnTo>
                  <a:cubicBezTo>
                    <a:pt x="191" y="16189"/>
                    <a:pt x="202" y="16201"/>
                    <a:pt x="214" y="16201"/>
                  </a:cubicBezTo>
                  <a:cubicBezTo>
                    <a:pt x="214" y="16213"/>
                    <a:pt x="226" y="16225"/>
                    <a:pt x="238" y="16237"/>
                  </a:cubicBezTo>
                  <a:lnTo>
                    <a:pt x="250" y="16249"/>
                  </a:lnTo>
                  <a:cubicBezTo>
                    <a:pt x="262" y="16273"/>
                    <a:pt x="274" y="16273"/>
                    <a:pt x="286" y="16284"/>
                  </a:cubicBezTo>
                  <a:lnTo>
                    <a:pt x="298" y="16296"/>
                  </a:lnTo>
                  <a:lnTo>
                    <a:pt x="345" y="16332"/>
                  </a:lnTo>
                  <a:cubicBezTo>
                    <a:pt x="570" y="16468"/>
                    <a:pt x="968" y="16521"/>
                    <a:pt x="1484" y="16521"/>
                  </a:cubicBezTo>
                  <a:cubicBezTo>
                    <a:pt x="2282" y="16521"/>
                    <a:pt x="3362" y="16393"/>
                    <a:pt x="4513" y="16249"/>
                  </a:cubicBezTo>
                  <a:cubicBezTo>
                    <a:pt x="6744" y="15974"/>
                    <a:pt x="8072" y="15780"/>
                    <a:pt x="8919" y="15780"/>
                  </a:cubicBezTo>
                  <a:cubicBezTo>
                    <a:pt x="8989" y="15780"/>
                    <a:pt x="9056" y="15782"/>
                    <a:pt x="9120" y="15784"/>
                  </a:cubicBezTo>
                  <a:cubicBezTo>
                    <a:pt x="9585" y="15808"/>
                    <a:pt x="9894" y="15915"/>
                    <a:pt x="10120" y="16106"/>
                  </a:cubicBezTo>
                  <a:lnTo>
                    <a:pt x="10144" y="16130"/>
                  </a:lnTo>
                  <a:cubicBezTo>
                    <a:pt x="10168" y="16154"/>
                    <a:pt x="10204" y="16177"/>
                    <a:pt x="10228" y="16213"/>
                  </a:cubicBezTo>
                  <a:cubicBezTo>
                    <a:pt x="10513" y="16523"/>
                    <a:pt x="10716" y="16892"/>
                    <a:pt x="10823" y="17308"/>
                  </a:cubicBezTo>
                  <a:cubicBezTo>
                    <a:pt x="11025" y="17987"/>
                    <a:pt x="11168" y="18999"/>
                    <a:pt x="11513" y="20749"/>
                  </a:cubicBezTo>
                  <a:cubicBezTo>
                    <a:pt x="11740" y="21904"/>
                    <a:pt x="11966" y="23226"/>
                    <a:pt x="12323" y="24107"/>
                  </a:cubicBezTo>
                  <a:cubicBezTo>
                    <a:pt x="12558" y="24694"/>
                    <a:pt x="12850" y="25095"/>
                    <a:pt x="13246" y="25095"/>
                  </a:cubicBezTo>
                  <a:cubicBezTo>
                    <a:pt x="13252" y="25095"/>
                    <a:pt x="13258" y="25095"/>
                    <a:pt x="13264" y="25095"/>
                  </a:cubicBezTo>
                  <a:cubicBezTo>
                    <a:pt x="13299" y="25095"/>
                    <a:pt x="13347" y="25083"/>
                    <a:pt x="13383" y="25083"/>
                  </a:cubicBezTo>
                  <a:lnTo>
                    <a:pt x="13407" y="25083"/>
                  </a:lnTo>
                  <a:cubicBezTo>
                    <a:pt x="13454" y="25071"/>
                    <a:pt x="13490" y="25059"/>
                    <a:pt x="13526" y="25036"/>
                  </a:cubicBezTo>
                  <a:cubicBezTo>
                    <a:pt x="13561" y="25024"/>
                    <a:pt x="13597" y="25000"/>
                    <a:pt x="13633" y="24976"/>
                  </a:cubicBezTo>
                  <a:lnTo>
                    <a:pt x="13657" y="24964"/>
                  </a:lnTo>
                  <a:cubicBezTo>
                    <a:pt x="14383" y="24440"/>
                    <a:pt x="14800" y="22559"/>
                    <a:pt x="15276" y="20964"/>
                  </a:cubicBezTo>
                  <a:cubicBezTo>
                    <a:pt x="15681" y="19583"/>
                    <a:pt x="15978" y="18023"/>
                    <a:pt x="16335" y="17142"/>
                  </a:cubicBezTo>
                  <a:cubicBezTo>
                    <a:pt x="16395" y="16963"/>
                    <a:pt x="16502" y="16785"/>
                    <a:pt x="16621" y="16618"/>
                  </a:cubicBezTo>
                  <a:cubicBezTo>
                    <a:pt x="16633" y="16606"/>
                    <a:pt x="16645" y="16582"/>
                    <a:pt x="16657" y="16570"/>
                  </a:cubicBezTo>
                  <a:lnTo>
                    <a:pt x="16669" y="16558"/>
                  </a:lnTo>
                  <a:cubicBezTo>
                    <a:pt x="16681" y="16546"/>
                    <a:pt x="16705" y="16535"/>
                    <a:pt x="16728" y="16523"/>
                  </a:cubicBezTo>
                  <a:cubicBezTo>
                    <a:pt x="16941" y="16370"/>
                    <a:pt x="17441" y="16325"/>
                    <a:pt x="18083" y="16325"/>
                  </a:cubicBezTo>
                  <a:cubicBezTo>
                    <a:pt x="19006" y="16325"/>
                    <a:pt x="20221" y="16418"/>
                    <a:pt x="21290" y="16418"/>
                  </a:cubicBezTo>
                  <a:cubicBezTo>
                    <a:pt x="21394" y="16418"/>
                    <a:pt x="21497" y="16417"/>
                    <a:pt x="21598" y="16415"/>
                  </a:cubicBezTo>
                  <a:cubicBezTo>
                    <a:pt x="21654" y="16415"/>
                    <a:pt x="21711" y="16414"/>
                    <a:pt x="21767" y="16414"/>
                  </a:cubicBezTo>
                  <a:cubicBezTo>
                    <a:pt x="22609" y="16414"/>
                    <a:pt x="23460" y="16488"/>
                    <a:pt x="24175" y="16488"/>
                  </a:cubicBezTo>
                  <a:cubicBezTo>
                    <a:pt x="25035" y="16488"/>
                    <a:pt x="25699" y="16382"/>
                    <a:pt x="25920" y="15915"/>
                  </a:cubicBezTo>
                  <a:cubicBezTo>
                    <a:pt x="25932" y="15880"/>
                    <a:pt x="25944" y="15844"/>
                    <a:pt x="25956" y="15820"/>
                  </a:cubicBezTo>
                  <a:lnTo>
                    <a:pt x="25968" y="15784"/>
                  </a:lnTo>
                  <a:cubicBezTo>
                    <a:pt x="25968" y="15761"/>
                    <a:pt x="25980" y="15737"/>
                    <a:pt x="25980" y="15713"/>
                  </a:cubicBezTo>
                  <a:cubicBezTo>
                    <a:pt x="25980" y="15701"/>
                    <a:pt x="25980" y="15689"/>
                    <a:pt x="25980" y="15665"/>
                  </a:cubicBezTo>
                  <a:lnTo>
                    <a:pt x="25980" y="15606"/>
                  </a:lnTo>
                  <a:lnTo>
                    <a:pt x="25980" y="15558"/>
                  </a:lnTo>
                  <a:cubicBezTo>
                    <a:pt x="25980" y="15534"/>
                    <a:pt x="25980" y="15511"/>
                    <a:pt x="25968" y="15487"/>
                  </a:cubicBezTo>
                  <a:cubicBezTo>
                    <a:pt x="25968" y="15451"/>
                    <a:pt x="25956" y="15427"/>
                    <a:pt x="25956" y="15392"/>
                  </a:cubicBezTo>
                  <a:cubicBezTo>
                    <a:pt x="25956" y="15380"/>
                    <a:pt x="25956" y="15368"/>
                    <a:pt x="25944" y="15356"/>
                  </a:cubicBezTo>
                  <a:cubicBezTo>
                    <a:pt x="25932" y="15332"/>
                    <a:pt x="25932" y="15308"/>
                    <a:pt x="25920" y="15284"/>
                  </a:cubicBezTo>
                  <a:lnTo>
                    <a:pt x="25908" y="15261"/>
                  </a:lnTo>
                  <a:cubicBezTo>
                    <a:pt x="25896" y="15237"/>
                    <a:pt x="25884" y="15213"/>
                    <a:pt x="25872" y="15177"/>
                  </a:cubicBezTo>
                  <a:cubicBezTo>
                    <a:pt x="25372" y="14141"/>
                    <a:pt x="23193" y="12939"/>
                    <a:pt x="21777" y="12058"/>
                  </a:cubicBezTo>
                  <a:cubicBezTo>
                    <a:pt x="20122" y="11010"/>
                    <a:pt x="18562" y="10498"/>
                    <a:pt x="18490" y="9915"/>
                  </a:cubicBezTo>
                  <a:cubicBezTo>
                    <a:pt x="18407" y="9272"/>
                    <a:pt x="19205" y="7629"/>
                    <a:pt x="19610" y="5033"/>
                  </a:cubicBezTo>
                  <a:cubicBezTo>
                    <a:pt x="20074" y="2104"/>
                    <a:pt x="20265" y="675"/>
                    <a:pt x="19622" y="163"/>
                  </a:cubicBezTo>
                  <a:cubicBezTo>
                    <a:pt x="19486" y="51"/>
                    <a:pt x="19339" y="0"/>
                    <a:pt x="1918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7" name="Google Shape;2827;p35"/>
            <p:cNvGrpSpPr/>
            <p:nvPr/>
          </p:nvGrpSpPr>
          <p:grpSpPr>
            <a:xfrm>
              <a:off x="659900" y="3967675"/>
              <a:ext cx="662000" cy="627400"/>
              <a:chOff x="659900" y="3967675"/>
              <a:chExt cx="662000" cy="627400"/>
            </a:xfrm>
          </p:grpSpPr>
          <p:sp>
            <p:nvSpPr>
              <p:cNvPr id="2828" name="Google Shape;2828;p35"/>
              <p:cNvSpPr/>
              <p:nvPr/>
            </p:nvSpPr>
            <p:spPr>
              <a:xfrm>
                <a:off x="659900" y="3967675"/>
                <a:ext cx="662000" cy="627100"/>
              </a:xfrm>
              <a:custGeom>
                <a:avLst/>
                <a:gdLst/>
                <a:ahLst/>
                <a:cxnLst/>
                <a:rect l="l" t="t" r="r" b="b"/>
                <a:pathLst>
                  <a:path w="26480" h="25084" extrusionOk="0">
                    <a:moveTo>
                      <a:pt x="19196" y="0"/>
                    </a:moveTo>
                    <a:cubicBezTo>
                      <a:pt x="18329" y="0"/>
                      <a:pt x="17176" y="1589"/>
                      <a:pt x="15955" y="3033"/>
                    </a:cubicBezTo>
                    <a:cubicBezTo>
                      <a:pt x="14526" y="4735"/>
                      <a:pt x="13311" y="6081"/>
                      <a:pt x="12490" y="6212"/>
                    </a:cubicBezTo>
                    <a:cubicBezTo>
                      <a:pt x="12460" y="6216"/>
                      <a:pt x="12430" y="6219"/>
                      <a:pt x="12397" y="6219"/>
                    </a:cubicBezTo>
                    <a:cubicBezTo>
                      <a:pt x="11522" y="6219"/>
                      <a:pt x="9549" y="4557"/>
                      <a:pt x="7930" y="3604"/>
                    </a:cubicBezTo>
                    <a:cubicBezTo>
                      <a:pt x="6339" y="2662"/>
                      <a:pt x="4846" y="1590"/>
                      <a:pt x="3917" y="1590"/>
                    </a:cubicBezTo>
                    <a:cubicBezTo>
                      <a:pt x="3719" y="1590"/>
                      <a:pt x="3547" y="1638"/>
                      <a:pt x="3405" y="1747"/>
                    </a:cubicBezTo>
                    <a:cubicBezTo>
                      <a:pt x="2596" y="2366"/>
                      <a:pt x="3989" y="4569"/>
                      <a:pt x="4834" y="6045"/>
                    </a:cubicBezTo>
                    <a:cubicBezTo>
                      <a:pt x="5656" y="7462"/>
                      <a:pt x="7108" y="9034"/>
                      <a:pt x="7061" y="9665"/>
                    </a:cubicBezTo>
                    <a:cubicBezTo>
                      <a:pt x="7013" y="10284"/>
                      <a:pt x="4072" y="12129"/>
                      <a:pt x="2679" y="13272"/>
                    </a:cubicBezTo>
                    <a:cubicBezTo>
                      <a:pt x="941" y="14701"/>
                      <a:pt x="0" y="15427"/>
                      <a:pt x="155" y="16094"/>
                    </a:cubicBezTo>
                    <a:cubicBezTo>
                      <a:pt x="235" y="16407"/>
                      <a:pt x="726" y="16519"/>
                      <a:pt x="1460" y="16519"/>
                    </a:cubicBezTo>
                    <a:cubicBezTo>
                      <a:pt x="2261" y="16519"/>
                      <a:pt x="3351" y="16386"/>
                      <a:pt x="4513" y="16237"/>
                    </a:cubicBezTo>
                    <a:cubicBezTo>
                      <a:pt x="6700" y="15961"/>
                      <a:pt x="8017" y="15772"/>
                      <a:pt x="8867" y="15772"/>
                    </a:cubicBezTo>
                    <a:cubicBezTo>
                      <a:pt x="9558" y="15772"/>
                      <a:pt x="9939" y="15897"/>
                      <a:pt x="10228" y="16201"/>
                    </a:cubicBezTo>
                    <a:cubicBezTo>
                      <a:pt x="10930" y="16963"/>
                      <a:pt x="10918" y="17797"/>
                      <a:pt x="11514" y="20737"/>
                    </a:cubicBezTo>
                    <a:cubicBezTo>
                      <a:pt x="11892" y="22676"/>
                      <a:pt x="12270" y="25084"/>
                      <a:pt x="13242" y="25084"/>
                    </a:cubicBezTo>
                    <a:cubicBezTo>
                      <a:pt x="13249" y="25084"/>
                      <a:pt x="13257" y="25083"/>
                      <a:pt x="13264" y="25083"/>
                    </a:cubicBezTo>
                    <a:cubicBezTo>
                      <a:pt x="14252" y="25059"/>
                      <a:pt x="14716" y="22809"/>
                      <a:pt x="15276" y="20952"/>
                    </a:cubicBezTo>
                    <a:cubicBezTo>
                      <a:pt x="15824" y="19082"/>
                      <a:pt x="16169" y="16892"/>
                      <a:pt x="16728" y="16511"/>
                    </a:cubicBezTo>
                    <a:cubicBezTo>
                      <a:pt x="16944" y="16356"/>
                      <a:pt x="17458" y="16310"/>
                      <a:pt x="18116" y="16310"/>
                    </a:cubicBezTo>
                    <a:cubicBezTo>
                      <a:pt x="19062" y="16310"/>
                      <a:pt x="20305" y="16405"/>
                      <a:pt x="21384" y="16405"/>
                    </a:cubicBezTo>
                    <a:cubicBezTo>
                      <a:pt x="21456" y="16405"/>
                      <a:pt x="21528" y="16404"/>
                      <a:pt x="21598" y="16404"/>
                    </a:cubicBezTo>
                    <a:cubicBezTo>
                      <a:pt x="21654" y="16403"/>
                      <a:pt x="21711" y="16403"/>
                      <a:pt x="21767" y="16403"/>
                    </a:cubicBezTo>
                    <a:cubicBezTo>
                      <a:pt x="22609" y="16403"/>
                      <a:pt x="23460" y="16476"/>
                      <a:pt x="24175" y="16476"/>
                    </a:cubicBezTo>
                    <a:cubicBezTo>
                      <a:pt x="25035" y="16476"/>
                      <a:pt x="25699" y="16370"/>
                      <a:pt x="25920" y="15903"/>
                    </a:cubicBezTo>
                    <a:cubicBezTo>
                      <a:pt x="26480" y="14725"/>
                      <a:pt x="23539" y="13141"/>
                      <a:pt x="21789" y="12046"/>
                    </a:cubicBezTo>
                    <a:cubicBezTo>
                      <a:pt x="20134" y="11010"/>
                      <a:pt x="18574" y="10498"/>
                      <a:pt x="18502" y="9903"/>
                    </a:cubicBezTo>
                    <a:cubicBezTo>
                      <a:pt x="18419" y="9260"/>
                      <a:pt x="19205" y="7617"/>
                      <a:pt x="19622" y="5021"/>
                    </a:cubicBezTo>
                    <a:cubicBezTo>
                      <a:pt x="20086" y="2116"/>
                      <a:pt x="20277" y="675"/>
                      <a:pt x="19634" y="163"/>
                    </a:cubicBezTo>
                    <a:cubicBezTo>
                      <a:pt x="19498" y="51"/>
                      <a:pt x="19351" y="0"/>
                      <a:pt x="191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35"/>
              <p:cNvSpPr/>
              <p:nvPr/>
            </p:nvSpPr>
            <p:spPr>
              <a:xfrm>
                <a:off x="1068275" y="4341175"/>
                <a:ext cx="2422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2202" extrusionOk="0">
                    <a:moveTo>
                      <a:pt x="9549" y="237"/>
                    </a:moveTo>
                    <a:cubicBezTo>
                      <a:pt x="9552" y="242"/>
                      <a:pt x="9554" y="247"/>
                      <a:pt x="9557" y="252"/>
                    </a:cubicBezTo>
                    <a:lnTo>
                      <a:pt x="9557" y="252"/>
                    </a:lnTo>
                    <a:cubicBezTo>
                      <a:pt x="9555" y="247"/>
                      <a:pt x="9552" y="242"/>
                      <a:pt x="9549" y="237"/>
                    </a:cubicBezTo>
                    <a:close/>
                    <a:moveTo>
                      <a:pt x="1416" y="1"/>
                    </a:moveTo>
                    <a:cubicBezTo>
                      <a:pt x="490" y="1"/>
                      <a:pt x="469" y="797"/>
                      <a:pt x="1" y="2202"/>
                    </a:cubicBezTo>
                    <a:cubicBezTo>
                      <a:pt x="120" y="1904"/>
                      <a:pt x="251" y="1678"/>
                      <a:pt x="393" y="1571"/>
                    </a:cubicBezTo>
                    <a:cubicBezTo>
                      <a:pt x="604" y="1419"/>
                      <a:pt x="1099" y="1374"/>
                      <a:pt x="1734" y="1374"/>
                    </a:cubicBezTo>
                    <a:cubicBezTo>
                      <a:pt x="2688" y="1374"/>
                      <a:pt x="3959" y="1477"/>
                      <a:pt x="5057" y="1477"/>
                    </a:cubicBezTo>
                    <a:cubicBezTo>
                      <a:pt x="5127" y="1477"/>
                      <a:pt x="5195" y="1476"/>
                      <a:pt x="5263" y="1475"/>
                    </a:cubicBezTo>
                    <a:cubicBezTo>
                      <a:pt x="5321" y="1475"/>
                      <a:pt x="5379" y="1474"/>
                      <a:pt x="5437" y="1474"/>
                    </a:cubicBezTo>
                    <a:cubicBezTo>
                      <a:pt x="6262" y="1474"/>
                      <a:pt x="7095" y="1543"/>
                      <a:pt x="7801" y="1543"/>
                    </a:cubicBezTo>
                    <a:cubicBezTo>
                      <a:pt x="8680" y="1543"/>
                      <a:pt x="9361" y="1437"/>
                      <a:pt x="9585" y="963"/>
                    </a:cubicBezTo>
                    <a:cubicBezTo>
                      <a:pt x="9690" y="742"/>
                      <a:pt x="9669" y="475"/>
                      <a:pt x="9557" y="252"/>
                    </a:cubicBezTo>
                    <a:lnTo>
                      <a:pt x="9557" y="252"/>
                    </a:lnTo>
                    <a:cubicBezTo>
                      <a:pt x="9643" y="445"/>
                      <a:pt x="9383" y="911"/>
                      <a:pt x="8520" y="911"/>
                    </a:cubicBezTo>
                    <a:cubicBezTo>
                      <a:pt x="8423" y="911"/>
                      <a:pt x="8317" y="905"/>
                      <a:pt x="8204" y="892"/>
                    </a:cubicBezTo>
                    <a:cubicBezTo>
                      <a:pt x="7049" y="761"/>
                      <a:pt x="3084" y="249"/>
                      <a:pt x="1786" y="35"/>
                    </a:cubicBezTo>
                    <a:cubicBezTo>
                      <a:pt x="1649" y="12"/>
                      <a:pt x="1526" y="1"/>
                      <a:pt x="141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35"/>
              <p:cNvSpPr/>
              <p:nvPr/>
            </p:nvSpPr>
            <p:spPr>
              <a:xfrm>
                <a:off x="659900" y="4007400"/>
                <a:ext cx="239325" cy="3733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4934" extrusionOk="0">
                    <a:moveTo>
                      <a:pt x="3916" y="1"/>
                    </a:moveTo>
                    <a:cubicBezTo>
                      <a:pt x="3719" y="1"/>
                      <a:pt x="3548" y="49"/>
                      <a:pt x="3405" y="158"/>
                    </a:cubicBezTo>
                    <a:cubicBezTo>
                      <a:pt x="2584" y="789"/>
                      <a:pt x="4001" y="2980"/>
                      <a:pt x="4834" y="4468"/>
                    </a:cubicBezTo>
                    <a:cubicBezTo>
                      <a:pt x="5620" y="5837"/>
                      <a:pt x="7108" y="7457"/>
                      <a:pt x="7061" y="8076"/>
                    </a:cubicBezTo>
                    <a:cubicBezTo>
                      <a:pt x="7013" y="8707"/>
                      <a:pt x="4072" y="10540"/>
                      <a:pt x="2679" y="11683"/>
                    </a:cubicBezTo>
                    <a:cubicBezTo>
                      <a:pt x="941" y="13112"/>
                      <a:pt x="0" y="13838"/>
                      <a:pt x="155" y="14505"/>
                    </a:cubicBezTo>
                    <a:cubicBezTo>
                      <a:pt x="238" y="14815"/>
                      <a:pt x="738" y="14934"/>
                      <a:pt x="1477" y="14934"/>
                    </a:cubicBezTo>
                    <a:cubicBezTo>
                      <a:pt x="798" y="14541"/>
                      <a:pt x="1084" y="14076"/>
                      <a:pt x="1929" y="13362"/>
                    </a:cubicBezTo>
                    <a:cubicBezTo>
                      <a:pt x="2774" y="12636"/>
                      <a:pt x="8263" y="9397"/>
                      <a:pt x="8918" y="8600"/>
                    </a:cubicBezTo>
                    <a:cubicBezTo>
                      <a:pt x="9573" y="7802"/>
                      <a:pt x="8680" y="6718"/>
                      <a:pt x="6632" y="3992"/>
                    </a:cubicBezTo>
                    <a:cubicBezTo>
                      <a:pt x="4852" y="1612"/>
                      <a:pt x="4709" y="500"/>
                      <a:pt x="5242" y="500"/>
                    </a:cubicBezTo>
                    <a:cubicBezTo>
                      <a:pt x="5322" y="500"/>
                      <a:pt x="5417" y="525"/>
                      <a:pt x="5525" y="575"/>
                    </a:cubicBezTo>
                    <a:cubicBezTo>
                      <a:pt x="4896" y="232"/>
                      <a:pt x="4346" y="1"/>
                      <a:pt x="391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35"/>
              <p:cNvSpPr/>
              <p:nvPr/>
            </p:nvSpPr>
            <p:spPr>
              <a:xfrm>
                <a:off x="887900" y="4359425"/>
                <a:ext cx="126225" cy="2356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9426" extrusionOk="0">
                    <a:moveTo>
                      <a:pt x="1182" y="1"/>
                    </a:moveTo>
                    <a:cubicBezTo>
                      <a:pt x="840" y="1"/>
                      <a:pt x="448" y="45"/>
                      <a:pt x="0" y="114"/>
                    </a:cubicBezTo>
                    <a:cubicBezTo>
                      <a:pt x="536" y="150"/>
                      <a:pt x="858" y="269"/>
                      <a:pt x="1108" y="543"/>
                    </a:cubicBezTo>
                    <a:cubicBezTo>
                      <a:pt x="1810" y="1293"/>
                      <a:pt x="1798" y="2127"/>
                      <a:pt x="2394" y="5079"/>
                    </a:cubicBezTo>
                    <a:cubicBezTo>
                      <a:pt x="2773" y="7011"/>
                      <a:pt x="3152" y="9425"/>
                      <a:pt x="4129" y="9425"/>
                    </a:cubicBezTo>
                    <a:cubicBezTo>
                      <a:pt x="4134" y="9425"/>
                      <a:pt x="4139" y="9425"/>
                      <a:pt x="4144" y="9425"/>
                    </a:cubicBezTo>
                    <a:cubicBezTo>
                      <a:pt x="4501" y="9413"/>
                      <a:pt x="4799" y="9104"/>
                      <a:pt x="5049" y="8627"/>
                    </a:cubicBezTo>
                    <a:cubicBezTo>
                      <a:pt x="5043" y="8627"/>
                      <a:pt x="4836" y="8743"/>
                      <a:pt x="4592" y="8743"/>
                    </a:cubicBezTo>
                    <a:cubicBezTo>
                      <a:pt x="4322" y="8743"/>
                      <a:pt x="4007" y="8602"/>
                      <a:pt x="3870" y="8008"/>
                    </a:cubicBezTo>
                    <a:cubicBezTo>
                      <a:pt x="3608" y="6865"/>
                      <a:pt x="3286" y="3591"/>
                      <a:pt x="2953" y="1627"/>
                    </a:cubicBezTo>
                    <a:cubicBezTo>
                      <a:pt x="2749" y="383"/>
                      <a:pt x="2186" y="1"/>
                      <a:pt x="1182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5"/>
              <p:cNvSpPr/>
              <p:nvPr/>
            </p:nvSpPr>
            <p:spPr>
              <a:xfrm>
                <a:off x="801875" y="4310950"/>
                <a:ext cx="190225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3842" extrusionOk="0">
                    <a:moveTo>
                      <a:pt x="4908" y="1"/>
                    </a:moveTo>
                    <a:cubicBezTo>
                      <a:pt x="3310" y="1"/>
                      <a:pt x="1728" y="311"/>
                      <a:pt x="239" y="922"/>
                    </a:cubicBezTo>
                    <a:cubicBezTo>
                      <a:pt x="167" y="946"/>
                      <a:pt x="108" y="994"/>
                      <a:pt x="60" y="1053"/>
                    </a:cubicBezTo>
                    <a:cubicBezTo>
                      <a:pt x="0" y="1160"/>
                      <a:pt x="36" y="1291"/>
                      <a:pt x="131" y="1375"/>
                    </a:cubicBezTo>
                    <a:cubicBezTo>
                      <a:pt x="258" y="1486"/>
                      <a:pt x="471" y="1519"/>
                      <a:pt x="700" y="1519"/>
                    </a:cubicBezTo>
                    <a:cubicBezTo>
                      <a:pt x="988" y="1519"/>
                      <a:pt x="1302" y="1466"/>
                      <a:pt x="1501" y="1446"/>
                    </a:cubicBezTo>
                    <a:cubicBezTo>
                      <a:pt x="2212" y="1391"/>
                      <a:pt x="2924" y="1362"/>
                      <a:pt x="3632" y="1362"/>
                    </a:cubicBezTo>
                    <a:cubicBezTo>
                      <a:pt x="4002" y="1362"/>
                      <a:pt x="4371" y="1370"/>
                      <a:pt x="4739" y="1387"/>
                    </a:cubicBezTo>
                    <a:cubicBezTo>
                      <a:pt x="5192" y="1410"/>
                      <a:pt x="5644" y="1434"/>
                      <a:pt x="6025" y="1661"/>
                    </a:cubicBezTo>
                    <a:cubicBezTo>
                      <a:pt x="6669" y="1778"/>
                      <a:pt x="6910" y="3841"/>
                      <a:pt x="7201" y="3841"/>
                    </a:cubicBezTo>
                    <a:cubicBezTo>
                      <a:pt x="7206" y="3841"/>
                      <a:pt x="7211" y="3841"/>
                      <a:pt x="7216" y="3839"/>
                    </a:cubicBezTo>
                    <a:cubicBezTo>
                      <a:pt x="7609" y="3744"/>
                      <a:pt x="7513" y="2089"/>
                      <a:pt x="7513" y="1815"/>
                    </a:cubicBezTo>
                    <a:cubicBezTo>
                      <a:pt x="7525" y="1518"/>
                      <a:pt x="7466" y="1220"/>
                      <a:pt x="7347" y="946"/>
                    </a:cubicBezTo>
                    <a:cubicBezTo>
                      <a:pt x="6989" y="220"/>
                      <a:pt x="6061" y="29"/>
                      <a:pt x="5251" y="6"/>
                    </a:cubicBezTo>
                    <a:cubicBezTo>
                      <a:pt x="5137" y="2"/>
                      <a:pt x="5022" y="1"/>
                      <a:pt x="4908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5"/>
              <p:cNvSpPr/>
              <p:nvPr/>
            </p:nvSpPr>
            <p:spPr>
              <a:xfrm>
                <a:off x="1108750" y="3983225"/>
                <a:ext cx="47350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7318" extrusionOk="0">
                    <a:moveTo>
                      <a:pt x="1207" y="1"/>
                    </a:moveTo>
                    <a:cubicBezTo>
                      <a:pt x="1090" y="1"/>
                      <a:pt x="970" y="51"/>
                      <a:pt x="858" y="172"/>
                    </a:cubicBezTo>
                    <a:cubicBezTo>
                      <a:pt x="739" y="339"/>
                      <a:pt x="668" y="530"/>
                      <a:pt x="656" y="732"/>
                    </a:cubicBezTo>
                    <a:cubicBezTo>
                      <a:pt x="418" y="2316"/>
                      <a:pt x="251" y="3923"/>
                      <a:pt x="96" y="5530"/>
                    </a:cubicBezTo>
                    <a:cubicBezTo>
                      <a:pt x="13" y="6054"/>
                      <a:pt x="1" y="6590"/>
                      <a:pt x="48" y="7126"/>
                    </a:cubicBezTo>
                    <a:cubicBezTo>
                      <a:pt x="60" y="7205"/>
                      <a:pt x="104" y="7317"/>
                      <a:pt x="200" y="7317"/>
                    </a:cubicBezTo>
                    <a:cubicBezTo>
                      <a:pt x="205" y="7317"/>
                      <a:pt x="210" y="7317"/>
                      <a:pt x="215" y="7316"/>
                    </a:cubicBezTo>
                    <a:cubicBezTo>
                      <a:pt x="275" y="7304"/>
                      <a:pt x="322" y="7269"/>
                      <a:pt x="346" y="7209"/>
                    </a:cubicBezTo>
                    <a:cubicBezTo>
                      <a:pt x="608" y="6649"/>
                      <a:pt x="799" y="6066"/>
                      <a:pt x="929" y="5471"/>
                    </a:cubicBezTo>
                    <a:cubicBezTo>
                      <a:pt x="1132" y="4637"/>
                      <a:pt x="1310" y="3780"/>
                      <a:pt x="1477" y="2947"/>
                    </a:cubicBezTo>
                    <a:cubicBezTo>
                      <a:pt x="1561" y="2518"/>
                      <a:pt x="1644" y="2089"/>
                      <a:pt x="1727" y="1661"/>
                    </a:cubicBezTo>
                    <a:cubicBezTo>
                      <a:pt x="1787" y="1292"/>
                      <a:pt x="1894" y="1018"/>
                      <a:pt x="1834" y="625"/>
                    </a:cubicBezTo>
                    <a:cubicBezTo>
                      <a:pt x="1791" y="341"/>
                      <a:pt x="1512" y="1"/>
                      <a:pt x="1207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5"/>
              <p:cNvSpPr/>
              <p:nvPr/>
            </p:nvSpPr>
            <p:spPr>
              <a:xfrm>
                <a:off x="1132175" y="4257650"/>
                <a:ext cx="1139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09" extrusionOk="0">
                    <a:moveTo>
                      <a:pt x="423" y="0"/>
                    </a:moveTo>
                    <a:cubicBezTo>
                      <a:pt x="152" y="0"/>
                      <a:pt x="0" y="251"/>
                      <a:pt x="243" y="542"/>
                    </a:cubicBezTo>
                    <a:cubicBezTo>
                      <a:pt x="326" y="625"/>
                      <a:pt x="433" y="709"/>
                      <a:pt x="540" y="768"/>
                    </a:cubicBezTo>
                    <a:lnTo>
                      <a:pt x="540" y="780"/>
                    </a:lnTo>
                    <a:cubicBezTo>
                      <a:pt x="1588" y="1423"/>
                      <a:pt x="2695" y="1947"/>
                      <a:pt x="3850" y="2364"/>
                    </a:cubicBezTo>
                    <a:cubicBezTo>
                      <a:pt x="3993" y="2423"/>
                      <a:pt x="4148" y="2483"/>
                      <a:pt x="4303" y="2507"/>
                    </a:cubicBezTo>
                    <a:cubicBezTo>
                      <a:pt x="4315" y="2508"/>
                      <a:pt x="4327" y="2509"/>
                      <a:pt x="4338" y="2509"/>
                    </a:cubicBezTo>
                    <a:cubicBezTo>
                      <a:pt x="4501" y="2509"/>
                      <a:pt x="4557" y="2352"/>
                      <a:pt x="4445" y="2185"/>
                    </a:cubicBezTo>
                    <a:cubicBezTo>
                      <a:pt x="4398" y="2138"/>
                      <a:pt x="4350" y="2090"/>
                      <a:pt x="4279" y="2054"/>
                    </a:cubicBezTo>
                    <a:cubicBezTo>
                      <a:pt x="3672" y="1661"/>
                      <a:pt x="3029" y="1328"/>
                      <a:pt x="2409" y="959"/>
                    </a:cubicBezTo>
                    <a:cubicBezTo>
                      <a:pt x="1838" y="602"/>
                      <a:pt x="1243" y="292"/>
                      <a:pt x="624" y="42"/>
                    </a:cubicBezTo>
                    <a:cubicBezTo>
                      <a:pt x="553" y="13"/>
                      <a:pt x="485" y="0"/>
                      <a:pt x="423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5"/>
              <p:cNvSpPr/>
              <p:nvPr/>
            </p:nvSpPr>
            <p:spPr>
              <a:xfrm>
                <a:off x="1255500" y="4320700"/>
                <a:ext cx="253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557" extrusionOk="0">
                    <a:moveTo>
                      <a:pt x="206" y="0"/>
                    </a:moveTo>
                    <a:cubicBezTo>
                      <a:pt x="154" y="0"/>
                      <a:pt x="108" y="13"/>
                      <a:pt x="72" y="44"/>
                    </a:cubicBezTo>
                    <a:cubicBezTo>
                      <a:pt x="1" y="104"/>
                      <a:pt x="1" y="223"/>
                      <a:pt x="60" y="294"/>
                    </a:cubicBezTo>
                    <a:cubicBezTo>
                      <a:pt x="203" y="473"/>
                      <a:pt x="596" y="544"/>
                      <a:pt x="810" y="556"/>
                    </a:cubicBezTo>
                    <a:cubicBezTo>
                      <a:pt x="882" y="556"/>
                      <a:pt x="953" y="556"/>
                      <a:pt x="989" y="509"/>
                    </a:cubicBezTo>
                    <a:cubicBezTo>
                      <a:pt x="1013" y="461"/>
                      <a:pt x="1013" y="389"/>
                      <a:pt x="965" y="354"/>
                    </a:cubicBezTo>
                    <a:cubicBezTo>
                      <a:pt x="929" y="318"/>
                      <a:pt x="894" y="294"/>
                      <a:pt x="846" y="270"/>
                    </a:cubicBezTo>
                    <a:cubicBezTo>
                      <a:pt x="713" y="204"/>
                      <a:pt x="41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5"/>
              <p:cNvSpPr/>
              <p:nvPr/>
            </p:nvSpPr>
            <p:spPr>
              <a:xfrm>
                <a:off x="1061825" y="4076800"/>
                <a:ext cx="442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493" extrusionOk="0">
                    <a:moveTo>
                      <a:pt x="962" y="0"/>
                    </a:moveTo>
                    <a:cubicBezTo>
                      <a:pt x="383" y="0"/>
                      <a:pt x="1" y="661"/>
                      <a:pt x="354" y="1168"/>
                    </a:cubicBezTo>
                    <a:cubicBezTo>
                      <a:pt x="503" y="1390"/>
                      <a:pt x="733" y="1493"/>
                      <a:pt x="962" y="1493"/>
                    </a:cubicBezTo>
                    <a:cubicBezTo>
                      <a:pt x="1297" y="1493"/>
                      <a:pt x="1628" y="1272"/>
                      <a:pt x="1699" y="882"/>
                    </a:cubicBezTo>
                    <a:cubicBezTo>
                      <a:pt x="1771" y="478"/>
                      <a:pt x="1497" y="97"/>
                      <a:pt x="1104" y="13"/>
                    </a:cubicBezTo>
                    <a:cubicBezTo>
                      <a:pt x="1056" y="4"/>
                      <a:pt x="1008" y="0"/>
                      <a:pt x="96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5"/>
              <p:cNvSpPr/>
              <p:nvPr/>
            </p:nvSpPr>
            <p:spPr>
              <a:xfrm>
                <a:off x="1025200" y="4153300"/>
                <a:ext cx="443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493" extrusionOk="0">
                    <a:moveTo>
                      <a:pt x="953" y="0"/>
                    </a:moveTo>
                    <a:cubicBezTo>
                      <a:pt x="384" y="0"/>
                      <a:pt x="1" y="661"/>
                      <a:pt x="342" y="1168"/>
                    </a:cubicBezTo>
                    <a:cubicBezTo>
                      <a:pt x="497" y="1390"/>
                      <a:pt x="728" y="1493"/>
                      <a:pt x="955" y="1493"/>
                    </a:cubicBezTo>
                    <a:cubicBezTo>
                      <a:pt x="1289" y="1493"/>
                      <a:pt x="1617" y="1272"/>
                      <a:pt x="1688" y="882"/>
                    </a:cubicBezTo>
                    <a:cubicBezTo>
                      <a:pt x="1771" y="478"/>
                      <a:pt x="1497" y="85"/>
                      <a:pt x="1093" y="13"/>
                    </a:cubicBezTo>
                    <a:cubicBezTo>
                      <a:pt x="1045" y="4"/>
                      <a:pt x="999" y="0"/>
                      <a:pt x="953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5"/>
              <p:cNvSpPr/>
              <p:nvPr/>
            </p:nvSpPr>
            <p:spPr>
              <a:xfrm>
                <a:off x="991050" y="4215150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7" y="0"/>
                    </a:moveTo>
                    <a:cubicBezTo>
                      <a:pt x="375" y="0"/>
                      <a:pt x="1" y="655"/>
                      <a:pt x="351" y="1159"/>
                    </a:cubicBezTo>
                    <a:cubicBezTo>
                      <a:pt x="506" y="1381"/>
                      <a:pt x="736" y="1483"/>
                      <a:pt x="964" y="1483"/>
                    </a:cubicBezTo>
                    <a:cubicBezTo>
                      <a:pt x="1298" y="1483"/>
                      <a:pt x="1626" y="1262"/>
                      <a:pt x="1697" y="873"/>
                    </a:cubicBezTo>
                    <a:cubicBezTo>
                      <a:pt x="1768" y="468"/>
                      <a:pt x="1506" y="87"/>
                      <a:pt x="1101" y="16"/>
                    </a:cubicBezTo>
                    <a:cubicBezTo>
                      <a:pt x="1049" y="5"/>
                      <a:pt x="997" y="0"/>
                      <a:pt x="947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5"/>
              <p:cNvSpPr/>
              <p:nvPr/>
            </p:nvSpPr>
            <p:spPr>
              <a:xfrm>
                <a:off x="924675" y="4165150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9" y="0"/>
                    </a:moveTo>
                    <a:cubicBezTo>
                      <a:pt x="376" y="0"/>
                      <a:pt x="0" y="665"/>
                      <a:pt x="351" y="1158"/>
                    </a:cubicBezTo>
                    <a:cubicBezTo>
                      <a:pt x="505" y="1380"/>
                      <a:pt x="736" y="1483"/>
                      <a:pt x="964" y="1483"/>
                    </a:cubicBezTo>
                    <a:cubicBezTo>
                      <a:pt x="1298" y="1483"/>
                      <a:pt x="1626" y="1262"/>
                      <a:pt x="1696" y="873"/>
                    </a:cubicBezTo>
                    <a:cubicBezTo>
                      <a:pt x="1768" y="468"/>
                      <a:pt x="1506" y="87"/>
                      <a:pt x="1101" y="15"/>
                    </a:cubicBezTo>
                    <a:cubicBezTo>
                      <a:pt x="1049" y="5"/>
                      <a:pt x="998" y="0"/>
                      <a:pt x="94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5"/>
              <p:cNvSpPr/>
              <p:nvPr/>
            </p:nvSpPr>
            <p:spPr>
              <a:xfrm>
                <a:off x="846400" y="4097875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7" y="0"/>
                    </a:moveTo>
                    <a:cubicBezTo>
                      <a:pt x="375" y="0"/>
                      <a:pt x="0" y="655"/>
                      <a:pt x="351" y="1159"/>
                    </a:cubicBezTo>
                    <a:cubicBezTo>
                      <a:pt x="500" y="1381"/>
                      <a:pt x="730" y="1483"/>
                      <a:pt x="958" y="1483"/>
                    </a:cubicBezTo>
                    <a:cubicBezTo>
                      <a:pt x="1293" y="1483"/>
                      <a:pt x="1625" y="1262"/>
                      <a:pt x="1696" y="873"/>
                    </a:cubicBezTo>
                    <a:cubicBezTo>
                      <a:pt x="1768" y="468"/>
                      <a:pt x="1506" y="87"/>
                      <a:pt x="1101" y="16"/>
                    </a:cubicBezTo>
                    <a:cubicBezTo>
                      <a:pt x="1048" y="5"/>
                      <a:pt x="997" y="0"/>
                      <a:pt x="947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5"/>
              <p:cNvSpPr/>
              <p:nvPr/>
            </p:nvSpPr>
            <p:spPr>
              <a:xfrm>
                <a:off x="769600" y="4310400"/>
                <a:ext cx="442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91" extrusionOk="0">
                    <a:moveTo>
                      <a:pt x="949" y="0"/>
                    </a:moveTo>
                    <a:cubicBezTo>
                      <a:pt x="376" y="0"/>
                      <a:pt x="0" y="666"/>
                      <a:pt x="351" y="1171"/>
                    </a:cubicBezTo>
                    <a:cubicBezTo>
                      <a:pt x="499" y="1390"/>
                      <a:pt x="725" y="1491"/>
                      <a:pt x="951" y="1491"/>
                    </a:cubicBezTo>
                    <a:cubicBezTo>
                      <a:pt x="1288" y="1491"/>
                      <a:pt x="1625" y="1265"/>
                      <a:pt x="1696" y="873"/>
                    </a:cubicBezTo>
                    <a:cubicBezTo>
                      <a:pt x="1768" y="480"/>
                      <a:pt x="1506" y="87"/>
                      <a:pt x="1101" y="16"/>
                    </a:cubicBezTo>
                    <a:cubicBezTo>
                      <a:pt x="1049" y="5"/>
                      <a:pt x="998" y="0"/>
                      <a:pt x="94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5"/>
              <p:cNvSpPr/>
              <p:nvPr/>
            </p:nvSpPr>
            <p:spPr>
              <a:xfrm>
                <a:off x="865450" y="4282700"/>
                <a:ext cx="4420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5" extrusionOk="0">
                    <a:moveTo>
                      <a:pt x="947" y="1"/>
                    </a:moveTo>
                    <a:cubicBezTo>
                      <a:pt x="375" y="1"/>
                      <a:pt x="0" y="656"/>
                      <a:pt x="351" y="1159"/>
                    </a:cubicBezTo>
                    <a:cubicBezTo>
                      <a:pt x="505" y="1381"/>
                      <a:pt x="736" y="1484"/>
                      <a:pt x="964" y="1484"/>
                    </a:cubicBezTo>
                    <a:cubicBezTo>
                      <a:pt x="1298" y="1484"/>
                      <a:pt x="1625" y="1263"/>
                      <a:pt x="1696" y="874"/>
                    </a:cubicBezTo>
                    <a:cubicBezTo>
                      <a:pt x="1768" y="469"/>
                      <a:pt x="1506" y="88"/>
                      <a:pt x="1101" y="16"/>
                    </a:cubicBezTo>
                    <a:cubicBezTo>
                      <a:pt x="1048" y="6"/>
                      <a:pt x="997" y="1"/>
                      <a:pt x="947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5"/>
              <p:cNvSpPr/>
              <p:nvPr/>
            </p:nvSpPr>
            <p:spPr>
              <a:xfrm>
                <a:off x="988900" y="4350650"/>
                <a:ext cx="442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493" extrusionOk="0">
                    <a:moveTo>
                      <a:pt x="962" y="0"/>
                    </a:moveTo>
                    <a:cubicBezTo>
                      <a:pt x="383" y="0"/>
                      <a:pt x="1" y="661"/>
                      <a:pt x="354" y="1168"/>
                    </a:cubicBezTo>
                    <a:cubicBezTo>
                      <a:pt x="503" y="1390"/>
                      <a:pt x="733" y="1493"/>
                      <a:pt x="961" y="1493"/>
                    </a:cubicBezTo>
                    <a:cubicBezTo>
                      <a:pt x="1297" y="1493"/>
                      <a:pt x="1628" y="1272"/>
                      <a:pt x="1699" y="882"/>
                    </a:cubicBezTo>
                    <a:cubicBezTo>
                      <a:pt x="1771" y="477"/>
                      <a:pt x="1497" y="84"/>
                      <a:pt x="1104" y="13"/>
                    </a:cubicBezTo>
                    <a:cubicBezTo>
                      <a:pt x="1056" y="4"/>
                      <a:pt x="1008" y="0"/>
                      <a:pt x="96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5"/>
              <p:cNvSpPr/>
              <p:nvPr/>
            </p:nvSpPr>
            <p:spPr>
              <a:xfrm>
                <a:off x="984300" y="4447150"/>
                <a:ext cx="35175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189" extrusionOk="0">
                    <a:moveTo>
                      <a:pt x="758" y="0"/>
                    </a:moveTo>
                    <a:cubicBezTo>
                      <a:pt x="297" y="0"/>
                      <a:pt x="0" y="530"/>
                      <a:pt x="276" y="927"/>
                    </a:cubicBezTo>
                    <a:cubicBezTo>
                      <a:pt x="397" y="1106"/>
                      <a:pt x="580" y="1189"/>
                      <a:pt x="762" y="1189"/>
                    </a:cubicBezTo>
                    <a:cubicBezTo>
                      <a:pt x="1029" y="1189"/>
                      <a:pt x="1291" y="1012"/>
                      <a:pt x="1347" y="701"/>
                    </a:cubicBezTo>
                    <a:cubicBezTo>
                      <a:pt x="1407" y="380"/>
                      <a:pt x="1193" y="70"/>
                      <a:pt x="871" y="11"/>
                    </a:cubicBezTo>
                    <a:cubicBezTo>
                      <a:pt x="833" y="4"/>
                      <a:pt x="795" y="0"/>
                      <a:pt x="75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35"/>
              <p:cNvSpPr/>
              <p:nvPr/>
            </p:nvSpPr>
            <p:spPr>
              <a:xfrm>
                <a:off x="1086075" y="4284325"/>
                <a:ext cx="3520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198" extrusionOk="0">
                    <a:moveTo>
                      <a:pt x="762" y="1"/>
                    </a:moveTo>
                    <a:cubicBezTo>
                      <a:pt x="308" y="1"/>
                      <a:pt x="1" y="531"/>
                      <a:pt x="277" y="940"/>
                    </a:cubicBezTo>
                    <a:cubicBezTo>
                      <a:pt x="397" y="1117"/>
                      <a:pt x="580" y="1198"/>
                      <a:pt x="763" y="1198"/>
                    </a:cubicBezTo>
                    <a:cubicBezTo>
                      <a:pt x="1034" y="1198"/>
                      <a:pt x="1303" y="1019"/>
                      <a:pt x="1360" y="713"/>
                    </a:cubicBezTo>
                    <a:cubicBezTo>
                      <a:pt x="1408" y="380"/>
                      <a:pt x="1194" y="70"/>
                      <a:pt x="872" y="11"/>
                    </a:cubicBezTo>
                    <a:cubicBezTo>
                      <a:pt x="834" y="4"/>
                      <a:pt x="798" y="1"/>
                      <a:pt x="762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35"/>
              <p:cNvSpPr/>
              <p:nvPr/>
            </p:nvSpPr>
            <p:spPr>
              <a:xfrm>
                <a:off x="1172125" y="4307850"/>
                <a:ext cx="354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198" extrusionOk="0">
                    <a:moveTo>
                      <a:pt x="770" y="0"/>
                    </a:moveTo>
                    <a:cubicBezTo>
                      <a:pt x="307" y="0"/>
                      <a:pt x="1" y="531"/>
                      <a:pt x="288" y="939"/>
                    </a:cubicBezTo>
                    <a:cubicBezTo>
                      <a:pt x="407" y="1116"/>
                      <a:pt x="589" y="1197"/>
                      <a:pt x="769" y="1197"/>
                    </a:cubicBezTo>
                    <a:cubicBezTo>
                      <a:pt x="1037" y="1197"/>
                      <a:pt x="1302" y="1019"/>
                      <a:pt x="1359" y="713"/>
                    </a:cubicBezTo>
                    <a:cubicBezTo>
                      <a:pt x="1419" y="380"/>
                      <a:pt x="1204" y="70"/>
                      <a:pt x="883" y="10"/>
                    </a:cubicBezTo>
                    <a:cubicBezTo>
                      <a:pt x="844" y="3"/>
                      <a:pt x="807" y="0"/>
                      <a:pt x="770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47" name="Google Shape;2847;p35"/>
          <p:cNvGrpSpPr/>
          <p:nvPr/>
        </p:nvGrpSpPr>
        <p:grpSpPr>
          <a:xfrm>
            <a:off x="1731788" y="4537116"/>
            <a:ext cx="413115" cy="409483"/>
            <a:chOff x="2733200" y="4036075"/>
            <a:chExt cx="588650" cy="583475"/>
          </a:xfrm>
        </p:grpSpPr>
        <p:sp>
          <p:nvSpPr>
            <p:cNvPr id="2848" name="Google Shape;2848;p35"/>
            <p:cNvSpPr/>
            <p:nvPr/>
          </p:nvSpPr>
          <p:spPr>
            <a:xfrm>
              <a:off x="2733200" y="4036075"/>
              <a:ext cx="588650" cy="583450"/>
            </a:xfrm>
            <a:custGeom>
              <a:avLst/>
              <a:gdLst/>
              <a:ahLst/>
              <a:cxnLst/>
              <a:rect l="l" t="t" r="r" b="b"/>
              <a:pathLst>
                <a:path w="23546" h="23338" extrusionOk="0">
                  <a:moveTo>
                    <a:pt x="7857" y="1"/>
                  </a:moveTo>
                  <a:cubicBezTo>
                    <a:pt x="6474" y="1"/>
                    <a:pt x="4947" y="612"/>
                    <a:pt x="3853" y="2202"/>
                  </a:cubicBezTo>
                  <a:cubicBezTo>
                    <a:pt x="1745" y="5297"/>
                    <a:pt x="2710" y="11858"/>
                    <a:pt x="2710" y="11858"/>
                  </a:cubicBezTo>
                  <a:cubicBezTo>
                    <a:pt x="2710" y="11858"/>
                    <a:pt x="1849" y="11565"/>
                    <a:pt x="1105" y="11565"/>
                  </a:cubicBezTo>
                  <a:cubicBezTo>
                    <a:pt x="516" y="11565"/>
                    <a:pt x="1" y="11748"/>
                    <a:pt x="43" y="12405"/>
                  </a:cubicBezTo>
                  <a:cubicBezTo>
                    <a:pt x="114" y="13382"/>
                    <a:pt x="400" y="15620"/>
                    <a:pt x="3496" y="19275"/>
                  </a:cubicBezTo>
                  <a:cubicBezTo>
                    <a:pt x="6186" y="22453"/>
                    <a:pt x="8436" y="23337"/>
                    <a:pt x="9893" y="23337"/>
                  </a:cubicBezTo>
                  <a:cubicBezTo>
                    <a:pt x="9932" y="23337"/>
                    <a:pt x="9970" y="23337"/>
                    <a:pt x="10008" y="23335"/>
                  </a:cubicBezTo>
                  <a:cubicBezTo>
                    <a:pt x="11056" y="23300"/>
                    <a:pt x="10425" y="20930"/>
                    <a:pt x="10425" y="20930"/>
                  </a:cubicBezTo>
                  <a:lnTo>
                    <a:pt x="10425" y="20930"/>
                  </a:lnTo>
                  <a:cubicBezTo>
                    <a:pt x="10425" y="20930"/>
                    <a:pt x="12311" y="21249"/>
                    <a:pt x="14602" y="21249"/>
                  </a:cubicBezTo>
                  <a:cubicBezTo>
                    <a:pt x="17418" y="21249"/>
                    <a:pt x="20847" y="20767"/>
                    <a:pt x="22141" y="18621"/>
                  </a:cubicBezTo>
                  <a:cubicBezTo>
                    <a:pt x="23546" y="16287"/>
                    <a:pt x="22748" y="14632"/>
                    <a:pt x="22057" y="13787"/>
                  </a:cubicBezTo>
                  <a:cubicBezTo>
                    <a:pt x="21867" y="13548"/>
                    <a:pt x="21641" y="13322"/>
                    <a:pt x="21403" y="13144"/>
                  </a:cubicBezTo>
                  <a:cubicBezTo>
                    <a:pt x="21438" y="13108"/>
                    <a:pt x="21462" y="13072"/>
                    <a:pt x="21498" y="13037"/>
                  </a:cubicBezTo>
                  <a:cubicBezTo>
                    <a:pt x="21831" y="12632"/>
                    <a:pt x="22796" y="11072"/>
                    <a:pt x="21438" y="8060"/>
                  </a:cubicBezTo>
                  <a:cubicBezTo>
                    <a:pt x="20533" y="6024"/>
                    <a:pt x="19021" y="5440"/>
                    <a:pt x="18378" y="5274"/>
                  </a:cubicBezTo>
                  <a:cubicBezTo>
                    <a:pt x="18283" y="5250"/>
                    <a:pt x="18176" y="5226"/>
                    <a:pt x="18069" y="5214"/>
                  </a:cubicBezTo>
                  <a:cubicBezTo>
                    <a:pt x="17997" y="4976"/>
                    <a:pt x="17902" y="4738"/>
                    <a:pt x="17807" y="4512"/>
                  </a:cubicBezTo>
                  <a:cubicBezTo>
                    <a:pt x="17474" y="3750"/>
                    <a:pt x="16807" y="2535"/>
                    <a:pt x="15700" y="1726"/>
                  </a:cubicBezTo>
                  <a:cubicBezTo>
                    <a:pt x="14801" y="1063"/>
                    <a:pt x="13864" y="862"/>
                    <a:pt x="13059" y="862"/>
                  </a:cubicBezTo>
                  <a:cubicBezTo>
                    <a:pt x="11825" y="862"/>
                    <a:pt x="10901" y="1333"/>
                    <a:pt x="10901" y="1333"/>
                  </a:cubicBezTo>
                  <a:cubicBezTo>
                    <a:pt x="10901" y="1333"/>
                    <a:pt x="10889" y="1309"/>
                    <a:pt x="10878" y="1297"/>
                  </a:cubicBezTo>
                  <a:cubicBezTo>
                    <a:pt x="10675" y="1035"/>
                    <a:pt x="10437" y="821"/>
                    <a:pt x="10163" y="642"/>
                  </a:cubicBezTo>
                  <a:cubicBezTo>
                    <a:pt x="9549" y="245"/>
                    <a:pt x="8732" y="1"/>
                    <a:pt x="785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5"/>
            <p:cNvSpPr/>
            <p:nvPr/>
          </p:nvSpPr>
          <p:spPr>
            <a:xfrm>
              <a:off x="2733200" y="4036150"/>
              <a:ext cx="588350" cy="583400"/>
            </a:xfrm>
            <a:custGeom>
              <a:avLst/>
              <a:gdLst/>
              <a:ahLst/>
              <a:cxnLst/>
              <a:rect l="l" t="t" r="r" b="b"/>
              <a:pathLst>
                <a:path w="23534" h="23336" extrusionOk="0">
                  <a:moveTo>
                    <a:pt x="7843" y="1"/>
                  </a:moveTo>
                  <a:cubicBezTo>
                    <a:pt x="6460" y="1"/>
                    <a:pt x="4938" y="616"/>
                    <a:pt x="3853" y="2211"/>
                  </a:cubicBezTo>
                  <a:cubicBezTo>
                    <a:pt x="1734" y="5294"/>
                    <a:pt x="2710" y="11855"/>
                    <a:pt x="2710" y="11855"/>
                  </a:cubicBezTo>
                  <a:cubicBezTo>
                    <a:pt x="2710" y="11855"/>
                    <a:pt x="1849" y="11562"/>
                    <a:pt x="1105" y="11562"/>
                  </a:cubicBezTo>
                  <a:cubicBezTo>
                    <a:pt x="516" y="11562"/>
                    <a:pt x="1" y="11745"/>
                    <a:pt x="43" y="12402"/>
                  </a:cubicBezTo>
                  <a:cubicBezTo>
                    <a:pt x="102" y="13379"/>
                    <a:pt x="400" y="15617"/>
                    <a:pt x="3484" y="19272"/>
                  </a:cubicBezTo>
                  <a:cubicBezTo>
                    <a:pt x="6170" y="22431"/>
                    <a:pt x="8399" y="23335"/>
                    <a:pt x="9867" y="23335"/>
                  </a:cubicBezTo>
                  <a:cubicBezTo>
                    <a:pt x="9915" y="23335"/>
                    <a:pt x="9962" y="23334"/>
                    <a:pt x="10008" y="23332"/>
                  </a:cubicBezTo>
                  <a:cubicBezTo>
                    <a:pt x="11044" y="23297"/>
                    <a:pt x="10425" y="20927"/>
                    <a:pt x="10425" y="20927"/>
                  </a:cubicBezTo>
                  <a:lnTo>
                    <a:pt x="10425" y="20927"/>
                  </a:lnTo>
                  <a:cubicBezTo>
                    <a:pt x="10425" y="20927"/>
                    <a:pt x="12311" y="21246"/>
                    <a:pt x="14602" y="21246"/>
                  </a:cubicBezTo>
                  <a:cubicBezTo>
                    <a:pt x="17418" y="21246"/>
                    <a:pt x="20847" y="20764"/>
                    <a:pt x="22141" y="18618"/>
                  </a:cubicBezTo>
                  <a:cubicBezTo>
                    <a:pt x="23534" y="16296"/>
                    <a:pt x="22748" y="14629"/>
                    <a:pt x="22057" y="13784"/>
                  </a:cubicBezTo>
                  <a:cubicBezTo>
                    <a:pt x="20478" y="14442"/>
                    <a:pt x="18574" y="14739"/>
                    <a:pt x="16695" y="14739"/>
                  </a:cubicBezTo>
                  <a:cubicBezTo>
                    <a:pt x="14836" y="14739"/>
                    <a:pt x="13001" y="14448"/>
                    <a:pt x="11532" y="13926"/>
                  </a:cubicBezTo>
                  <a:cubicBezTo>
                    <a:pt x="11452" y="13903"/>
                    <a:pt x="11415" y="13724"/>
                    <a:pt x="11522" y="13724"/>
                  </a:cubicBezTo>
                  <a:cubicBezTo>
                    <a:pt x="11525" y="13724"/>
                    <a:pt x="11529" y="13724"/>
                    <a:pt x="11532" y="13724"/>
                  </a:cubicBezTo>
                  <a:cubicBezTo>
                    <a:pt x="12009" y="13734"/>
                    <a:pt x="12485" y="13740"/>
                    <a:pt x="12960" y="13740"/>
                  </a:cubicBezTo>
                  <a:cubicBezTo>
                    <a:pt x="15832" y="13740"/>
                    <a:pt x="18678" y="13544"/>
                    <a:pt x="21498" y="13034"/>
                  </a:cubicBezTo>
                  <a:cubicBezTo>
                    <a:pt x="21831" y="12629"/>
                    <a:pt x="22796" y="11069"/>
                    <a:pt x="21438" y="8057"/>
                  </a:cubicBezTo>
                  <a:cubicBezTo>
                    <a:pt x="20533" y="6021"/>
                    <a:pt x="19021" y="5437"/>
                    <a:pt x="18378" y="5271"/>
                  </a:cubicBezTo>
                  <a:cubicBezTo>
                    <a:pt x="15497" y="7104"/>
                    <a:pt x="13568" y="8545"/>
                    <a:pt x="10901" y="11105"/>
                  </a:cubicBezTo>
                  <a:cubicBezTo>
                    <a:pt x="10881" y="11125"/>
                    <a:pt x="10863" y="11133"/>
                    <a:pt x="10846" y="11133"/>
                  </a:cubicBezTo>
                  <a:cubicBezTo>
                    <a:pt x="10772" y="11133"/>
                    <a:pt x="10732" y="10970"/>
                    <a:pt x="10770" y="10902"/>
                  </a:cubicBezTo>
                  <a:cubicBezTo>
                    <a:pt x="11925" y="9093"/>
                    <a:pt x="12461" y="8473"/>
                    <a:pt x="14128" y="7140"/>
                  </a:cubicBezTo>
                  <a:cubicBezTo>
                    <a:pt x="15116" y="6342"/>
                    <a:pt x="16450" y="5187"/>
                    <a:pt x="17807" y="4509"/>
                  </a:cubicBezTo>
                  <a:cubicBezTo>
                    <a:pt x="17474" y="3747"/>
                    <a:pt x="16807" y="2532"/>
                    <a:pt x="15700" y="1723"/>
                  </a:cubicBezTo>
                  <a:cubicBezTo>
                    <a:pt x="14801" y="1060"/>
                    <a:pt x="13864" y="859"/>
                    <a:pt x="13059" y="859"/>
                  </a:cubicBezTo>
                  <a:cubicBezTo>
                    <a:pt x="11825" y="859"/>
                    <a:pt x="10901" y="1330"/>
                    <a:pt x="10901" y="1330"/>
                  </a:cubicBezTo>
                  <a:cubicBezTo>
                    <a:pt x="10901" y="1330"/>
                    <a:pt x="10889" y="1306"/>
                    <a:pt x="10878" y="1294"/>
                  </a:cubicBezTo>
                  <a:cubicBezTo>
                    <a:pt x="10092" y="2092"/>
                    <a:pt x="9342" y="2925"/>
                    <a:pt x="8639" y="3806"/>
                  </a:cubicBezTo>
                  <a:cubicBezTo>
                    <a:pt x="7901" y="4735"/>
                    <a:pt x="7472" y="5556"/>
                    <a:pt x="6984" y="6628"/>
                  </a:cubicBezTo>
                  <a:cubicBezTo>
                    <a:pt x="6770" y="7104"/>
                    <a:pt x="6603" y="7688"/>
                    <a:pt x="6270" y="8081"/>
                  </a:cubicBezTo>
                  <a:cubicBezTo>
                    <a:pt x="6260" y="8093"/>
                    <a:pt x="6250" y="8098"/>
                    <a:pt x="6241" y="8098"/>
                  </a:cubicBezTo>
                  <a:cubicBezTo>
                    <a:pt x="6204" y="8098"/>
                    <a:pt x="6175" y="8023"/>
                    <a:pt x="6175" y="7985"/>
                  </a:cubicBezTo>
                  <a:cubicBezTo>
                    <a:pt x="6460" y="6318"/>
                    <a:pt x="6877" y="4878"/>
                    <a:pt x="7818" y="3437"/>
                  </a:cubicBezTo>
                  <a:cubicBezTo>
                    <a:pt x="8294" y="2687"/>
                    <a:pt x="9175" y="1425"/>
                    <a:pt x="10163" y="651"/>
                  </a:cubicBezTo>
                  <a:cubicBezTo>
                    <a:pt x="9544" y="249"/>
                    <a:pt x="8721" y="1"/>
                    <a:pt x="7843" y="1"/>
                  </a:cubicBezTo>
                  <a:close/>
                </a:path>
              </a:pathLst>
            </a:custGeom>
            <a:solidFill>
              <a:srgbClr val="F0C47F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5"/>
            <p:cNvSpPr/>
            <p:nvPr/>
          </p:nvSpPr>
          <p:spPr>
            <a:xfrm>
              <a:off x="2887625" y="4052125"/>
              <a:ext cx="117525" cy="186500"/>
            </a:xfrm>
            <a:custGeom>
              <a:avLst/>
              <a:gdLst/>
              <a:ahLst/>
              <a:cxnLst/>
              <a:rect l="l" t="t" r="r" b="b"/>
              <a:pathLst>
                <a:path w="4701" h="7460" extrusionOk="0">
                  <a:moveTo>
                    <a:pt x="3986" y="0"/>
                  </a:moveTo>
                  <a:cubicBezTo>
                    <a:pt x="3010" y="786"/>
                    <a:pt x="2129" y="2048"/>
                    <a:pt x="1641" y="2798"/>
                  </a:cubicBezTo>
                  <a:cubicBezTo>
                    <a:pt x="700" y="4239"/>
                    <a:pt x="283" y="5679"/>
                    <a:pt x="9" y="7346"/>
                  </a:cubicBezTo>
                  <a:cubicBezTo>
                    <a:pt x="0" y="7384"/>
                    <a:pt x="28" y="7459"/>
                    <a:pt x="70" y="7459"/>
                  </a:cubicBezTo>
                  <a:cubicBezTo>
                    <a:pt x="80" y="7459"/>
                    <a:pt x="92" y="7454"/>
                    <a:pt x="105" y="7442"/>
                  </a:cubicBezTo>
                  <a:cubicBezTo>
                    <a:pt x="426" y="7049"/>
                    <a:pt x="605" y="6453"/>
                    <a:pt x="807" y="5989"/>
                  </a:cubicBezTo>
                  <a:cubicBezTo>
                    <a:pt x="1295" y="4917"/>
                    <a:pt x="1724" y="4096"/>
                    <a:pt x="2462" y="3167"/>
                  </a:cubicBezTo>
                  <a:cubicBezTo>
                    <a:pt x="3165" y="2286"/>
                    <a:pt x="3915" y="1453"/>
                    <a:pt x="4701" y="655"/>
                  </a:cubicBezTo>
                  <a:cubicBezTo>
                    <a:pt x="4498" y="393"/>
                    <a:pt x="4260" y="179"/>
                    <a:pt x="3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5"/>
            <p:cNvSpPr/>
            <p:nvPr/>
          </p:nvSpPr>
          <p:spPr>
            <a:xfrm>
              <a:off x="3001225" y="4148850"/>
              <a:ext cx="191450" cy="165625"/>
            </a:xfrm>
            <a:custGeom>
              <a:avLst/>
              <a:gdLst/>
              <a:ahLst/>
              <a:cxnLst/>
              <a:rect l="l" t="t" r="r" b="b"/>
              <a:pathLst>
                <a:path w="7658" h="6625" extrusionOk="0">
                  <a:moveTo>
                    <a:pt x="7086" y="1"/>
                  </a:moveTo>
                  <a:cubicBezTo>
                    <a:pt x="5729" y="679"/>
                    <a:pt x="4395" y="1834"/>
                    <a:pt x="3407" y="2632"/>
                  </a:cubicBezTo>
                  <a:cubicBezTo>
                    <a:pt x="1740" y="3965"/>
                    <a:pt x="1204" y="4585"/>
                    <a:pt x="49" y="6394"/>
                  </a:cubicBezTo>
                  <a:cubicBezTo>
                    <a:pt x="1" y="6462"/>
                    <a:pt x="47" y="6625"/>
                    <a:pt x="124" y="6625"/>
                  </a:cubicBezTo>
                  <a:cubicBezTo>
                    <a:pt x="141" y="6625"/>
                    <a:pt x="160" y="6617"/>
                    <a:pt x="180" y="6597"/>
                  </a:cubicBezTo>
                  <a:cubicBezTo>
                    <a:pt x="2835" y="4037"/>
                    <a:pt x="4776" y="2596"/>
                    <a:pt x="7657" y="763"/>
                  </a:cubicBezTo>
                  <a:cubicBezTo>
                    <a:pt x="7562" y="739"/>
                    <a:pt x="7455" y="715"/>
                    <a:pt x="7348" y="703"/>
                  </a:cubicBezTo>
                  <a:cubicBezTo>
                    <a:pt x="7276" y="465"/>
                    <a:pt x="7181" y="227"/>
                    <a:pt x="7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5"/>
            <p:cNvSpPr/>
            <p:nvPr/>
          </p:nvSpPr>
          <p:spPr>
            <a:xfrm>
              <a:off x="3018825" y="4361975"/>
              <a:ext cx="265825" cy="42675"/>
            </a:xfrm>
            <a:custGeom>
              <a:avLst/>
              <a:gdLst/>
              <a:ahLst/>
              <a:cxnLst/>
              <a:rect l="l" t="t" r="r" b="b"/>
              <a:pathLst>
                <a:path w="10633" h="1707" extrusionOk="0">
                  <a:moveTo>
                    <a:pt x="10073" y="1"/>
                  </a:moveTo>
                  <a:cubicBezTo>
                    <a:pt x="7253" y="511"/>
                    <a:pt x="4398" y="707"/>
                    <a:pt x="1531" y="707"/>
                  </a:cubicBezTo>
                  <a:cubicBezTo>
                    <a:pt x="1057" y="707"/>
                    <a:pt x="582" y="701"/>
                    <a:pt x="107" y="691"/>
                  </a:cubicBezTo>
                  <a:cubicBezTo>
                    <a:pt x="0" y="691"/>
                    <a:pt x="24" y="870"/>
                    <a:pt x="107" y="893"/>
                  </a:cubicBezTo>
                  <a:cubicBezTo>
                    <a:pt x="1576" y="1415"/>
                    <a:pt x="3411" y="1706"/>
                    <a:pt x="5270" y="1706"/>
                  </a:cubicBezTo>
                  <a:cubicBezTo>
                    <a:pt x="7149" y="1706"/>
                    <a:pt x="9053" y="1409"/>
                    <a:pt x="10632" y="751"/>
                  </a:cubicBezTo>
                  <a:cubicBezTo>
                    <a:pt x="10442" y="512"/>
                    <a:pt x="10216" y="286"/>
                    <a:pt x="9978" y="108"/>
                  </a:cubicBezTo>
                  <a:cubicBezTo>
                    <a:pt x="10013" y="72"/>
                    <a:pt x="10037" y="36"/>
                    <a:pt x="100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3" name="Google Shape;2853;p35"/>
          <p:cNvGrpSpPr/>
          <p:nvPr/>
        </p:nvGrpSpPr>
        <p:grpSpPr>
          <a:xfrm>
            <a:off x="7278275" y="296400"/>
            <a:ext cx="672425" cy="340950"/>
            <a:chOff x="1665975" y="4057425"/>
            <a:chExt cx="672425" cy="340950"/>
          </a:xfrm>
        </p:grpSpPr>
        <p:sp>
          <p:nvSpPr>
            <p:cNvPr id="2854" name="Google Shape;2854;p35"/>
            <p:cNvSpPr/>
            <p:nvPr/>
          </p:nvSpPr>
          <p:spPr>
            <a:xfrm>
              <a:off x="1666275" y="4057425"/>
              <a:ext cx="670925" cy="340950"/>
            </a:xfrm>
            <a:custGeom>
              <a:avLst/>
              <a:gdLst/>
              <a:ahLst/>
              <a:cxnLst/>
              <a:rect l="l" t="t" r="r" b="b"/>
              <a:pathLst>
                <a:path w="26837" h="13638" extrusionOk="0">
                  <a:moveTo>
                    <a:pt x="12339" y="0"/>
                  </a:moveTo>
                  <a:cubicBezTo>
                    <a:pt x="10918" y="0"/>
                    <a:pt x="9820" y="421"/>
                    <a:pt x="9204" y="729"/>
                  </a:cubicBezTo>
                  <a:cubicBezTo>
                    <a:pt x="9013" y="824"/>
                    <a:pt x="8823" y="931"/>
                    <a:pt x="8644" y="1050"/>
                  </a:cubicBezTo>
                  <a:cubicBezTo>
                    <a:pt x="8644" y="1050"/>
                    <a:pt x="7819" y="542"/>
                    <a:pt x="6863" y="542"/>
                  </a:cubicBezTo>
                  <a:cubicBezTo>
                    <a:pt x="6385" y="542"/>
                    <a:pt x="5874" y="669"/>
                    <a:pt x="5418" y="1050"/>
                  </a:cubicBezTo>
                  <a:cubicBezTo>
                    <a:pt x="5358" y="1098"/>
                    <a:pt x="5310" y="1145"/>
                    <a:pt x="5263" y="1193"/>
                  </a:cubicBezTo>
                  <a:cubicBezTo>
                    <a:pt x="5251" y="1205"/>
                    <a:pt x="5251" y="1205"/>
                    <a:pt x="5239" y="1217"/>
                  </a:cubicBezTo>
                  <a:cubicBezTo>
                    <a:pt x="5239" y="1217"/>
                    <a:pt x="4755" y="1048"/>
                    <a:pt x="4170" y="1048"/>
                  </a:cubicBezTo>
                  <a:cubicBezTo>
                    <a:pt x="3724" y="1048"/>
                    <a:pt x="3218" y="1146"/>
                    <a:pt x="2822" y="1491"/>
                  </a:cubicBezTo>
                  <a:cubicBezTo>
                    <a:pt x="2643" y="1646"/>
                    <a:pt x="2489" y="1836"/>
                    <a:pt x="2358" y="2050"/>
                  </a:cubicBezTo>
                  <a:lnTo>
                    <a:pt x="2322" y="2098"/>
                  </a:lnTo>
                  <a:cubicBezTo>
                    <a:pt x="2322" y="2098"/>
                    <a:pt x="2250" y="2062"/>
                    <a:pt x="2120" y="2015"/>
                  </a:cubicBezTo>
                  <a:cubicBezTo>
                    <a:pt x="1884" y="1926"/>
                    <a:pt x="1492" y="1800"/>
                    <a:pt x="1110" y="1800"/>
                  </a:cubicBezTo>
                  <a:cubicBezTo>
                    <a:pt x="720" y="1800"/>
                    <a:pt x="342" y="1932"/>
                    <a:pt x="155" y="2372"/>
                  </a:cubicBezTo>
                  <a:cubicBezTo>
                    <a:pt x="36" y="2634"/>
                    <a:pt x="0" y="2931"/>
                    <a:pt x="36" y="3217"/>
                  </a:cubicBezTo>
                  <a:cubicBezTo>
                    <a:pt x="95" y="3812"/>
                    <a:pt x="453" y="4408"/>
                    <a:pt x="941" y="4872"/>
                  </a:cubicBezTo>
                  <a:cubicBezTo>
                    <a:pt x="1131" y="5051"/>
                    <a:pt x="1358" y="5217"/>
                    <a:pt x="1584" y="5348"/>
                  </a:cubicBezTo>
                  <a:cubicBezTo>
                    <a:pt x="1584" y="5372"/>
                    <a:pt x="1596" y="5396"/>
                    <a:pt x="1596" y="5420"/>
                  </a:cubicBezTo>
                  <a:cubicBezTo>
                    <a:pt x="1631" y="5622"/>
                    <a:pt x="1691" y="5837"/>
                    <a:pt x="1774" y="6027"/>
                  </a:cubicBezTo>
                  <a:cubicBezTo>
                    <a:pt x="2381" y="7313"/>
                    <a:pt x="3441" y="8087"/>
                    <a:pt x="4453" y="8218"/>
                  </a:cubicBezTo>
                  <a:cubicBezTo>
                    <a:pt x="4453" y="8230"/>
                    <a:pt x="4465" y="8242"/>
                    <a:pt x="4465" y="8242"/>
                  </a:cubicBezTo>
                  <a:cubicBezTo>
                    <a:pt x="4620" y="8599"/>
                    <a:pt x="4846" y="8932"/>
                    <a:pt x="5108" y="9218"/>
                  </a:cubicBezTo>
                  <a:cubicBezTo>
                    <a:pt x="5682" y="9825"/>
                    <a:pt x="6344" y="9987"/>
                    <a:pt x="6886" y="9987"/>
                  </a:cubicBezTo>
                  <a:cubicBezTo>
                    <a:pt x="7503" y="9987"/>
                    <a:pt x="7965" y="9777"/>
                    <a:pt x="7965" y="9777"/>
                  </a:cubicBezTo>
                  <a:lnTo>
                    <a:pt x="7989" y="9813"/>
                  </a:lnTo>
                  <a:cubicBezTo>
                    <a:pt x="8049" y="9885"/>
                    <a:pt x="8227" y="10063"/>
                    <a:pt x="8489" y="10325"/>
                  </a:cubicBezTo>
                  <a:cubicBezTo>
                    <a:pt x="9561" y="11373"/>
                    <a:pt x="12192" y="13576"/>
                    <a:pt x="15550" y="13635"/>
                  </a:cubicBezTo>
                  <a:cubicBezTo>
                    <a:pt x="15621" y="13636"/>
                    <a:pt x="15691" y="13637"/>
                    <a:pt x="15761" y="13637"/>
                  </a:cubicBezTo>
                  <a:cubicBezTo>
                    <a:pt x="20036" y="13637"/>
                    <a:pt x="22507" y="11168"/>
                    <a:pt x="24218" y="10278"/>
                  </a:cubicBezTo>
                  <a:cubicBezTo>
                    <a:pt x="25944" y="9361"/>
                    <a:pt x="26837" y="9373"/>
                    <a:pt x="26777" y="8337"/>
                  </a:cubicBezTo>
                  <a:lnTo>
                    <a:pt x="26777" y="8313"/>
                  </a:lnTo>
                  <a:cubicBezTo>
                    <a:pt x="26718" y="7313"/>
                    <a:pt x="26373" y="6920"/>
                    <a:pt x="23753" y="5884"/>
                  </a:cubicBezTo>
                  <a:cubicBezTo>
                    <a:pt x="21110" y="4836"/>
                    <a:pt x="19229" y="2229"/>
                    <a:pt x="15335" y="622"/>
                  </a:cubicBezTo>
                  <a:cubicBezTo>
                    <a:pt x="14237" y="164"/>
                    <a:pt x="13225" y="0"/>
                    <a:pt x="12339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5" name="Google Shape;2855;p35"/>
            <p:cNvGrpSpPr/>
            <p:nvPr/>
          </p:nvGrpSpPr>
          <p:grpSpPr>
            <a:xfrm>
              <a:off x="1665975" y="4057425"/>
              <a:ext cx="672425" cy="340950"/>
              <a:chOff x="1665975" y="4057425"/>
              <a:chExt cx="672425" cy="340950"/>
            </a:xfrm>
          </p:grpSpPr>
          <p:sp>
            <p:nvSpPr>
              <p:cNvPr id="2856" name="Google Shape;2856;p35"/>
              <p:cNvSpPr/>
              <p:nvPr/>
            </p:nvSpPr>
            <p:spPr>
              <a:xfrm>
                <a:off x="1878200" y="4057425"/>
                <a:ext cx="458700" cy="340950"/>
              </a:xfrm>
              <a:custGeom>
                <a:avLst/>
                <a:gdLst/>
                <a:ahLst/>
                <a:cxnLst/>
                <a:rect l="l" t="t" r="r" b="b"/>
                <a:pathLst>
                  <a:path w="18348" h="13638" extrusionOk="0">
                    <a:moveTo>
                      <a:pt x="3862" y="0"/>
                    </a:moveTo>
                    <a:cubicBezTo>
                      <a:pt x="2441" y="0"/>
                      <a:pt x="1343" y="421"/>
                      <a:pt x="727" y="729"/>
                    </a:cubicBezTo>
                    <a:cubicBezTo>
                      <a:pt x="2084" y="2872"/>
                      <a:pt x="2560" y="6027"/>
                      <a:pt x="1548" y="8349"/>
                    </a:cubicBezTo>
                    <a:cubicBezTo>
                      <a:pt x="1215" y="9135"/>
                      <a:pt x="679" y="9813"/>
                      <a:pt x="0" y="10325"/>
                    </a:cubicBezTo>
                    <a:cubicBezTo>
                      <a:pt x="1072" y="11373"/>
                      <a:pt x="3703" y="13576"/>
                      <a:pt x="7061" y="13635"/>
                    </a:cubicBezTo>
                    <a:cubicBezTo>
                      <a:pt x="7132" y="13636"/>
                      <a:pt x="7202" y="13637"/>
                      <a:pt x="7272" y="13637"/>
                    </a:cubicBezTo>
                    <a:cubicBezTo>
                      <a:pt x="11547" y="13637"/>
                      <a:pt x="14018" y="11168"/>
                      <a:pt x="15729" y="10278"/>
                    </a:cubicBezTo>
                    <a:cubicBezTo>
                      <a:pt x="17455" y="9361"/>
                      <a:pt x="18348" y="9373"/>
                      <a:pt x="18288" y="8337"/>
                    </a:cubicBezTo>
                    <a:lnTo>
                      <a:pt x="18288" y="8337"/>
                    </a:lnTo>
                    <a:cubicBezTo>
                      <a:pt x="18288" y="8332"/>
                      <a:pt x="18288" y="8325"/>
                      <a:pt x="18288" y="8325"/>
                    </a:cubicBezTo>
                    <a:cubicBezTo>
                      <a:pt x="18241" y="7313"/>
                      <a:pt x="17896" y="6920"/>
                      <a:pt x="15276" y="5884"/>
                    </a:cubicBezTo>
                    <a:cubicBezTo>
                      <a:pt x="12657" y="4848"/>
                      <a:pt x="10752" y="2229"/>
                      <a:pt x="6858" y="622"/>
                    </a:cubicBezTo>
                    <a:cubicBezTo>
                      <a:pt x="5760" y="164"/>
                      <a:pt x="4748" y="0"/>
                      <a:pt x="3862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5"/>
              <p:cNvSpPr/>
              <p:nvPr/>
            </p:nvSpPr>
            <p:spPr>
              <a:xfrm>
                <a:off x="1878200" y="4243500"/>
                <a:ext cx="46020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18408" h="6195" extrusionOk="0">
                    <a:moveTo>
                      <a:pt x="18027" y="1"/>
                    </a:moveTo>
                    <a:lnTo>
                      <a:pt x="18027" y="1"/>
                    </a:lnTo>
                    <a:cubicBezTo>
                      <a:pt x="18408" y="1572"/>
                      <a:pt x="16741" y="1418"/>
                      <a:pt x="15205" y="1620"/>
                    </a:cubicBezTo>
                    <a:cubicBezTo>
                      <a:pt x="13740" y="1824"/>
                      <a:pt x="10955" y="4269"/>
                      <a:pt x="7737" y="4269"/>
                    </a:cubicBezTo>
                    <a:cubicBezTo>
                      <a:pt x="7580" y="4269"/>
                      <a:pt x="7422" y="4264"/>
                      <a:pt x="7263" y="4251"/>
                    </a:cubicBezTo>
                    <a:cubicBezTo>
                      <a:pt x="5096" y="4085"/>
                      <a:pt x="2882" y="2239"/>
                      <a:pt x="1548" y="906"/>
                    </a:cubicBezTo>
                    <a:cubicBezTo>
                      <a:pt x="1215" y="1692"/>
                      <a:pt x="679" y="2370"/>
                      <a:pt x="0" y="2882"/>
                    </a:cubicBezTo>
                    <a:cubicBezTo>
                      <a:pt x="1072" y="3930"/>
                      <a:pt x="3703" y="6133"/>
                      <a:pt x="7061" y="6192"/>
                    </a:cubicBezTo>
                    <a:cubicBezTo>
                      <a:pt x="7132" y="6193"/>
                      <a:pt x="7202" y="6194"/>
                      <a:pt x="7272" y="6194"/>
                    </a:cubicBezTo>
                    <a:cubicBezTo>
                      <a:pt x="11547" y="6194"/>
                      <a:pt x="14018" y="3725"/>
                      <a:pt x="15729" y="2835"/>
                    </a:cubicBezTo>
                    <a:cubicBezTo>
                      <a:pt x="17455" y="1918"/>
                      <a:pt x="18348" y="1930"/>
                      <a:pt x="18288" y="894"/>
                    </a:cubicBezTo>
                    <a:lnTo>
                      <a:pt x="18288" y="870"/>
                    </a:lnTo>
                    <a:cubicBezTo>
                      <a:pt x="18288" y="560"/>
                      <a:pt x="18205" y="263"/>
                      <a:pt x="18027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5"/>
              <p:cNvSpPr/>
              <p:nvPr/>
            </p:nvSpPr>
            <p:spPr>
              <a:xfrm>
                <a:off x="1793675" y="4070975"/>
                <a:ext cx="109850" cy="236125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9445" extrusionOk="0">
                    <a:moveTo>
                      <a:pt x="1763" y="0"/>
                    </a:moveTo>
                    <a:cubicBezTo>
                      <a:pt x="1283" y="0"/>
                      <a:pt x="770" y="127"/>
                      <a:pt x="310" y="508"/>
                    </a:cubicBezTo>
                    <a:cubicBezTo>
                      <a:pt x="691" y="1746"/>
                      <a:pt x="881" y="3020"/>
                      <a:pt x="893" y="4318"/>
                    </a:cubicBezTo>
                    <a:cubicBezTo>
                      <a:pt x="893" y="4806"/>
                      <a:pt x="857" y="5306"/>
                      <a:pt x="786" y="5795"/>
                    </a:cubicBezTo>
                    <a:cubicBezTo>
                      <a:pt x="691" y="6568"/>
                      <a:pt x="500" y="7819"/>
                      <a:pt x="0" y="8676"/>
                    </a:cubicBezTo>
                    <a:cubicBezTo>
                      <a:pt x="574" y="9283"/>
                      <a:pt x="1236" y="9445"/>
                      <a:pt x="1778" y="9445"/>
                    </a:cubicBezTo>
                    <a:cubicBezTo>
                      <a:pt x="2396" y="9445"/>
                      <a:pt x="2858" y="9235"/>
                      <a:pt x="2858" y="9235"/>
                    </a:cubicBezTo>
                    <a:lnTo>
                      <a:pt x="2881" y="9259"/>
                    </a:lnTo>
                    <a:cubicBezTo>
                      <a:pt x="3036" y="9021"/>
                      <a:pt x="3250" y="8712"/>
                      <a:pt x="3393" y="8402"/>
                    </a:cubicBezTo>
                    <a:cubicBezTo>
                      <a:pt x="3727" y="7735"/>
                      <a:pt x="3953" y="7009"/>
                      <a:pt x="4060" y="6259"/>
                    </a:cubicBezTo>
                    <a:cubicBezTo>
                      <a:pt x="4393" y="4187"/>
                      <a:pt x="4108" y="2473"/>
                      <a:pt x="3560" y="556"/>
                    </a:cubicBezTo>
                    <a:lnTo>
                      <a:pt x="3548" y="508"/>
                    </a:lnTo>
                    <a:cubicBezTo>
                      <a:pt x="3548" y="508"/>
                      <a:pt x="2723" y="0"/>
                      <a:pt x="1763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5"/>
              <p:cNvSpPr/>
              <p:nvPr/>
            </p:nvSpPr>
            <p:spPr>
              <a:xfrm>
                <a:off x="1665975" y="4102425"/>
                <a:ext cx="53000" cy="765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3061" extrusionOk="0">
                    <a:moveTo>
                      <a:pt x="1115" y="0"/>
                    </a:moveTo>
                    <a:cubicBezTo>
                      <a:pt x="723" y="0"/>
                      <a:pt x="342" y="132"/>
                      <a:pt x="155" y="572"/>
                    </a:cubicBezTo>
                    <a:cubicBezTo>
                      <a:pt x="48" y="834"/>
                      <a:pt x="0" y="1131"/>
                      <a:pt x="36" y="1417"/>
                    </a:cubicBezTo>
                    <a:cubicBezTo>
                      <a:pt x="107" y="2012"/>
                      <a:pt x="465" y="2608"/>
                      <a:pt x="953" y="3060"/>
                    </a:cubicBezTo>
                    <a:cubicBezTo>
                      <a:pt x="1179" y="2870"/>
                      <a:pt x="1381" y="2632"/>
                      <a:pt x="1548" y="2358"/>
                    </a:cubicBezTo>
                    <a:cubicBezTo>
                      <a:pt x="1751" y="2048"/>
                      <a:pt x="1905" y="1703"/>
                      <a:pt x="2024" y="1346"/>
                    </a:cubicBezTo>
                    <a:cubicBezTo>
                      <a:pt x="2084" y="1143"/>
                      <a:pt x="2096" y="917"/>
                      <a:pt x="2096" y="703"/>
                    </a:cubicBezTo>
                    <a:cubicBezTo>
                      <a:pt x="2096" y="536"/>
                      <a:pt x="2096" y="369"/>
                      <a:pt x="2120" y="215"/>
                    </a:cubicBezTo>
                    <a:cubicBezTo>
                      <a:pt x="1890" y="126"/>
                      <a:pt x="1498" y="0"/>
                      <a:pt x="1115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5"/>
              <p:cNvSpPr/>
              <p:nvPr/>
            </p:nvSpPr>
            <p:spPr>
              <a:xfrm>
                <a:off x="1705850" y="4083625"/>
                <a:ext cx="9617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7194" extrusionOk="0">
                    <a:moveTo>
                      <a:pt x="2584" y="0"/>
                    </a:moveTo>
                    <a:cubicBezTo>
                      <a:pt x="2137" y="0"/>
                      <a:pt x="1628" y="98"/>
                      <a:pt x="1227" y="443"/>
                    </a:cubicBezTo>
                    <a:cubicBezTo>
                      <a:pt x="1048" y="609"/>
                      <a:pt x="894" y="800"/>
                      <a:pt x="775" y="1002"/>
                    </a:cubicBezTo>
                    <a:cubicBezTo>
                      <a:pt x="953" y="1693"/>
                      <a:pt x="1013" y="2407"/>
                      <a:pt x="751" y="3086"/>
                    </a:cubicBezTo>
                    <a:cubicBezTo>
                      <a:pt x="715" y="3193"/>
                      <a:pt x="656" y="3324"/>
                      <a:pt x="596" y="3467"/>
                    </a:cubicBezTo>
                    <a:cubicBezTo>
                      <a:pt x="441" y="3788"/>
                      <a:pt x="251" y="4098"/>
                      <a:pt x="1" y="4372"/>
                    </a:cubicBezTo>
                    <a:cubicBezTo>
                      <a:pt x="36" y="4586"/>
                      <a:pt x="96" y="4789"/>
                      <a:pt x="179" y="4991"/>
                    </a:cubicBezTo>
                    <a:cubicBezTo>
                      <a:pt x="787" y="6265"/>
                      <a:pt x="1846" y="7039"/>
                      <a:pt x="2858" y="7170"/>
                    </a:cubicBezTo>
                    <a:cubicBezTo>
                      <a:pt x="2858" y="7182"/>
                      <a:pt x="2870" y="7194"/>
                      <a:pt x="2870" y="7194"/>
                    </a:cubicBezTo>
                    <a:cubicBezTo>
                      <a:pt x="3168" y="6563"/>
                      <a:pt x="3394" y="5884"/>
                      <a:pt x="3525" y="5193"/>
                    </a:cubicBezTo>
                    <a:cubicBezTo>
                      <a:pt x="3846" y="3550"/>
                      <a:pt x="3799" y="1955"/>
                      <a:pt x="3692" y="312"/>
                    </a:cubicBezTo>
                    <a:cubicBezTo>
                      <a:pt x="3692" y="264"/>
                      <a:pt x="3680" y="205"/>
                      <a:pt x="3680" y="157"/>
                    </a:cubicBezTo>
                    <a:cubicBezTo>
                      <a:pt x="3668" y="157"/>
                      <a:pt x="3668" y="169"/>
                      <a:pt x="3656" y="169"/>
                    </a:cubicBezTo>
                    <a:cubicBezTo>
                      <a:pt x="3656" y="169"/>
                      <a:pt x="3172" y="0"/>
                      <a:pt x="2584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5"/>
              <p:cNvSpPr/>
              <p:nvPr/>
            </p:nvSpPr>
            <p:spPr>
              <a:xfrm>
                <a:off x="1865700" y="4075625"/>
                <a:ext cx="76525" cy="23995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9598" extrusionOk="0">
                    <a:moveTo>
                      <a:pt x="1227" y="1"/>
                    </a:moveTo>
                    <a:cubicBezTo>
                      <a:pt x="1036" y="96"/>
                      <a:pt x="846" y="203"/>
                      <a:pt x="667" y="322"/>
                    </a:cubicBezTo>
                    <a:lnTo>
                      <a:pt x="679" y="370"/>
                    </a:lnTo>
                    <a:cubicBezTo>
                      <a:pt x="1227" y="2287"/>
                      <a:pt x="1512" y="4001"/>
                      <a:pt x="1179" y="6085"/>
                    </a:cubicBezTo>
                    <a:cubicBezTo>
                      <a:pt x="1072" y="6823"/>
                      <a:pt x="858" y="7549"/>
                      <a:pt x="524" y="8228"/>
                    </a:cubicBezTo>
                    <a:cubicBezTo>
                      <a:pt x="369" y="8537"/>
                      <a:pt x="155" y="8835"/>
                      <a:pt x="0" y="9085"/>
                    </a:cubicBezTo>
                    <a:cubicBezTo>
                      <a:pt x="60" y="9145"/>
                      <a:pt x="227" y="9335"/>
                      <a:pt x="500" y="9597"/>
                    </a:cubicBezTo>
                    <a:cubicBezTo>
                      <a:pt x="1179" y="9085"/>
                      <a:pt x="1715" y="8407"/>
                      <a:pt x="2048" y="7621"/>
                    </a:cubicBezTo>
                    <a:cubicBezTo>
                      <a:pt x="3060" y="5299"/>
                      <a:pt x="2584" y="2144"/>
                      <a:pt x="12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5"/>
              <p:cNvSpPr/>
              <p:nvPr/>
            </p:nvSpPr>
            <p:spPr>
              <a:xfrm>
                <a:off x="1777600" y="4083975"/>
                <a:ext cx="387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8156" extrusionOk="0">
                    <a:moveTo>
                      <a:pt x="965" y="0"/>
                    </a:moveTo>
                    <a:cubicBezTo>
                      <a:pt x="905" y="36"/>
                      <a:pt x="857" y="83"/>
                      <a:pt x="810" y="143"/>
                    </a:cubicBezTo>
                    <a:cubicBezTo>
                      <a:pt x="810" y="191"/>
                      <a:pt x="822" y="250"/>
                      <a:pt x="822" y="298"/>
                    </a:cubicBezTo>
                    <a:cubicBezTo>
                      <a:pt x="929" y="1941"/>
                      <a:pt x="988" y="3536"/>
                      <a:pt x="655" y="5179"/>
                    </a:cubicBezTo>
                    <a:cubicBezTo>
                      <a:pt x="524" y="5870"/>
                      <a:pt x="310" y="6549"/>
                      <a:pt x="0" y="7180"/>
                    </a:cubicBezTo>
                    <a:cubicBezTo>
                      <a:pt x="167" y="7537"/>
                      <a:pt x="381" y="7870"/>
                      <a:pt x="643" y="8156"/>
                    </a:cubicBezTo>
                    <a:cubicBezTo>
                      <a:pt x="1155" y="7311"/>
                      <a:pt x="1334" y="6048"/>
                      <a:pt x="1441" y="5275"/>
                    </a:cubicBezTo>
                    <a:cubicBezTo>
                      <a:pt x="1512" y="4786"/>
                      <a:pt x="1548" y="4286"/>
                      <a:pt x="1548" y="3798"/>
                    </a:cubicBezTo>
                    <a:cubicBezTo>
                      <a:pt x="1536" y="2512"/>
                      <a:pt x="1334" y="1226"/>
                      <a:pt x="9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5"/>
              <p:cNvSpPr/>
              <p:nvPr/>
            </p:nvSpPr>
            <p:spPr>
              <a:xfrm>
                <a:off x="1689475" y="4107775"/>
                <a:ext cx="41700" cy="8515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406" extrusionOk="0">
                    <a:moveTo>
                      <a:pt x="1180" y="1"/>
                    </a:moveTo>
                    <a:cubicBezTo>
                      <a:pt x="1168" y="167"/>
                      <a:pt x="1168" y="334"/>
                      <a:pt x="1156" y="489"/>
                    </a:cubicBezTo>
                    <a:cubicBezTo>
                      <a:pt x="1156" y="715"/>
                      <a:pt x="1132" y="929"/>
                      <a:pt x="1084" y="1144"/>
                    </a:cubicBezTo>
                    <a:cubicBezTo>
                      <a:pt x="965" y="1501"/>
                      <a:pt x="799" y="1834"/>
                      <a:pt x="596" y="2156"/>
                    </a:cubicBezTo>
                    <a:cubicBezTo>
                      <a:pt x="441" y="2418"/>
                      <a:pt x="239" y="2656"/>
                      <a:pt x="1" y="2858"/>
                    </a:cubicBezTo>
                    <a:cubicBezTo>
                      <a:pt x="203" y="3037"/>
                      <a:pt x="418" y="3203"/>
                      <a:pt x="656" y="3346"/>
                    </a:cubicBezTo>
                    <a:cubicBezTo>
                      <a:pt x="656" y="3358"/>
                      <a:pt x="656" y="3382"/>
                      <a:pt x="656" y="3406"/>
                    </a:cubicBezTo>
                    <a:cubicBezTo>
                      <a:pt x="906" y="3132"/>
                      <a:pt x="1108" y="2834"/>
                      <a:pt x="1251" y="2501"/>
                    </a:cubicBezTo>
                    <a:cubicBezTo>
                      <a:pt x="1322" y="2358"/>
                      <a:pt x="1370" y="2227"/>
                      <a:pt x="1418" y="2120"/>
                    </a:cubicBezTo>
                    <a:cubicBezTo>
                      <a:pt x="1668" y="1441"/>
                      <a:pt x="1608" y="727"/>
                      <a:pt x="1430" y="36"/>
                    </a:cubicBezTo>
                    <a:lnTo>
                      <a:pt x="1430" y="36"/>
                    </a:lnTo>
                    <a:lnTo>
                      <a:pt x="1394" y="96"/>
                    </a:lnTo>
                    <a:cubicBezTo>
                      <a:pt x="1394" y="96"/>
                      <a:pt x="1311" y="48"/>
                      <a:pt x="11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5"/>
              <p:cNvSpPr/>
              <p:nvPr/>
            </p:nvSpPr>
            <p:spPr>
              <a:xfrm>
                <a:off x="1793675" y="4084550"/>
                <a:ext cx="109675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8902" extrusionOk="0">
                    <a:moveTo>
                      <a:pt x="3560" y="1"/>
                    </a:moveTo>
                    <a:lnTo>
                      <a:pt x="3560" y="13"/>
                    </a:lnTo>
                    <a:cubicBezTo>
                      <a:pt x="3572" y="54"/>
                      <a:pt x="3583" y="95"/>
                      <a:pt x="3595" y="136"/>
                    </a:cubicBezTo>
                    <a:lnTo>
                      <a:pt x="3595" y="136"/>
                    </a:lnTo>
                    <a:cubicBezTo>
                      <a:pt x="3574" y="50"/>
                      <a:pt x="3560" y="1"/>
                      <a:pt x="3560" y="1"/>
                    </a:cubicBezTo>
                    <a:close/>
                    <a:moveTo>
                      <a:pt x="3595" y="136"/>
                    </a:moveTo>
                    <a:lnTo>
                      <a:pt x="3595" y="136"/>
                    </a:lnTo>
                    <a:cubicBezTo>
                      <a:pt x="3722" y="668"/>
                      <a:pt x="4091" y="2629"/>
                      <a:pt x="2893" y="3561"/>
                    </a:cubicBezTo>
                    <a:cubicBezTo>
                      <a:pt x="2554" y="3836"/>
                      <a:pt x="2144" y="3978"/>
                      <a:pt x="1730" y="3978"/>
                    </a:cubicBezTo>
                    <a:cubicBezTo>
                      <a:pt x="1446" y="3978"/>
                      <a:pt x="1160" y="3911"/>
                      <a:pt x="893" y="3775"/>
                    </a:cubicBezTo>
                    <a:cubicBezTo>
                      <a:pt x="893" y="4263"/>
                      <a:pt x="857" y="4763"/>
                      <a:pt x="798" y="5252"/>
                    </a:cubicBezTo>
                    <a:cubicBezTo>
                      <a:pt x="691" y="6025"/>
                      <a:pt x="512" y="7288"/>
                      <a:pt x="0" y="8133"/>
                    </a:cubicBezTo>
                    <a:cubicBezTo>
                      <a:pt x="574" y="8740"/>
                      <a:pt x="1236" y="8902"/>
                      <a:pt x="1778" y="8902"/>
                    </a:cubicBezTo>
                    <a:cubicBezTo>
                      <a:pt x="2396" y="8902"/>
                      <a:pt x="2858" y="8692"/>
                      <a:pt x="2858" y="8692"/>
                    </a:cubicBezTo>
                    <a:lnTo>
                      <a:pt x="2881" y="8728"/>
                    </a:lnTo>
                    <a:cubicBezTo>
                      <a:pt x="3036" y="8478"/>
                      <a:pt x="3250" y="8180"/>
                      <a:pt x="3405" y="7871"/>
                    </a:cubicBezTo>
                    <a:cubicBezTo>
                      <a:pt x="3739" y="7192"/>
                      <a:pt x="3953" y="6466"/>
                      <a:pt x="4060" y="5728"/>
                    </a:cubicBezTo>
                    <a:cubicBezTo>
                      <a:pt x="4386" y="3689"/>
                      <a:pt x="4120" y="2004"/>
                      <a:pt x="3595" y="136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5"/>
              <p:cNvSpPr/>
              <p:nvPr/>
            </p:nvSpPr>
            <p:spPr>
              <a:xfrm>
                <a:off x="1666275" y="4117600"/>
                <a:ext cx="5210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454" extrusionOk="0">
                    <a:moveTo>
                      <a:pt x="155" y="1"/>
                    </a:moveTo>
                    <a:cubicBezTo>
                      <a:pt x="36" y="251"/>
                      <a:pt x="0" y="536"/>
                      <a:pt x="24" y="810"/>
                    </a:cubicBezTo>
                    <a:cubicBezTo>
                      <a:pt x="95" y="1405"/>
                      <a:pt x="453" y="2001"/>
                      <a:pt x="941" y="2453"/>
                    </a:cubicBezTo>
                    <a:cubicBezTo>
                      <a:pt x="1167" y="2263"/>
                      <a:pt x="1369" y="2025"/>
                      <a:pt x="1524" y="1751"/>
                    </a:cubicBezTo>
                    <a:cubicBezTo>
                      <a:pt x="1727" y="1441"/>
                      <a:pt x="1893" y="1096"/>
                      <a:pt x="2012" y="739"/>
                    </a:cubicBezTo>
                    <a:cubicBezTo>
                      <a:pt x="2060" y="536"/>
                      <a:pt x="2084" y="310"/>
                      <a:pt x="2084" y="96"/>
                    </a:cubicBezTo>
                    <a:lnTo>
                      <a:pt x="2084" y="96"/>
                    </a:lnTo>
                    <a:cubicBezTo>
                      <a:pt x="1681" y="644"/>
                      <a:pt x="1253" y="854"/>
                      <a:pt x="902" y="854"/>
                    </a:cubicBezTo>
                    <a:cubicBezTo>
                      <a:pt x="423" y="854"/>
                      <a:pt x="86" y="461"/>
                      <a:pt x="155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5"/>
              <p:cNvSpPr/>
              <p:nvPr/>
            </p:nvSpPr>
            <p:spPr>
              <a:xfrm>
                <a:off x="1705850" y="4088725"/>
                <a:ext cx="9617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6990" extrusionOk="0">
                    <a:moveTo>
                      <a:pt x="3656" y="1"/>
                    </a:moveTo>
                    <a:cubicBezTo>
                      <a:pt x="3656" y="1"/>
                      <a:pt x="2526" y="3538"/>
                      <a:pt x="1207" y="3538"/>
                    </a:cubicBezTo>
                    <a:cubicBezTo>
                      <a:pt x="1119" y="3538"/>
                      <a:pt x="1030" y="3523"/>
                      <a:pt x="941" y="3489"/>
                    </a:cubicBezTo>
                    <a:cubicBezTo>
                      <a:pt x="810" y="3442"/>
                      <a:pt x="691" y="3358"/>
                      <a:pt x="596" y="3251"/>
                    </a:cubicBezTo>
                    <a:cubicBezTo>
                      <a:pt x="441" y="3584"/>
                      <a:pt x="251" y="3894"/>
                      <a:pt x="1" y="4156"/>
                    </a:cubicBezTo>
                    <a:cubicBezTo>
                      <a:pt x="36" y="4370"/>
                      <a:pt x="96" y="4585"/>
                      <a:pt x="179" y="4775"/>
                    </a:cubicBezTo>
                    <a:cubicBezTo>
                      <a:pt x="787" y="6061"/>
                      <a:pt x="1846" y="6835"/>
                      <a:pt x="2858" y="6966"/>
                    </a:cubicBezTo>
                    <a:cubicBezTo>
                      <a:pt x="2858" y="6978"/>
                      <a:pt x="2870" y="6978"/>
                      <a:pt x="2870" y="6990"/>
                    </a:cubicBezTo>
                    <a:cubicBezTo>
                      <a:pt x="3168" y="6359"/>
                      <a:pt x="3394" y="5680"/>
                      <a:pt x="3525" y="4989"/>
                    </a:cubicBezTo>
                    <a:cubicBezTo>
                      <a:pt x="3846" y="3346"/>
                      <a:pt x="3799" y="1751"/>
                      <a:pt x="3692" y="108"/>
                    </a:cubicBezTo>
                    <a:cubicBezTo>
                      <a:pt x="3680" y="72"/>
                      <a:pt x="3668" y="36"/>
                      <a:pt x="365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67" name="Google Shape;2867;p35"/>
          <p:cNvGrpSpPr/>
          <p:nvPr/>
        </p:nvGrpSpPr>
        <p:grpSpPr>
          <a:xfrm>
            <a:off x="135324" y="4086670"/>
            <a:ext cx="974724" cy="982830"/>
            <a:chOff x="5602775" y="1038825"/>
            <a:chExt cx="1221000" cy="1231000"/>
          </a:xfrm>
        </p:grpSpPr>
        <p:sp>
          <p:nvSpPr>
            <p:cNvPr id="2868" name="Google Shape;2868;p35"/>
            <p:cNvSpPr/>
            <p:nvPr/>
          </p:nvSpPr>
          <p:spPr>
            <a:xfrm>
              <a:off x="5607225" y="1314275"/>
              <a:ext cx="441150" cy="955550"/>
            </a:xfrm>
            <a:custGeom>
              <a:avLst/>
              <a:gdLst/>
              <a:ahLst/>
              <a:cxnLst/>
              <a:rect l="l" t="t" r="r" b="b"/>
              <a:pathLst>
                <a:path w="17646" h="38222" extrusionOk="0">
                  <a:moveTo>
                    <a:pt x="1692" y="18443"/>
                  </a:moveTo>
                  <a:lnTo>
                    <a:pt x="1692" y="18479"/>
                  </a:lnTo>
                  <a:cubicBezTo>
                    <a:pt x="1763" y="18729"/>
                    <a:pt x="1835" y="18991"/>
                    <a:pt x="1906" y="19253"/>
                  </a:cubicBezTo>
                  <a:lnTo>
                    <a:pt x="1918" y="19289"/>
                  </a:lnTo>
                  <a:cubicBezTo>
                    <a:pt x="1977" y="19515"/>
                    <a:pt x="2037" y="19729"/>
                    <a:pt x="2096" y="19956"/>
                  </a:cubicBezTo>
                  <a:cubicBezTo>
                    <a:pt x="2144" y="20182"/>
                    <a:pt x="2204" y="20396"/>
                    <a:pt x="2251" y="20610"/>
                  </a:cubicBezTo>
                  <a:cubicBezTo>
                    <a:pt x="1943" y="20053"/>
                    <a:pt x="1694" y="19472"/>
                    <a:pt x="1492" y="18867"/>
                  </a:cubicBezTo>
                  <a:lnTo>
                    <a:pt x="1492" y="18867"/>
                  </a:lnTo>
                  <a:cubicBezTo>
                    <a:pt x="1562" y="18726"/>
                    <a:pt x="1621" y="18585"/>
                    <a:pt x="1692" y="18443"/>
                  </a:cubicBezTo>
                  <a:close/>
                  <a:moveTo>
                    <a:pt x="11336" y="1"/>
                  </a:moveTo>
                  <a:cubicBezTo>
                    <a:pt x="11181" y="13"/>
                    <a:pt x="11014" y="1"/>
                    <a:pt x="10848" y="24"/>
                  </a:cubicBezTo>
                  <a:cubicBezTo>
                    <a:pt x="10181" y="72"/>
                    <a:pt x="9526" y="203"/>
                    <a:pt x="8883" y="394"/>
                  </a:cubicBezTo>
                  <a:cubicBezTo>
                    <a:pt x="5180" y="1537"/>
                    <a:pt x="1894" y="5061"/>
                    <a:pt x="953" y="9419"/>
                  </a:cubicBezTo>
                  <a:cubicBezTo>
                    <a:pt x="906" y="9609"/>
                    <a:pt x="870" y="9800"/>
                    <a:pt x="834" y="9990"/>
                  </a:cubicBezTo>
                  <a:cubicBezTo>
                    <a:pt x="811" y="10157"/>
                    <a:pt x="787" y="10323"/>
                    <a:pt x="763" y="10490"/>
                  </a:cubicBezTo>
                  <a:lnTo>
                    <a:pt x="751" y="10633"/>
                  </a:lnTo>
                  <a:cubicBezTo>
                    <a:pt x="739" y="10764"/>
                    <a:pt x="715" y="10895"/>
                    <a:pt x="703" y="11026"/>
                  </a:cubicBezTo>
                  <a:cubicBezTo>
                    <a:pt x="703" y="11085"/>
                    <a:pt x="692" y="11157"/>
                    <a:pt x="692" y="11216"/>
                  </a:cubicBezTo>
                  <a:cubicBezTo>
                    <a:pt x="680" y="11324"/>
                    <a:pt x="680" y="11431"/>
                    <a:pt x="668" y="11538"/>
                  </a:cubicBezTo>
                  <a:cubicBezTo>
                    <a:pt x="668" y="11621"/>
                    <a:pt x="656" y="11704"/>
                    <a:pt x="656" y="11788"/>
                  </a:cubicBezTo>
                  <a:lnTo>
                    <a:pt x="656" y="11943"/>
                  </a:lnTo>
                  <a:cubicBezTo>
                    <a:pt x="620" y="13217"/>
                    <a:pt x="739" y="14491"/>
                    <a:pt x="1013" y="15729"/>
                  </a:cubicBezTo>
                  <a:cubicBezTo>
                    <a:pt x="632" y="16598"/>
                    <a:pt x="334" y="17515"/>
                    <a:pt x="132" y="18443"/>
                  </a:cubicBezTo>
                  <a:cubicBezTo>
                    <a:pt x="1" y="19039"/>
                    <a:pt x="430" y="20206"/>
                    <a:pt x="715" y="20729"/>
                  </a:cubicBezTo>
                  <a:lnTo>
                    <a:pt x="703" y="20741"/>
                  </a:lnTo>
                  <a:cubicBezTo>
                    <a:pt x="1084" y="21646"/>
                    <a:pt x="1573" y="22503"/>
                    <a:pt x="2156" y="23301"/>
                  </a:cubicBezTo>
                  <a:cubicBezTo>
                    <a:pt x="2323" y="23515"/>
                    <a:pt x="2525" y="23718"/>
                    <a:pt x="2751" y="23896"/>
                  </a:cubicBezTo>
                  <a:cubicBezTo>
                    <a:pt x="2775" y="24313"/>
                    <a:pt x="2775" y="24742"/>
                    <a:pt x="2763" y="25194"/>
                  </a:cubicBezTo>
                  <a:cubicBezTo>
                    <a:pt x="2692" y="27706"/>
                    <a:pt x="882" y="35243"/>
                    <a:pt x="5573" y="37351"/>
                  </a:cubicBezTo>
                  <a:lnTo>
                    <a:pt x="5621" y="37374"/>
                  </a:lnTo>
                  <a:cubicBezTo>
                    <a:pt x="5704" y="37410"/>
                    <a:pt x="5787" y="37446"/>
                    <a:pt x="5871" y="37481"/>
                  </a:cubicBezTo>
                  <a:lnTo>
                    <a:pt x="5942" y="37505"/>
                  </a:lnTo>
                  <a:cubicBezTo>
                    <a:pt x="6002" y="37529"/>
                    <a:pt x="6049" y="37541"/>
                    <a:pt x="6109" y="37565"/>
                  </a:cubicBezTo>
                  <a:cubicBezTo>
                    <a:pt x="6871" y="37958"/>
                    <a:pt x="7823" y="38196"/>
                    <a:pt x="9026" y="38220"/>
                  </a:cubicBezTo>
                  <a:cubicBezTo>
                    <a:pt x="9093" y="38221"/>
                    <a:pt x="9160" y="38222"/>
                    <a:pt x="9226" y="38222"/>
                  </a:cubicBezTo>
                  <a:cubicBezTo>
                    <a:pt x="16780" y="38222"/>
                    <a:pt x="14892" y="28808"/>
                    <a:pt x="14419" y="25456"/>
                  </a:cubicBezTo>
                  <a:cubicBezTo>
                    <a:pt x="14253" y="24337"/>
                    <a:pt x="14503" y="22837"/>
                    <a:pt x="14919" y="21134"/>
                  </a:cubicBezTo>
                  <a:lnTo>
                    <a:pt x="15015" y="20979"/>
                  </a:lnTo>
                  <a:cubicBezTo>
                    <a:pt x="16420" y="19003"/>
                    <a:pt x="16574" y="17717"/>
                    <a:pt x="16182" y="16586"/>
                  </a:cubicBezTo>
                  <a:cubicBezTo>
                    <a:pt x="16813" y="14324"/>
                    <a:pt x="17396" y="12026"/>
                    <a:pt x="17503" y="10038"/>
                  </a:cubicBezTo>
                  <a:cubicBezTo>
                    <a:pt x="17646" y="7418"/>
                    <a:pt x="17253" y="3858"/>
                    <a:pt x="15443" y="1513"/>
                  </a:cubicBezTo>
                  <a:cubicBezTo>
                    <a:pt x="14789" y="846"/>
                    <a:pt x="13955" y="394"/>
                    <a:pt x="13050" y="203"/>
                  </a:cubicBezTo>
                  <a:lnTo>
                    <a:pt x="12991" y="179"/>
                  </a:lnTo>
                  <a:lnTo>
                    <a:pt x="12943" y="167"/>
                  </a:lnTo>
                  <a:cubicBezTo>
                    <a:pt x="12907" y="155"/>
                    <a:pt x="12860" y="144"/>
                    <a:pt x="12824" y="132"/>
                  </a:cubicBezTo>
                  <a:cubicBezTo>
                    <a:pt x="12491" y="72"/>
                    <a:pt x="12169" y="36"/>
                    <a:pt x="11836" y="13"/>
                  </a:cubicBezTo>
                  <a:cubicBezTo>
                    <a:pt x="11669" y="13"/>
                    <a:pt x="11502" y="1"/>
                    <a:pt x="11336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5"/>
            <p:cNvSpPr/>
            <p:nvPr/>
          </p:nvSpPr>
          <p:spPr>
            <a:xfrm>
              <a:off x="6110875" y="1038825"/>
              <a:ext cx="675400" cy="892925"/>
            </a:xfrm>
            <a:custGeom>
              <a:avLst/>
              <a:gdLst/>
              <a:ahLst/>
              <a:cxnLst/>
              <a:rect l="l" t="t" r="r" b="b"/>
              <a:pathLst>
                <a:path w="27016" h="35717" extrusionOk="0">
                  <a:moveTo>
                    <a:pt x="19908" y="14031"/>
                  </a:moveTo>
                  <a:cubicBezTo>
                    <a:pt x="20027" y="14126"/>
                    <a:pt x="20134" y="14233"/>
                    <a:pt x="20241" y="14341"/>
                  </a:cubicBezTo>
                  <a:cubicBezTo>
                    <a:pt x="20289" y="14972"/>
                    <a:pt x="20277" y="15614"/>
                    <a:pt x="20205" y="16246"/>
                  </a:cubicBezTo>
                  <a:cubicBezTo>
                    <a:pt x="20158" y="16019"/>
                    <a:pt x="20122" y="15793"/>
                    <a:pt x="20098" y="15579"/>
                  </a:cubicBezTo>
                  <a:cubicBezTo>
                    <a:pt x="20062" y="15341"/>
                    <a:pt x="20027" y="15114"/>
                    <a:pt x="20003" y="14888"/>
                  </a:cubicBezTo>
                  <a:lnTo>
                    <a:pt x="20003" y="14852"/>
                  </a:lnTo>
                  <a:cubicBezTo>
                    <a:pt x="19967" y="14591"/>
                    <a:pt x="19943" y="14317"/>
                    <a:pt x="19908" y="14055"/>
                  </a:cubicBezTo>
                  <a:lnTo>
                    <a:pt x="19908" y="14031"/>
                  </a:lnTo>
                  <a:close/>
                  <a:moveTo>
                    <a:pt x="7197" y="1"/>
                  </a:moveTo>
                  <a:cubicBezTo>
                    <a:pt x="6941" y="1"/>
                    <a:pt x="6689" y="14"/>
                    <a:pt x="6430" y="41"/>
                  </a:cubicBezTo>
                  <a:cubicBezTo>
                    <a:pt x="6263" y="53"/>
                    <a:pt x="6096" y="77"/>
                    <a:pt x="5930" y="101"/>
                  </a:cubicBezTo>
                  <a:cubicBezTo>
                    <a:pt x="5608" y="148"/>
                    <a:pt x="5275" y="208"/>
                    <a:pt x="4953" y="291"/>
                  </a:cubicBezTo>
                  <a:cubicBezTo>
                    <a:pt x="4156" y="505"/>
                    <a:pt x="3394" y="839"/>
                    <a:pt x="2691" y="1279"/>
                  </a:cubicBezTo>
                  <a:cubicBezTo>
                    <a:pt x="2655" y="1303"/>
                    <a:pt x="2620" y="1327"/>
                    <a:pt x="2584" y="1363"/>
                  </a:cubicBezTo>
                  <a:lnTo>
                    <a:pt x="2548" y="1387"/>
                  </a:lnTo>
                  <a:lnTo>
                    <a:pt x="2513" y="1434"/>
                  </a:lnTo>
                  <a:cubicBezTo>
                    <a:pt x="1739" y="1946"/>
                    <a:pt x="1143" y="2684"/>
                    <a:pt x="786" y="3542"/>
                  </a:cubicBezTo>
                  <a:cubicBezTo>
                    <a:pt x="0" y="6399"/>
                    <a:pt x="977" y="9852"/>
                    <a:pt x="2096" y="12221"/>
                  </a:cubicBezTo>
                  <a:cubicBezTo>
                    <a:pt x="2941" y="14019"/>
                    <a:pt x="4346" y="15924"/>
                    <a:pt x="5787" y="17781"/>
                  </a:cubicBezTo>
                  <a:cubicBezTo>
                    <a:pt x="5858" y="18972"/>
                    <a:pt x="6489" y="20115"/>
                    <a:pt x="8537" y="21413"/>
                  </a:cubicBezTo>
                  <a:lnTo>
                    <a:pt x="8680" y="21520"/>
                  </a:lnTo>
                  <a:cubicBezTo>
                    <a:pt x="9704" y="22937"/>
                    <a:pt x="10514" y="24235"/>
                    <a:pt x="10787" y="25318"/>
                  </a:cubicBezTo>
                  <a:cubicBezTo>
                    <a:pt x="11497" y="28187"/>
                    <a:pt x="12970" y="35717"/>
                    <a:pt x="17967" y="35717"/>
                  </a:cubicBezTo>
                  <a:cubicBezTo>
                    <a:pt x="18756" y="35717"/>
                    <a:pt x="19634" y="35529"/>
                    <a:pt x="20610" y="35105"/>
                  </a:cubicBezTo>
                  <a:cubicBezTo>
                    <a:pt x="21705" y="34629"/>
                    <a:pt x="22503" y="34045"/>
                    <a:pt x="23051" y="33390"/>
                  </a:cubicBezTo>
                  <a:cubicBezTo>
                    <a:pt x="23098" y="33355"/>
                    <a:pt x="23146" y="33319"/>
                    <a:pt x="23182" y="33283"/>
                  </a:cubicBezTo>
                  <a:lnTo>
                    <a:pt x="23241" y="33224"/>
                  </a:lnTo>
                  <a:cubicBezTo>
                    <a:pt x="23313" y="33164"/>
                    <a:pt x="23372" y="33105"/>
                    <a:pt x="23444" y="33033"/>
                  </a:cubicBezTo>
                  <a:lnTo>
                    <a:pt x="23479" y="32998"/>
                  </a:lnTo>
                  <a:cubicBezTo>
                    <a:pt x="27016" y="29271"/>
                    <a:pt x="22491" y="22973"/>
                    <a:pt x="21467" y="20675"/>
                  </a:cubicBezTo>
                  <a:cubicBezTo>
                    <a:pt x="21289" y="20270"/>
                    <a:pt x="21134" y="19865"/>
                    <a:pt x="20991" y="19472"/>
                  </a:cubicBezTo>
                  <a:cubicBezTo>
                    <a:pt x="21134" y="19222"/>
                    <a:pt x="21241" y="18960"/>
                    <a:pt x="21313" y="18686"/>
                  </a:cubicBezTo>
                  <a:cubicBezTo>
                    <a:pt x="21598" y="17722"/>
                    <a:pt x="21682" y="16603"/>
                    <a:pt x="21694" y="15769"/>
                  </a:cubicBezTo>
                  <a:cubicBezTo>
                    <a:pt x="21765" y="15174"/>
                    <a:pt x="21717" y="13948"/>
                    <a:pt x="21372" y="13436"/>
                  </a:cubicBezTo>
                  <a:cubicBezTo>
                    <a:pt x="20824" y="12650"/>
                    <a:pt x="20217" y="11924"/>
                    <a:pt x="19538" y="11257"/>
                  </a:cubicBezTo>
                  <a:cubicBezTo>
                    <a:pt x="19312" y="10007"/>
                    <a:pt x="18943" y="8780"/>
                    <a:pt x="18431" y="7614"/>
                  </a:cubicBezTo>
                  <a:cubicBezTo>
                    <a:pt x="18407" y="7566"/>
                    <a:pt x="18384" y="7518"/>
                    <a:pt x="18360" y="7471"/>
                  </a:cubicBezTo>
                  <a:cubicBezTo>
                    <a:pt x="18336" y="7399"/>
                    <a:pt x="18300" y="7316"/>
                    <a:pt x="18265" y="7244"/>
                  </a:cubicBezTo>
                  <a:cubicBezTo>
                    <a:pt x="18229" y="7173"/>
                    <a:pt x="18169" y="7054"/>
                    <a:pt x="18110" y="6959"/>
                  </a:cubicBezTo>
                  <a:cubicBezTo>
                    <a:pt x="18086" y="6899"/>
                    <a:pt x="18050" y="6840"/>
                    <a:pt x="18014" y="6780"/>
                  </a:cubicBezTo>
                  <a:cubicBezTo>
                    <a:pt x="17967" y="6661"/>
                    <a:pt x="17895" y="6554"/>
                    <a:pt x="17836" y="6435"/>
                  </a:cubicBezTo>
                  <a:lnTo>
                    <a:pt x="17764" y="6316"/>
                  </a:lnTo>
                  <a:cubicBezTo>
                    <a:pt x="17681" y="6161"/>
                    <a:pt x="17598" y="6018"/>
                    <a:pt x="17503" y="5875"/>
                  </a:cubicBezTo>
                  <a:cubicBezTo>
                    <a:pt x="17419" y="5732"/>
                    <a:pt x="17300" y="5542"/>
                    <a:pt x="17193" y="5387"/>
                  </a:cubicBezTo>
                  <a:cubicBezTo>
                    <a:pt x="14895" y="2029"/>
                    <a:pt x="11049" y="53"/>
                    <a:pt x="7454" y="5"/>
                  </a:cubicBezTo>
                  <a:cubicBezTo>
                    <a:pt x="7367" y="2"/>
                    <a:pt x="7282" y="1"/>
                    <a:pt x="719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0" name="Google Shape;2870;p35"/>
            <p:cNvGrpSpPr/>
            <p:nvPr/>
          </p:nvGrpSpPr>
          <p:grpSpPr>
            <a:xfrm>
              <a:off x="5602775" y="1038950"/>
              <a:ext cx="1221000" cy="1230875"/>
              <a:chOff x="5602775" y="1038950"/>
              <a:chExt cx="1221000" cy="1230875"/>
            </a:xfrm>
          </p:grpSpPr>
          <p:sp>
            <p:nvSpPr>
              <p:cNvPr id="2871" name="Google Shape;2871;p35"/>
              <p:cNvSpPr/>
              <p:nvPr/>
            </p:nvSpPr>
            <p:spPr>
              <a:xfrm>
                <a:off x="5609025" y="1316600"/>
                <a:ext cx="439350" cy="953225"/>
              </a:xfrm>
              <a:custGeom>
                <a:avLst/>
                <a:gdLst/>
                <a:ahLst/>
                <a:cxnLst/>
                <a:rect l="l" t="t" r="r" b="b"/>
                <a:pathLst>
                  <a:path w="17574" h="38129" extrusionOk="0">
                    <a:moveTo>
                      <a:pt x="11757" y="1"/>
                    </a:moveTo>
                    <a:cubicBezTo>
                      <a:pt x="6882" y="1"/>
                      <a:pt x="1947" y="5178"/>
                      <a:pt x="1012" y="10873"/>
                    </a:cubicBezTo>
                    <a:cubicBezTo>
                      <a:pt x="0" y="17041"/>
                      <a:pt x="3918" y="22530"/>
                      <a:pt x="3858" y="25435"/>
                    </a:cubicBezTo>
                    <a:cubicBezTo>
                      <a:pt x="3787" y="28352"/>
                      <a:pt x="917" y="37948"/>
                      <a:pt x="8942" y="38127"/>
                    </a:cubicBezTo>
                    <a:cubicBezTo>
                      <a:pt x="9009" y="38128"/>
                      <a:pt x="9076" y="38129"/>
                      <a:pt x="9142" y="38129"/>
                    </a:cubicBezTo>
                    <a:cubicBezTo>
                      <a:pt x="16708" y="38129"/>
                      <a:pt x="14819" y="28704"/>
                      <a:pt x="14336" y="25363"/>
                    </a:cubicBezTo>
                    <a:cubicBezTo>
                      <a:pt x="13859" y="21982"/>
                      <a:pt x="17157" y="14957"/>
                      <a:pt x="17419" y="9957"/>
                    </a:cubicBezTo>
                    <a:cubicBezTo>
                      <a:pt x="17574" y="7337"/>
                      <a:pt x="17169" y="3765"/>
                      <a:pt x="15359" y="1432"/>
                    </a:cubicBezTo>
                    <a:cubicBezTo>
                      <a:pt x="14705" y="765"/>
                      <a:pt x="13871" y="301"/>
                      <a:pt x="12966" y="110"/>
                    </a:cubicBezTo>
                    <a:cubicBezTo>
                      <a:pt x="12565" y="36"/>
                      <a:pt x="12161" y="1"/>
                      <a:pt x="11757" y="1"/>
                    </a:cubicBezTo>
                    <a:close/>
                  </a:path>
                </a:pathLst>
              </a:custGeom>
              <a:solidFill>
                <a:srgbClr val="E058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5"/>
              <p:cNvSpPr/>
              <p:nvPr/>
            </p:nvSpPr>
            <p:spPr>
              <a:xfrm>
                <a:off x="5602775" y="1314625"/>
                <a:ext cx="427450" cy="947475"/>
              </a:xfrm>
              <a:custGeom>
                <a:avLst/>
                <a:gdLst/>
                <a:ahLst/>
                <a:cxnLst/>
                <a:rect l="l" t="t" r="r" b="b"/>
                <a:pathLst>
                  <a:path w="17098" h="37899" extrusionOk="0">
                    <a:moveTo>
                      <a:pt x="11579" y="0"/>
                    </a:moveTo>
                    <a:cubicBezTo>
                      <a:pt x="6774" y="0"/>
                      <a:pt x="1934" y="4371"/>
                      <a:pt x="1012" y="9976"/>
                    </a:cubicBezTo>
                    <a:cubicBezTo>
                      <a:pt x="0" y="16143"/>
                      <a:pt x="3120" y="19346"/>
                      <a:pt x="2941" y="25168"/>
                    </a:cubicBezTo>
                    <a:cubicBezTo>
                      <a:pt x="2858" y="28085"/>
                      <a:pt x="453" y="37718"/>
                      <a:pt x="8478" y="37896"/>
                    </a:cubicBezTo>
                    <a:cubicBezTo>
                      <a:pt x="8543" y="37897"/>
                      <a:pt x="8608" y="37898"/>
                      <a:pt x="8672" y="37898"/>
                    </a:cubicBezTo>
                    <a:cubicBezTo>
                      <a:pt x="16242" y="37898"/>
                      <a:pt x="14224" y="28188"/>
                      <a:pt x="13740" y="24835"/>
                    </a:cubicBezTo>
                    <a:cubicBezTo>
                      <a:pt x="13264" y="21454"/>
                      <a:pt x="16562" y="14429"/>
                      <a:pt x="16824" y="9428"/>
                    </a:cubicBezTo>
                    <a:cubicBezTo>
                      <a:pt x="17098" y="4416"/>
                      <a:pt x="14419" y="391"/>
                      <a:pt x="12990" y="130"/>
                    </a:cubicBezTo>
                    <a:cubicBezTo>
                      <a:pt x="12523" y="42"/>
                      <a:pt x="12051" y="0"/>
                      <a:pt x="11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5"/>
              <p:cNvSpPr/>
              <p:nvPr/>
            </p:nvSpPr>
            <p:spPr>
              <a:xfrm>
                <a:off x="5641175" y="1508950"/>
                <a:ext cx="347375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13895" h="12169" extrusionOk="0">
                    <a:moveTo>
                      <a:pt x="8418" y="0"/>
                    </a:moveTo>
                    <a:lnTo>
                      <a:pt x="3322" y="4001"/>
                    </a:lnTo>
                    <a:lnTo>
                      <a:pt x="0" y="9466"/>
                    </a:lnTo>
                    <a:cubicBezTo>
                      <a:pt x="238" y="10359"/>
                      <a:pt x="512" y="11252"/>
                      <a:pt x="738" y="12169"/>
                    </a:cubicBezTo>
                    <a:cubicBezTo>
                      <a:pt x="2489" y="8728"/>
                      <a:pt x="7239" y="3322"/>
                      <a:pt x="8418" y="2346"/>
                    </a:cubicBezTo>
                    <a:cubicBezTo>
                      <a:pt x="8418" y="2346"/>
                      <a:pt x="12228" y="9156"/>
                      <a:pt x="12919" y="11942"/>
                    </a:cubicBezTo>
                    <a:cubicBezTo>
                      <a:pt x="13216" y="10811"/>
                      <a:pt x="13561" y="9632"/>
                      <a:pt x="13895" y="8430"/>
                    </a:cubicBezTo>
                    <a:cubicBezTo>
                      <a:pt x="12430" y="5656"/>
                      <a:pt x="8418" y="0"/>
                      <a:pt x="841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5"/>
              <p:cNvSpPr/>
              <p:nvPr/>
            </p:nvSpPr>
            <p:spPr>
              <a:xfrm>
                <a:off x="5608725" y="1754225"/>
                <a:ext cx="94075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6509" extrusionOk="0">
                    <a:moveTo>
                      <a:pt x="1239" y="0"/>
                    </a:moveTo>
                    <a:cubicBezTo>
                      <a:pt x="1227" y="0"/>
                      <a:pt x="0" y="119"/>
                      <a:pt x="215" y="2036"/>
                    </a:cubicBezTo>
                    <a:cubicBezTo>
                      <a:pt x="215" y="2036"/>
                      <a:pt x="953" y="4239"/>
                      <a:pt x="2096" y="5691"/>
                    </a:cubicBezTo>
                    <a:cubicBezTo>
                      <a:pt x="2539" y="6262"/>
                      <a:pt x="2930" y="6508"/>
                      <a:pt x="3206" y="6508"/>
                    </a:cubicBezTo>
                    <a:cubicBezTo>
                      <a:pt x="3390" y="6508"/>
                      <a:pt x="3522" y="6399"/>
                      <a:pt x="3584" y="6203"/>
                    </a:cubicBezTo>
                    <a:cubicBezTo>
                      <a:pt x="3763" y="5644"/>
                      <a:pt x="3477" y="4965"/>
                      <a:pt x="2906" y="4143"/>
                    </a:cubicBezTo>
                    <a:cubicBezTo>
                      <a:pt x="1941" y="2774"/>
                      <a:pt x="1167" y="1024"/>
                      <a:pt x="1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5"/>
              <p:cNvSpPr/>
              <p:nvPr/>
            </p:nvSpPr>
            <p:spPr>
              <a:xfrm>
                <a:off x="5912925" y="1706300"/>
                <a:ext cx="106000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7237" extrusionOk="0">
                    <a:moveTo>
                      <a:pt x="3132" y="0"/>
                    </a:moveTo>
                    <a:cubicBezTo>
                      <a:pt x="3061" y="1107"/>
                      <a:pt x="1453" y="4215"/>
                      <a:pt x="906" y="5144"/>
                    </a:cubicBezTo>
                    <a:cubicBezTo>
                      <a:pt x="358" y="6084"/>
                      <a:pt x="1" y="6834"/>
                      <a:pt x="477" y="7108"/>
                    </a:cubicBezTo>
                    <a:cubicBezTo>
                      <a:pt x="618" y="7189"/>
                      <a:pt x="756" y="7237"/>
                      <a:pt x="902" y="7237"/>
                    </a:cubicBezTo>
                    <a:cubicBezTo>
                      <a:pt x="1251" y="7237"/>
                      <a:pt x="1641" y="6965"/>
                      <a:pt x="2203" y="6227"/>
                    </a:cubicBezTo>
                    <a:cubicBezTo>
                      <a:pt x="2918" y="5275"/>
                      <a:pt x="3739" y="3274"/>
                      <a:pt x="3739" y="3274"/>
                    </a:cubicBezTo>
                    <a:cubicBezTo>
                      <a:pt x="4239" y="1238"/>
                      <a:pt x="3132" y="0"/>
                      <a:pt x="3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35"/>
              <p:cNvSpPr/>
              <p:nvPr/>
            </p:nvSpPr>
            <p:spPr>
              <a:xfrm>
                <a:off x="5622425" y="1314625"/>
                <a:ext cx="328625" cy="321450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2858" extrusionOk="0">
                    <a:moveTo>
                      <a:pt x="10793" y="0"/>
                    </a:moveTo>
                    <a:cubicBezTo>
                      <a:pt x="5988" y="0"/>
                      <a:pt x="1148" y="4371"/>
                      <a:pt x="226" y="9976"/>
                    </a:cubicBezTo>
                    <a:cubicBezTo>
                      <a:pt x="72" y="10929"/>
                      <a:pt x="0" y="11893"/>
                      <a:pt x="36" y="12857"/>
                    </a:cubicBezTo>
                    <a:cubicBezTo>
                      <a:pt x="131" y="10024"/>
                      <a:pt x="2048" y="5785"/>
                      <a:pt x="4608" y="3344"/>
                    </a:cubicBezTo>
                    <a:cubicBezTo>
                      <a:pt x="6813" y="1237"/>
                      <a:pt x="9603" y="431"/>
                      <a:pt x="11534" y="431"/>
                    </a:cubicBezTo>
                    <a:cubicBezTo>
                      <a:pt x="12188" y="431"/>
                      <a:pt x="12744" y="523"/>
                      <a:pt x="13145" y="689"/>
                    </a:cubicBezTo>
                    <a:cubicBezTo>
                      <a:pt x="12811" y="368"/>
                      <a:pt x="12490" y="189"/>
                      <a:pt x="12204" y="130"/>
                    </a:cubicBezTo>
                    <a:cubicBezTo>
                      <a:pt x="11737" y="42"/>
                      <a:pt x="11265" y="0"/>
                      <a:pt x="10793" y="0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35"/>
              <p:cNvSpPr/>
              <p:nvPr/>
            </p:nvSpPr>
            <p:spPr>
              <a:xfrm>
                <a:off x="5693850" y="2023600"/>
                <a:ext cx="274650" cy="238500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9540" extrusionOk="0">
                    <a:moveTo>
                      <a:pt x="10573" y="0"/>
                    </a:moveTo>
                    <a:lnTo>
                      <a:pt x="10573" y="0"/>
                    </a:lnTo>
                    <a:cubicBezTo>
                      <a:pt x="10657" y="1524"/>
                      <a:pt x="10383" y="5739"/>
                      <a:pt x="7990" y="7632"/>
                    </a:cubicBezTo>
                    <a:cubicBezTo>
                      <a:pt x="6915" y="8481"/>
                      <a:pt x="5568" y="8889"/>
                      <a:pt x="4240" y="8889"/>
                    </a:cubicBezTo>
                    <a:cubicBezTo>
                      <a:pt x="2626" y="8889"/>
                      <a:pt x="1039" y="8287"/>
                      <a:pt x="1" y="7144"/>
                    </a:cubicBezTo>
                    <a:lnTo>
                      <a:pt x="1" y="7144"/>
                    </a:lnTo>
                    <a:cubicBezTo>
                      <a:pt x="870" y="8525"/>
                      <a:pt x="2358" y="9478"/>
                      <a:pt x="4835" y="9537"/>
                    </a:cubicBezTo>
                    <a:cubicBezTo>
                      <a:pt x="4903" y="9539"/>
                      <a:pt x="4971" y="9539"/>
                      <a:pt x="5038" y="9539"/>
                    </a:cubicBezTo>
                    <a:cubicBezTo>
                      <a:pt x="10676" y="9539"/>
                      <a:pt x="10985" y="4130"/>
                      <a:pt x="10573" y="0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35"/>
              <p:cNvSpPr/>
              <p:nvPr/>
            </p:nvSpPr>
            <p:spPr>
              <a:xfrm>
                <a:off x="5742675" y="2022100"/>
                <a:ext cx="119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5597" extrusionOk="0">
                    <a:moveTo>
                      <a:pt x="2405" y="1"/>
                    </a:moveTo>
                    <a:cubicBezTo>
                      <a:pt x="1072" y="1"/>
                      <a:pt x="0" y="1251"/>
                      <a:pt x="0" y="2799"/>
                    </a:cubicBezTo>
                    <a:cubicBezTo>
                      <a:pt x="0" y="4346"/>
                      <a:pt x="1072" y="5597"/>
                      <a:pt x="2405" y="5597"/>
                    </a:cubicBezTo>
                    <a:cubicBezTo>
                      <a:pt x="3727" y="5597"/>
                      <a:pt x="4799" y="4346"/>
                      <a:pt x="4799" y="2799"/>
                    </a:cubicBezTo>
                    <a:cubicBezTo>
                      <a:pt x="4799" y="1251"/>
                      <a:pt x="3727" y="1"/>
                      <a:pt x="2405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35"/>
              <p:cNvSpPr/>
              <p:nvPr/>
            </p:nvSpPr>
            <p:spPr>
              <a:xfrm>
                <a:off x="6110575" y="1046725"/>
                <a:ext cx="699525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27981" h="35401" extrusionOk="0">
                    <a:moveTo>
                      <a:pt x="6588" y="0"/>
                    </a:moveTo>
                    <a:cubicBezTo>
                      <a:pt x="5116" y="0"/>
                      <a:pt x="3717" y="351"/>
                      <a:pt x="2525" y="1118"/>
                    </a:cubicBezTo>
                    <a:cubicBezTo>
                      <a:pt x="1751" y="1630"/>
                      <a:pt x="1143" y="2368"/>
                      <a:pt x="786" y="3237"/>
                    </a:cubicBezTo>
                    <a:cubicBezTo>
                      <a:pt x="0" y="6095"/>
                      <a:pt x="977" y="9536"/>
                      <a:pt x="2096" y="11905"/>
                    </a:cubicBezTo>
                    <a:cubicBezTo>
                      <a:pt x="4239" y="16441"/>
                      <a:pt x="9942" y="21692"/>
                      <a:pt x="10776" y="25002"/>
                    </a:cubicBezTo>
                    <a:cubicBezTo>
                      <a:pt x="11506" y="27871"/>
                      <a:pt x="12973" y="35401"/>
                      <a:pt x="17960" y="35401"/>
                    </a:cubicBezTo>
                    <a:cubicBezTo>
                      <a:pt x="18748" y="35401"/>
                      <a:pt x="19624" y="35213"/>
                      <a:pt x="20598" y="34789"/>
                    </a:cubicBezTo>
                    <a:cubicBezTo>
                      <a:pt x="27980" y="31586"/>
                      <a:pt x="21682" y="23788"/>
                      <a:pt x="20515" y="21121"/>
                    </a:cubicBezTo>
                    <a:cubicBezTo>
                      <a:pt x="19360" y="18442"/>
                      <a:pt x="20908" y="11881"/>
                      <a:pt x="17645" y="6559"/>
                    </a:cubicBezTo>
                    <a:cubicBezTo>
                      <a:pt x="15252" y="2655"/>
                      <a:pt x="10642" y="0"/>
                      <a:pt x="6588" y="0"/>
                    </a:cubicBezTo>
                    <a:close/>
                  </a:path>
                </a:pathLst>
              </a:custGeom>
              <a:solidFill>
                <a:srgbClr val="E058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35"/>
              <p:cNvSpPr/>
              <p:nvPr/>
            </p:nvSpPr>
            <p:spPr>
              <a:xfrm>
                <a:off x="6123675" y="1038950"/>
                <a:ext cx="700100" cy="878425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35137" extrusionOk="0">
                    <a:moveTo>
                      <a:pt x="6790" y="0"/>
                    </a:moveTo>
                    <a:cubicBezTo>
                      <a:pt x="5130" y="0"/>
                      <a:pt x="3530" y="412"/>
                      <a:pt x="2167" y="1286"/>
                    </a:cubicBezTo>
                    <a:cubicBezTo>
                      <a:pt x="953" y="2072"/>
                      <a:pt x="0" y="6811"/>
                      <a:pt x="2143" y="11335"/>
                    </a:cubicBezTo>
                    <a:cubicBezTo>
                      <a:pt x="4287" y="15871"/>
                      <a:pt x="9990" y="21122"/>
                      <a:pt x="10823" y="24432"/>
                    </a:cubicBezTo>
                    <a:cubicBezTo>
                      <a:pt x="11546" y="27313"/>
                      <a:pt x="13012" y="35136"/>
                      <a:pt x="18055" y="35136"/>
                    </a:cubicBezTo>
                    <a:cubicBezTo>
                      <a:pt x="18828" y="35136"/>
                      <a:pt x="19684" y="34953"/>
                      <a:pt x="20634" y="34540"/>
                    </a:cubicBezTo>
                    <a:cubicBezTo>
                      <a:pt x="28004" y="31338"/>
                      <a:pt x="22134" y="23337"/>
                      <a:pt x="20943" y="20670"/>
                    </a:cubicBezTo>
                    <a:cubicBezTo>
                      <a:pt x="18574" y="15348"/>
                      <a:pt x="20253" y="11204"/>
                      <a:pt x="16991" y="5882"/>
                    </a:cubicBezTo>
                    <a:cubicBezTo>
                      <a:pt x="14718" y="2167"/>
                      <a:pt x="10598" y="0"/>
                      <a:pt x="6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35"/>
              <p:cNvSpPr/>
              <p:nvPr/>
            </p:nvSpPr>
            <p:spPr>
              <a:xfrm>
                <a:off x="6273400" y="1219325"/>
                <a:ext cx="33995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12753" extrusionOk="0">
                    <a:moveTo>
                      <a:pt x="1893" y="1"/>
                    </a:moveTo>
                    <a:cubicBezTo>
                      <a:pt x="1893" y="1"/>
                      <a:pt x="322" y="6751"/>
                      <a:pt x="0" y="9871"/>
                    </a:cubicBezTo>
                    <a:cubicBezTo>
                      <a:pt x="762" y="10859"/>
                      <a:pt x="1536" y="11823"/>
                      <a:pt x="2239" y="12752"/>
                    </a:cubicBezTo>
                    <a:cubicBezTo>
                      <a:pt x="1822" y="9918"/>
                      <a:pt x="2774" y="2168"/>
                      <a:pt x="2774" y="2168"/>
                    </a:cubicBezTo>
                    <a:cubicBezTo>
                      <a:pt x="4239" y="2632"/>
                      <a:pt x="10680" y="5835"/>
                      <a:pt x="13597" y="8359"/>
                    </a:cubicBezTo>
                    <a:cubicBezTo>
                      <a:pt x="13466" y="7430"/>
                      <a:pt x="13371" y="6501"/>
                      <a:pt x="13252" y="5585"/>
                    </a:cubicBezTo>
                    <a:lnTo>
                      <a:pt x="8120" y="1775"/>
                    </a:lnTo>
                    <a:lnTo>
                      <a:pt x="1893" y="1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35"/>
              <p:cNvSpPr/>
              <p:nvPr/>
            </p:nvSpPr>
            <p:spPr>
              <a:xfrm>
                <a:off x="6604675" y="1365650"/>
                <a:ext cx="51825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825" extrusionOk="0">
                    <a:moveTo>
                      <a:pt x="454" y="1"/>
                    </a:moveTo>
                    <a:cubicBezTo>
                      <a:pt x="301" y="1"/>
                      <a:pt x="203" y="34"/>
                      <a:pt x="203" y="41"/>
                    </a:cubicBezTo>
                    <a:cubicBezTo>
                      <a:pt x="656" y="946"/>
                      <a:pt x="596" y="2863"/>
                      <a:pt x="215" y="4506"/>
                    </a:cubicBezTo>
                    <a:cubicBezTo>
                      <a:pt x="1" y="5470"/>
                      <a:pt x="1" y="6209"/>
                      <a:pt x="370" y="6661"/>
                    </a:cubicBezTo>
                    <a:cubicBezTo>
                      <a:pt x="460" y="6768"/>
                      <a:pt x="567" y="6824"/>
                      <a:pt x="682" y="6824"/>
                    </a:cubicBezTo>
                    <a:cubicBezTo>
                      <a:pt x="976" y="6824"/>
                      <a:pt x="1321" y="6453"/>
                      <a:pt x="1561" y="5613"/>
                    </a:cubicBezTo>
                    <a:cubicBezTo>
                      <a:pt x="2072" y="3839"/>
                      <a:pt x="1918" y="1518"/>
                      <a:pt x="1918" y="1518"/>
                    </a:cubicBezTo>
                    <a:cubicBezTo>
                      <a:pt x="1537" y="205"/>
                      <a:pt x="830" y="1"/>
                      <a:pt x="4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35"/>
              <p:cNvSpPr/>
              <p:nvPr/>
            </p:nvSpPr>
            <p:spPr>
              <a:xfrm>
                <a:off x="6252250" y="1454775"/>
                <a:ext cx="150650" cy="1478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913" extrusionOk="0">
                    <a:moveTo>
                      <a:pt x="548" y="0"/>
                    </a:moveTo>
                    <a:cubicBezTo>
                      <a:pt x="548" y="1"/>
                      <a:pt x="1" y="1560"/>
                      <a:pt x="1215" y="3263"/>
                    </a:cubicBezTo>
                    <a:cubicBezTo>
                      <a:pt x="1215" y="3263"/>
                      <a:pt x="2739" y="4799"/>
                      <a:pt x="3763" y="5418"/>
                    </a:cubicBezTo>
                    <a:cubicBezTo>
                      <a:pt x="4360" y="5766"/>
                      <a:pt x="4768" y="5913"/>
                      <a:pt x="5070" y="5913"/>
                    </a:cubicBezTo>
                    <a:cubicBezTo>
                      <a:pt x="5346" y="5913"/>
                      <a:pt x="5533" y="5789"/>
                      <a:pt x="5692" y="5584"/>
                    </a:cubicBezTo>
                    <a:cubicBezTo>
                      <a:pt x="6025" y="5156"/>
                      <a:pt x="5418" y="4584"/>
                      <a:pt x="4549" y="3918"/>
                    </a:cubicBezTo>
                    <a:cubicBezTo>
                      <a:pt x="3692" y="3263"/>
                      <a:pt x="1025" y="1001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35"/>
              <p:cNvSpPr/>
              <p:nvPr/>
            </p:nvSpPr>
            <p:spPr>
              <a:xfrm>
                <a:off x="6161475" y="1038950"/>
                <a:ext cx="41852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8466" extrusionOk="0">
                    <a:moveTo>
                      <a:pt x="5278" y="0"/>
                    </a:moveTo>
                    <a:cubicBezTo>
                      <a:pt x="3618" y="0"/>
                      <a:pt x="2018" y="412"/>
                      <a:pt x="655" y="1286"/>
                    </a:cubicBezTo>
                    <a:cubicBezTo>
                      <a:pt x="417" y="1441"/>
                      <a:pt x="191" y="1739"/>
                      <a:pt x="0" y="2155"/>
                    </a:cubicBezTo>
                    <a:cubicBezTo>
                      <a:pt x="795" y="1369"/>
                      <a:pt x="2707" y="652"/>
                      <a:pt x="4988" y="652"/>
                    </a:cubicBezTo>
                    <a:cubicBezTo>
                      <a:pt x="6229" y="652"/>
                      <a:pt x="7580" y="865"/>
                      <a:pt x="8918" y="1393"/>
                    </a:cubicBezTo>
                    <a:cubicBezTo>
                      <a:pt x="12204" y="2691"/>
                      <a:pt x="15586" y="5882"/>
                      <a:pt x="16741" y="8466"/>
                    </a:cubicBezTo>
                    <a:cubicBezTo>
                      <a:pt x="16407" y="7561"/>
                      <a:pt x="15979" y="6692"/>
                      <a:pt x="15479" y="5882"/>
                    </a:cubicBezTo>
                    <a:cubicBezTo>
                      <a:pt x="13206" y="2167"/>
                      <a:pt x="9086" y="0"/>
                      <a:pt x="5278" y="0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35"/>
              <p:cNvSpPr/>
              <p:nvPr/>
            </p:nvSpPr>
            <p:spPr>
              <a:xfrm>
                <a:off x="6416275" y="1736050"/>
                <a:ext cx="312250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72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9" y="3312"/>
                      <a:pt x="2769" y="7251"/>
                      <a:pt x="6345" y="7251"/>
                    </a:cubicBezTo>
                    <a:cubicBezTo>
                      <a:pt x="7116" y="7251"/>
                      <a:pt x="7970" y="7068"/>
                      <a:pt x="8918" y="6656"/>
                    </a:cubicBezTo>
                    <a:cubicBezTo>
                      <a:pt x="11204" y="5668"/>
                      <a:pt x="12216" y="4216"/>
                      <a:pt x="12490" y="2620"/>
                    </a:cubicBezTo>
                    <a:lnTo>
                      <a:pt x="12490" y="2620"/>
                    </a:lnTo>
                    <a:cubicBezTo>
                      <a:pt x="11707" y="4793"/>
                      <a:pt x="9314" y="6306"/>
                      <a:pt x="6861" y="6306"/>
                    </a:cubicBezTo>
                    <a:cubicBezTo>
                      <a:pt x="6330" y="6306"/>
                      <a:pt x="5796" y="6235"/>
                      <a:pt x="5275" y="6085"/>
                    </a:cubicBezTo>
                    <a:cubicBezTo>
                      <a:pt x="2358" y="5240"/>
                      <a:pt x="512" y="1441"/>
                      <a:pt x="0" y="1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35"/>
              <p:cNvSpPr/>
              <p:nvPr/>
            </p:nvSpPr>
            <p:spPr>
              <a:xfrm>
                <a:off x="6525800" y="1671675"/>
                <a:ext cx="142900" cy="13415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5366" extrusionOk="0">
                    <a:moveTo>
                      <a:pt x="2494" y="1"/>
                    </a:moveTo>
                    <a:cubicBezTo>
                      <a:pt x="2066" y="1"/>
                      <a:pt x="1649" y="117"/>
                      <a:pt x="1287" y="361"/>
                    </a:cubicBezTo>
                    <a:cubicBezTo>
                      <a:pt x="191" y="1111"/>
                      <a:pt x="1" y="2754"/>
                      <a:pt x="870" y="4028"/>
                    </a:cubicBezTo>
                    <a:cubicBezTo>
                      <a:pt x="1451" y="4889"/>
                      <a:pt x="2358" y="5365"/>
                      <a:pt x="3223" y="5365"/>
                    </a:cubicBezTo>
                    <a:cubicBezTo>
                      <a:pt x="3650" y="5365"/>
                      <a:pt x="4067" y="5249"/>
                      <a:pt x="4430" y="5005"/>
                    </a:cubicBezTo>
                    <a:cubicBezTo>
                      <a:pt x="5525" y="4255"/>
                      <a:pt x="5716" y="2612"/>
                      <a:pt x="4846" y="1338"/>
                    </a:cubicBezTo>
                    <a:cubicBezTo>
                      <a:pt x="4265" y="477"/>
                      <a:pt x="3358" y="1"/>
                      <a:pt x="249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35"/>
              <p:cNvSpPr/>
              <p:nvPr/>
            </p:nvSpPr>
            <p:spPr>
              <a:xfrm>
                <a:off x="5609025" y="1754225"/>
                <a:ext cx="94075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6509" extrusionOk="0">
                    <a:moveTo>
                      <a:pt x="1239" y="0"/>
                    </a:moveTo>
                    <a:cubicBezTo>
                      <a:pt x="1227" y="0"/>
                      <a:pt x="0" y="119"/>
                      <a:pt x="215" y="2036"/>
                    </a:cubicBezTo>
                    <a:cubicBezTo>
                      <a:pt x="215" y="2036"/>
                      <a:pt x="953" y="4239"/>
                      <a:pt x="2096" y="5691"/>
                    </a:cubicBezTo>
                    <a:cubicBezTo>
                      <a:pt x="2539" y="6262"/>
                      <a:pt x="2930" y="6508"/>
                      <a:pt x="3206" y="6508"/>
                    </a:cubicBezTo>
                    <a:cubicBezTo>
                      <a:pt x="3390" y="6508"/>
                      <a:pt x="3522" y="6399"/>
                      <a:pt x="3584" y="6203"/>
                    </a:cubicBezTo>
                    <a:cubicBezTo>
                      <a:pt x="3763" y="5644"/>
                      <a:pt x="3477" y="4965"/>
                      <a:pt x="2906" y="4143"/>
                    </a:cubicBezTo>
                    <a:cubicBezTo>
                      <a:pt x="1941" y="2774"/>
                      <a:pt x="1167" y="1024"/>
                      <a:pt x="123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35"/>
              <p:cNvSpPr/>
              <p:nvPr/>
            </p:nvSpPr>
            <p:spPr>
              <a:xfrm>
                <a:off x="5913225" y="1706300"/>
                <a:ext cx="106000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7237" extrusionOk="0">
                    <a:moveTo>
                      <a:pt x="3132" y="0"/>
                    </a:moveTo>
                    <a:cubicBezTo>
                      <a:pt x="3061" y="1107"/>
                      <a:pt x="1453" y="4215"/>
                      <a:pt x="906" y="5144"/>
                    </a:cubicBezTo>
                    <a:cubicBezTo>
                      <a:pt x="358" y="6084"/>
                      <a:pt x="1" y="6834"/>
                      <a:pt x="477" y="7108"/>
                    </a:cubicBezTo>
                    <a:cubicBezTo>
                      <a:pt x="618" y="7189"/>
                      <a:pt x="756" y="7237"/>
                      <a:pt x="902" y="7237"/>
                    </a:cubicBezTo>
                    <a:cubicBezTo>
                      <a:pt x="1251" y="7237"/>
                      <a:pt x="1641" y="6965"/>
                      <a:pt x="2203" y="6227"/>
                    </a:cubicBezTo>
                    <a:cubicBezTo>
                      <a:pt x="2918" y="5275"/>
                      <a:pt x="3739" y="3274"/>
                      <a:pt x="3739" y="3274"/>
                    </a:cubicBezTo>
                    <a:cubicBezTo>
                      <a:pt x="4239" y="1238"/>
                      <a:pt x="3132" y="0"/>
                      <a:pt x="313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35"/>
              <p:cNvSpPr/>
              <p:nvPr/>
            </p:nvSpPr>
            <p:spPr>
              <a:xfrm>
                <a:off x="6604975" y="1365650"/>
                <a:ext cx="51825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825" extrusionOk="0">
                    <a:moveTo>
                      <a:pt x="454" y="1"/>
                    </a:moveTo>
                    <a:cubicBezTo>
                      <a:pt x="301" y="1"/>
                      <a:pt x="203" y="34"/>
                      <a:pt x="203" y="41"/>
                    </a:cubicBezTo>
                    <a:cubicBezTo>
                      <a:pt x="656" y="946"/>
                      <a:pt x="596" y="2863"/>
                      <a:pt x="215" y="4506"/>
                    </a:cubicBezTo>
                    <a:cubicBezTo>
                      <a:pt x="1" y="5470"/>
                      <a:pt x="1" y="6209"/>
                      <a:pt x="370" y="6661"/>
                    </a:cubicBezTo>
                    <a:cubicBezTo>
                      <a:pt x="460" y="6768"/>
                      <a:pt x="567" y="6824"/>
                      <a:pt x="682" y="6824"/>
                    </a:cubicBezTo>
                    <a:cubicBezTo>
                      <a:pt x="976" y="6824"/>
                      <a:pt x="1321" y="6453"/>
                      <a:pt x="1561" y="5613"/>
                    </a:cubicBezTo>
                    <a:cubicBezTo>
                      <a:pt x="2072" y="3839"/>
                      <a:pt x="1918" y="1518"/>
                      <a:pt x="1918" y="1518"/>
                    </a:cubicBezTo>
                    <a:cubicBezTo>
                      <a:pt x="1537" y="205"/>
                      <a:pt x="830" y="1"/>
                      <a:pt x="45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35"/>
              <p:cNvSpPr/>
              <p:nvPr/>
            </p:nvSpPr>
            <p:spPr>
              <a:xfrm>
                <a:off x="6252550" y="1454775"/>
                <a:ext cx="150650" cy="1478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913" extrusionOk="0">
                    <a:moveTo>
                      <a:pt x="548" y="0"/>
                    </a:moveTo>
                    <a:cubicBezTo>
                      <a:pt x="548" y="1"/>
                      <a:pt x="1" y="1560"/>
                      <a:pt x="1215" y="3263"/>
                    </a:cubicBezTo>
                    <a:cubicBezTo>
                      <a:pt x="1215" y="3263"/>
                      <a:pt x="2739" y="4799"/>
                      <a:pt x="3763" y="5418"/>
                    </a:cubicBezTo>
                    <a:cubicBezTo>
                      <a:pt x="4360" y="5766"/>
                      <a:pt x="4768" y="5913"/>
                      <a:pt x="5070" y="5913"/>
                    </a:cubicBezTo>
                    <a:cubicBezTo>
                      <a:pt x="5346" y="5913"/>
                      <a:pt x="5533" y="5789"/>
                      <a:pt x="5692" y="5584"/>
                    </a:cubicBezTo>
                    <a:cubicBezTo>
                      <a:pt x="6025" y="5156"/>
                      <a:pt x="5418" y="4584"/>
                      <a:pt x="4549" y="3918"/>
                    </a:cubicBezTo>
                    <a:cubicBezTo>
                      <a:pt x="3692" y="3263"/>
                      <a:pt x="1025" y="1001"/>
                      <a:pt x="54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35"/>
              <p:cNvSpPr/>
              <p:nvPr/>
            </p:nvSpPr>
            <p:spPr>
              <a:xfrm>
                <a:off x="5606950" y="1482475"/>
                <a:ext cx="31760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12704" h="14002" extrusionOk="0">
                    <a:moveTo>
                      <a:pt x="10102" y="0"/>
                    </a:moveTo>
                    <a:cubicBezTo>
                      <a:pt x="8366" y="0"/>
                      <a:pt x="4043" y="3917"/>
                      <a:pt x="1584" y="7894"/>
                    </a:cubicBezTo>
                    <a:cubicBezTo>
                      <a:pt x="905" y="9001"/>
                      <a:pt x="429" y="10382"/>
                      <a:pt x="131" y="11727"/>
                    </a:cubicBezTo>
                    <a:cubicBezTo>
                      <a:pt x="0" y="12323"/>
                      <a:pt x="429" y="13478"/>
                      <a:pt x="714" y="14001"/>
                    </a:cubicBezTo>
                    <a:cubicBezTo>
                      <a:pt x="714" y="14001"/>
                      <a:pt x="1679" y="11513"/>
                      <a:pt x="2477" y="10287"/>
                    </a:cubicBezTo>
                    <a:cubicBezTo>
                      <a:pt x="8989" y="178"/>
                      <a:pt x="12704" y="1607"/>
                      <a:pt x="10537" y="119"/>
                    </a:cubicBezTo>
                    <a:cubicBezTo>
                      <a:pt x="10420" y="38"/>
                      <a:pt x="10274" y="0"/>
                      <a:pt x="101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35"/>
              <p:cNvSpPr/>
              <p:nvPr/>
            </p:nvSpPr>
            <p:spPr>
              <a:xfrm>
                <a:off x="5826025" y="1484500"/>
                <a:ext cx="195275" cy="354275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14171" extrusionOk="0">
                    <a:moveTo>
                      <a:pt x="1874" y="0"/>
                    </a:moveTo>
                    <a:cubicBezTo>
                      <a:pt x="1809" y="0"/>
                      <a:pt x="1747" y="16"/>
                      <a:pt x="1691" y="50"/>
                    </a:cubicBezTo>
                    <a:cubicBezTo>
                      <a:pt x="0" y="1038"/>
                      <a:pt x="1512" y="1895"/>
                      <a:pt x="5870" y="10337"/>
                    </a:cubicBezTo>
                    <a:cubicBezTo>
                      <a:pt x="7060" y="12658"/>
                      <a:pt x="6251" y="14170"/>
                      <a:pt x="6251" y="14170"/>
                    </a:cubicBezTo>
                    <a:cubicBezTo>
                      <a:pt x="7656" y="12194"/>
                      <a:pt x="7811" y="10908"/>
                      <a:pt x="7418" y="9777"/>
                    </a:cubicBezTo>
                    <a:cubicBezTo>
                      <a:pt x="6950" y="8419"/>
                      <a:pt x="3367" y="0"/>
                      <a:pt x="18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35"/>
              <p:cNvSpPr/>
              <p:nvPr/>
            </p:nvSpPr>
            <p:spPr>
              <a:xfrm>
                <a:off x="5855475" y="1448500"/>
                <a:ext cx="28300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407" extrusionOk="0">
                    <a:moveTo>
                      <a:pt x="609" y="1"/>
                    </a:moveTo>
                    <a:cubicBezTo>
                      <a:pt x="333" y="1"/>
                      <a:pt x="96" y="211"/>
                      <a:pt x="84" y="490"/>
                    </a:cubicBezTo>
                    <a:lnTo>
                      <a:pt x="13" y="1859"/>
                    </a:lnTo>
                    <a:cubicBezTo>
                      <a:pt x="1" y="2145"/>
                      <a:pt x="227" y="2383"/>
                      <a:pt x="513" y="2406"/>
                    </a:cubicBezTo>
                    <a:cubicBezTo>
                      <a:pt x="520" y="2407"/>
                      <a:pt x="527" y="2407"/>
                      <a:pt x="534" y="2407"/>
                    </a:cubicBezTo>
                    <a:cubicBezTo>
                      <a:pt x="810" y="2407"/>
                      <a:pt x="1037" y="2185"/>
                      <a:pt x="1060" y="1906"/>
                    </a:cubicBezTo>
                    <a:lnTo>
                      <a:pt x="1120" y="549"/>
                    </a:lnTo>
                    <a:cubicBezTo>
                      <a:pt x="1132" y="263"/>
                      <a:pt x="918" y="13"/>
                      <a:pt x="632" y="1"/>
                    </a:cubicBezTo>
                    <a:cubicBezTo>
                      <a:pt x="624" y="1"/>
                      <a:pt x="617" y="1"/>
                      <a:pt x="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35"/>
              <p:cNvSpPr/>
              <p:nvPr/>
            </p:nvSpPr>
            <p:spPr>
              <a:xfrm>
                <a:off x="5869775" y="1498625"/>
                <a:ext cx="92600" cy="14637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5855" extrusionOk="0">
                    <a:moveTo>
                      <a:pt x="314" y="0"/>
                    </a:moveTo>
                    <a:cubicBezTo>
                      <a:pt x="161" y="0"/>
                      <a:pt x="10" y="159"/>
                      <a:pt x="0" y="318"/>
                    </a:cubicBezTo>
                    <a:cubicBezTo>
                      <a:pt x="0" y="521"/>
                      <a:pt x="60" y="711"/>
                      <a:pt x="179" y="866"/>
                    </a:cubicBezTo>
                    <a:cubicBezTo>
                      <a:pt x="822" y="1961"/>
                      <a:pt x="1477" y="3009"/>
                      <a:pt x="2167" y="4045"/>
                    </a:cubicBezTo>
                    <a:cubicBezTo>
                      <a:pt x="2536" y="4604"/>
                      <a:pt x="2929" y="5164"/>
                      <a:pt x="3358" y="5676"/>
                    </a:cubicBezTo>
                    <a:cubicBezTo>
                      <a:pt x="3394" y="5735"/>
                      <a:pt x="3441" y="5783"/>
                      <a:pt x="3501" y="5819"/>
                    </a:cubicBezTo>
                    <a:cubicBezTo>
                      <a:pt x="3530" y="5843"/>
                      <a:pt x="3566" y="5854"/>
                      <a:pt x="3602" y="5854"/>
                    </a:cubicBezTo>
                    <a:cubicBezTo>
                      <a:pt x="3638" y="5854"/>
                      <a:pt x="3673" y="5843"/>
                      <a:pt x="3703" y="5819"/>
                    </a:cubicBezTo>
                    <a:cubicBezTo>
                      <a:pt x="3525" y="5259"/>
                      <a:pt x="3274" y="4723"/>
                      <a:pt x="2989" y="4211"/>
                    </a:cubicBezTo>
                    <a:cubicBezTo>
                      <a:pt x="2715" y="3711"/>
                      <a:pt x="2477" y="3188"/>
                      <a:pt x="2203" y="2687"/>
                    </a:cubicBezTo>
                    <a:cubicBezTo>
                      <a:pt x="2042" y="2400"/>
                      <a:pt x="703" y="11"/>
                      <a:pt x="430" y="11"/>
                    </a:cubicBezTo>
                    <a:cubicBezTo>
                      <a:pt x="420" y="11"/>
                      <a:pt x="412" y="14"/>
                      <a:pt x="405" y="20"/>
                    </a:cubicBezTo>
                    <a:cubicBezTo>
                      <a:pt x="375" y="7"/>
                      <a:pt x="345" y="0"/>
                      <a:pt x="314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35"/>
              <p:cNvSpPr/>
              <p:nvPr/>
            </p:nvSpPr>
            <p:spPr>
              <a:xfrm>
                <a:off x="5965325" y="1654375"/>
                <a:ext cx="143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888" extrusionOk="0">
                    <a:moveTo>
                      <a:pt x="95" y="1"/>
                    </a:moveTo>
                    <a:cubicBezTo>
                      <a:pt x="38" y="1"/>
                      <a:pt x="0" y="59"/>
                      <a:pt x="0" y="208"/>
                    </a:cubicBezTo>
                    <a:cubicBezTo>
                      <a:pt x="24" y="410"/>
                      <a:pt x="95" y="589"/>
                      <a:pt x="214" y="756"/>
                    </a:cubicBezTo>
                    <a:cubicBezTo>
                      <a:pt x="259" y="822"/>
                      <a:pt x="313" y="888"/>
                      <a:pt x="387" y="888"/>
                    </a:cubicBezTo>
                    <a:cubicBezTo>
                      <a:pt x="393" y="888"/>
                      <a:pt x="399" y="887"/>
                      <a:pt x="405" y="887"/>
                    </a:cubicBezTo>
                    <a:cubicBezTo>
                      <a:pt x="524" y="887"/>
                      <a:pt x="572" y="732"/>
                      <a:pt x="560" y="613"/>
                    </a:cubicBezTo>
                    <a:cubicBezTo>
                      <a:pt x="542" y="438"/>
                      <a:pt x="249" y="1"/>
                      <a:pt x="95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35"/>
              <p:cNvSpPr/>
              <p:nvPr/>
            </p:nvSpPr>
            <p:spPr>
              <a:xfrm>
                <a:off x="5637600" y="1577150"/>
                <a:ext cx="125925" cy="162200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488" extrusionOk="0">
                    <a:moveTo>
                      <a:pt x="4641" y="1"/>
                    </a:moveTo>
                    <a:cubicBezTo>
                      <a:pt x="4474" y="1"/>
                      <a:pt x="4324" y="113"/>
                      <a:pt x="4191" y="225"/>
                    </a:cubicBezTo>
                    <a:cubicBezTo>
                      <a:pt x="2441" y="1725"/>
                      <a:pt x="905" y="3690"/>
                      <a:pt x="131" y="5869"/>
                    </a:cubicBezTo>
                    <a:cubicBezTo>
                      <a:pt x="60" y="6071"/>
                      <a:pt x="0" y="6285"/>
                      <a:pt x="84" y="6488"/>
                    </a:cubicBezTo>
                    <a:cubicBezTo>
                      <a:pt x="489" y="6381"/>
                      <a:pt x="774" y="6012"/>
                      <a:pt x="1012" y="5678"/>
                    </a:cubicBezTo>
                    <a:cubicBezTo>
                      <a:pt x="1715" y="4714"/>
                      <a:pt x="2441" y="3773"/>
                      <a:pt x="3167" y="2833"/>
                    </a:cubicBezTo>
                    <a:cubicBezTo>
                      <a:pt x="3537" y="2368"/>
                      <a:pt x="3906" y="1904"/>
                      <a:pt x="4287" y="1451"/>
                    </a:cubicBezTo>
                    <a:cubicBezTo>
                      <a:pt x="4525" y="1154"/>
                      <a:pt x="4930" y="916"/>
                      <a:pt x="4989" y="511"/>
                    </a:cubicBezTo>
                    <a:cubicBezTo>
                      <a:pt x="5037" y="308"/>
                      <a:pt x="4918" y="94"/>
                      <a:pt x="4727" y="11"/>
                    </a:cubicBezTo>
                    <a:cubicBezTo>
                      <a:pt x="4698" y="4"/>
                      <a:pt x="4670" y="1"/>
                      <a:pt x="4641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35"/>
              <p:cNvSpPr/>
              <p:nvPr/>
            </p:nvSpPr>
            <p:spPr>
              <a:xfrm>
                <a:off x="6258200" y="1191350"/>
                <a:ext cx="396525" cy="241725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9669" extrusionOk="0">
                    <a:moveTo>
                      <a:pt x="2627" y="137"/>
                    </a:moveTo>
                    <a:cubicBezTo>
                      <a:pt x="2048" y="137"/>
                      <a:pt x="1635" y="263"/>
                      <a:pt x="1453" y="536"/>
                    </a:cubicBezTo>
                    <a:cubicBezTo>
                      <a:pt x="1" y="2739"/>
                      <a:pt x="2894" y="0"/>
                      <a:pt x="12753" y="6882"/>
                    </a:cubicBezTo>
                    <a:cubicBezTo>
                      <a:pt x="13955" y="7728"/>
                      <a:pt x="15789" y="9668"/>
                      <a:pt x="15789" y="9668"/>
                    </a:cubicBezTo>
                    <a:cubicBezTo>
                      <a:pt x="15860" y="9073"/>
                      <a:pt x="15812" y="7847"/>
                      <a:pt x="15467" y="7335"/>
                    </a:cubicBezTo>
                    <a:cubicBezTo>
                      <a:pt x="14681" y="6215"/>
                      <a:pt x="13729" y="5120"/>
                      <a:pt x="12669" y="4346"/>
                    </a:cubicBezTo>
                    <a:cubicBezTo>
                      <a:pt x="9390" y="1944"/>
                      <a:pt x="4821" y="137"/>
                      <a:pt x="2627" y="1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35"/>
              <p:cNvSpPr/>
              <p:nvPr/>
            </p:nvSpPr>
            <p:spPr>
              <a:xfrm>
                <a:off x="6253775" y="1203750"/>
                <a:ext cx="91075" cy="370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14804" extrusionOk="0">
                    <a:moveTo>
                      <a:pt x="1650" y="1"/>
                    </a:moveTo>
                    <a:cubicBezTo>
                      <a:pt x="139" y="1"/>
                      <a:pt x="0" y="9701"/>
                      <a:pt x="71" y="11184"/>
                    </a:cubicBezTo>
                    <a:cubicBezTo>
                      <a:pt x="142" y="12375"/>
                      <a:pt x="773" y="13506"/>
                      <a:pt x="2821" y="14804"/>
                    </a:cubicBezTo>
                    <a:cubicBezTo>
                      <a:pt x="2821" y="14804"/>
                      <a:pt x="1500" y="13709"/>
                      <a:pt x="1726" y="11101"/>
                    </a:cubicBezTo>
                    <a:cubicBezTo>
                      <a:pt x="2559" y="1659"/>
                      <a:pt x="3643" y="302"/>
                      <a:pt x="1702" y="4"/>
                    </a:cubicBezTo>
                    <a:cubicBezTo>
                      <a:pt x="1684" y="2"/>
                      <a:pt x="1667" y="1"/>
                      <a:pt x="16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35"/>
              <p:cNvSpPr/>
              <p:nvPr/>
            </p:nvSpPr>
            <p:spPr>
              <a:xfrm>
                <a:off x="6270125" y="1169475"/>
                <a:ext cx="440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2279" extrusionOk="0">
                    <a:moveTo>
                      <a:pt x="606" y="0"/>
                    </a:moveTo>
                    <a:cubicBezTo>
                      <a:pt x="531" y="0"/>
                      <a:pt x="454" y="17"/>
                      <a:pt x="381" y="54"/>
                    </a:cubicBezTo>
                    <a:cubicBezTo>
                      <a:pt x="119" y="173"/>
                      <a:pt x="0" y="483"/>
                      <a:pt x="131" y="744"/>
                    </a:cubicBezTo>
                    <a:lnTo>
                      <a:pt x="703" y="1971"/>
                    </a:lnTo>
                    <a:cubicBezTo>
                      <a:pt x="790" y="2164"/>
                      <a:pt x="981" y="2279"/>
                      <a:pt x="1180" y="2279"/>
                    </a:cubicBezTo>
                    <a:cubicBezTo>
                      <a:pt x="1252" y="2279"/>
                      <a:pt x="1324" y="2264"/>
                      <a:pt x="1393" y="2233"/>
                    </a:cubicBezTo>
                    <a:cubicBezTo>
                      <a:pt x="1655" y="2102"/>
                      <a:pt x="1762" y="1792"/>
                      <a:pt x="1643" y="1542"/>
                    </a:cubicBezTo>
                    <a:lnTo>
                      <a:pt x="1072" y="304"/>
                    </a:lnTo>
                    <a:cubicBezTo>
                      <a:pt x="986" y="115"/>
                      <a:pt x="801" y="0"/>
                      <a:pt x="6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35"/>
              <p:cNvSpPr/>
              <p:nvPr/>
            </p:nvSpPr>
            <p:spPr>
              <a:xfrm>
                <a:off x="6268025" y="1219075"/>
                <a:ext cx="3695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6693" extrusionOk="0">
                    <a:moveTo>
                      <a:pt x="1081" y="0"/>
                    </a:moveTo>
                    <a:cubicBezTo>
                      <a:pt x="1017" y="0"/>
                      <a:pt x="954" y="21"/>
                      <a:pt x="906" y="70"/>
                    </a:cubicBezTo>
                    <a:cubicBezTo>
                      <a:pt x="901" y="69"/>
                      <a:pt x="897" y="68"/>
                      <a:pt x="893" y="68"/>
                    </a:cubicBezTo>
                    <a:cubicBezTo>
                      <a:pt x="632" y="68"/>
                      <a:pt x="286" y="2885"/>
                      <a:pt x="251" y="3213"/>
                    </a:cubicBezTo>
                    <a:cubicBezTo>
                      <a:pt x="191" y="3785"/>
                      <a:pt x="156" y="4356"/>
                      <a:pt x="96" y="4928"/>
                    </a:cubicBezTo>
                    <a:cubicBezTo>
                      <a:pt x="13" y="5511"/>
                      <a:pt x="1" y="6095"/>
                      <a:pt x="37" y="6690"/>
                    </a:cubicBezTo>
                    <a:cubicBezTo>
                      <a:pt x="46" y="6692"/>
                      <a:pt x="55" y="6692"/>
                      <a:pt x="64" y="6692"/>
                    </a:cubicBezTo>
                    <a:cubicBezTo>
                      <a:pt x="126" y="6692"/>
                      <a:pt x="186" y="6658"/>
                      <a:pt x="227" y="6607"/>
                    </a:cubicBezTo>
                    <a:cubicBezTo>
                      <a:pt x="263" y="6559"/>
                      <a:pt x="298" y="6488"/>
                      <a:pt x="310" y="6416"/>
                    </a:cubicBezTo>
                    <a:cubicBezTo>
                      <a:pt x="513" y="5785"/>
                      <a:pt x="668" y="5118"/>
                      <a:pt x="799" y="4464"/>
                    </a:cubicBezTo>
                    <a:cubicBezTo>
                      <a:pt x="1049" y="3249"/>
                      <a:pt x="1251" y="2023"/>
                      <a:pt x="1430" y="773"/>
                    </a:cubicBezTo>
                    <a:cubicBezTo>
                      <a:pt x="1477" y="582"/>
                      <a:pt x="1465" y="380"/>
                      <a:pt x="1394" y="189"/>
                    </a:cubicBezTo>
                    <a:cubicBezTo>
                      <a:pt x="1339" y="79"/>
                      <a:pt x="1206" y="0"/>
                      <a:pt x="1081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35"/>
              <p:cNvSpPr/>
              <p:nvPr/>
            </p:nvSpPr>
            <p:spPr>
              <a:xfrm>
                <a:off x="6261875" y="1397700"/>
                <a:ext cx="11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953" extrusionOk="0">
                    <a:moveTo>
                      <a:pt x="273" y="0"/>
                    </a:moveTo>
                    <a:cubicBezTo>
                      <a:pt x="118" y="0"/>
                      <a:pt x="1" y="572"/>
                      <a:pt x="56" y="748"/>
                    </a:cubicBezTo>
                    <a:cubicBezTo>
                      <a:pt x="89" y="845"/>
                      <a:pt x="161" y="953"/>
                      <a:pt x="255" y="953"/>
                    </a:cubicBezTo>
                    <a:cubicBezTo>
                      <a:pt x="264" y="953"/>
                      <a:pt x="273" y="952"/>
                      <a:pt x="283" y="950"/>
                    </a:cubicBezTo>
                    <a:cubicBezTo>
                      <a:pt x="366" y="926"/>
                      <a:pt x="402" y="831"/>
                      <a:pt x="414" y="748"/>
                    </a:cubicBezTo>
                    <a:cubicBezTo>
                      <a:pt x="461" y="557"/>
                      <a:pt x="461" y="355"/>
                      <a:pt x="414" y="164"/>
                    </a:cubicBezTo>
                    <a:cubicBezTo>
                      <a:pt x="366" y="47"/>
                      <a:pt x="318" y="0"/>
                      <a:pt x="273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35"/>
              <p:cNvSpPr/>
              <p:nvPr/>
            </p:nvSpPr>
            <p:spPr>
              <a:xfrm>
                <a:off x="6430550" y="1244600"/>
                <a:ext cx="173275" cy="10802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4321" extrusionOk="0">
                    <a:moveTo>
                      <a:pt x="426" y="1"/>
                    </a:moveTo>
                    <a:cubicBezTo>
                      <a:pt x="338" y="1"/>
                      <a:pt x="253" y="21"/>
                      <a:pt x="179" y="73"/>
                    </a:cubicBezTo>
                    <a:cubicBezTo>
                      <a:pt x="24" y="216"/>
                      <a:pt x="1" y="454"/>
                      <a:pt x="120" y="645"/>
                    </a:cubicBezTo>
                    <a:cubicBezTo>
                      <a:pt x="334" y="990"/>
                      <a:pt x="798" y="1061"/>
                      <a:pt x="1132" y="1240"/>
                    </a:cubicBezTo>
                    <a:cubicBezTo>
                      <a:pt x="1656" y="1514"/>
                      <a:pt x="2179" y="1811"/>
                      <a:pt x="2691" y="2109"/>
                    </a:cubicBezTo>
                    <a:cubicBezTo>
                      <a:pt x="3727" y="2692"/>
                      <a:pt x="4751" y="3300"/>
                      <a:pt x="5763" y="3919"/>
                    </a:cubicBezTo>
                    <a:cubicBezTo>
                      <a:pt x="6083" y="4110"/>
                      <a:pt x="6430" y="4321"/>
                      <a:pt x="6798" y="4321"/>
                    </a:cubicBezTo>
                    <a:cubicBezTo>
                      <a:pt x="6842" y="4321"/>
                      <a:pt x="6886" y="4318"/>
                      <a:pt x="6930" y="4312"/>
                    </a:cubicBezTo>
                    <a:cubicBezTo>
                      <a:pt x="6930" y="4097"/>
                      <a:pt x="6787" y="3919"/>
                      <a:pt x="6644" y="3764"/>
                    </a:cubicBezTo>
                    <a:cubicBezTo>
                      <a:pt x="5108" y="2038"/>
                      <a:pt x="2941" y="799"/>
                      <a:pt x="763" y="73"/>
                    </a:cubicBezTo>
                    <a:cubicBezTo>
                      <a:pt x="656" y="33"/>
                      <a:pt x="538" y="1"/>
                      <a:pt x="426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Google Shape;2749;p35"/>
          <p:cNvSpPr txBox="1">
            <a:spLocks/>
          </p:cNvSpPr>
          <p:nvPr/>
        </p:nvSpPr>
        <p:spPr>
          <a:xfrm>
            <a:off x="2392500" y="12719"/>
            <a:ext cx="4359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GD&amp;ĐT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p36"/>
          <p:cNvSpPr txBox="1">
            <a:spLocks noGrp="1"/>
          </p:cNvSpPr>
          <p:nvPr>
            <p:ph type="title"/>
          </p:nvPr>
        </p:nvSpPr>
        <p:spPr>
          <a:xfrm>
            <a:off x="720000" y="10146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Bài hát: </a:t>
            </a:r>
            <a:r>
              <a:rPr lang="en" dirty="0" smtClean="0">
                <a:solidFill>
                  <a:schemeClr val="bg1"/>
                </a:solidFill>
              </a:rPr>
              <a:t>Chiếc bụng đói</a:t>
            </a:r>
            <a:endParaRPr dirty="0">
              <a:solidFill>
                <a:schemeClr val="bg1"/>
              </a:solidFill>
            </a:endParaRPr>
          </a:p>
        </p:txBody>
      </p:sp>
      <p:graphicFrame>
        <p:nvGraphicFramePr>
          <p:cNvPr id="2908" name="Google Shape;2908;p36"/>
          <p:cNvGraphicFramePr/>
          <p:nvPr/>
        </p:nvGraphicFramePr>
        <p:xfrm>
          <a:off x="760038" y="1806225"/>
          <a:ext cx="7623900" cy="2194380"/>
        </p:xfrm>
        <a:graphic>
          <a:graphicData uri="http://schemas.openxmlformats.org/drawingml/2006/table">
            <a:tbl>
              <a:tblPr>
                <a:noFill/>
                <a:tableStyleId>{B2294C76-B192-4DF2-8DFD-AAAB0832C54C}</a:tableStyleId>
              </a:tblPr>
              <a:tblGrid>
                <a:gridCol w="245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uFill>
                            <a:noFill/>
                          </a:uFill>
                          <a:latin typeface="Pacifico"/>
                          <a:ea typeface="Pacifico"/>
                          <a:cs typeface="Pacifico"/>
                          <a:sym typeface="Pacific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Fonts</a:t>
                      </a:r>
                      <a:endParaRPr sz="1200">
                        <a:solidFill>
                          <a:schemeClr val="lt1"/>
                        </a:solidFill>
                        <a:latin typeface="Pacifico"/>
                        <a:ea typeface="Pacifico"/>
                        <a:cs typeface="Pacifico"/>
                        <a:sym typeface="Pacific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To view this template correctly in PowerPoint, download and install the fonts we used</a:t>
                      </a:r>
                      <a:endParaRPr sz="10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uFill>
                            <a:noFill/>
                          </a:uFill>
                          <a:latin typeface="Pacifico"/>
                          <a:ea typeface="Pacifico"/>
                          <a:cs typeface="Pacifico"/>
                          <a:sym typeface="Pacific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Used and alternative</a:t>
                      </a:r>
                      <a:r>
                        <a:rPr lang="en" sz="1200">
                          <a:solidFill>
                            <a:schemeClr val="lt1"/>
                          </a:solidFill>
                          <a:uFill>
                            <a:noFill/>
                          </a:uFill>
                          <a:latin typeface="Pacifico"/>
                          <a:ea typeface="Pacifico"/>
                          <a:cs typeface="Pacifico"/>
                          <a:sym typeface="Pacific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 resources</a:t>
                      </a:r>
                      <a:endParaRPr sz="1200">
                        <a:solidFill>
                          <a:schemeClr val="lt1"/>
                        </a:solidFill>
                        <a:latin typeface="Pacifico"/>
                        <a:ea typeface="Pacifico"/>
                        <a:cs typeface="Pacifico"/>
                        <a:sym typeface="Pacific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An assortment of graphic resources that are suitable for use in this presentation</a:t>
                      </a:r>
                      <a:endParaRPr sz="10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uFill>
                            <a:noFill/>
                          </a:uFill>
                          <a:latin typeface="Pacifico"/>
                          <a:ea typeface="Pacifico"/>
                          <a:cs typeface="Pacifico"/>
                          <a:sym typeface="Pacific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Thanks slide</a:t>
                      </a:r>
                      <a:endParaRPr sz="1200">
                        <a:solidFill>
                          <a:schemeClr val="lt1"/>
                        </a:solidFill>
                        <a:latin typeface="Pacifico"/>
                        <a:ea typeface="Pacifico"/>
                        <a:cs typeface="Pacifico"/>
                        <a:sym typeface="Pacific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You must keep it so that proper credits for our design are given</a:t>
                      </a:r>
                      <a:endParaRPr sz="10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uFill>
                            <a:noFill/>
                          </a:uFill>
                          <a:latin typeface="Pacifico"/>
                          <a:ea typeface="Pacifico"/>
                          <a:cs typeface="Pacifico"/>
                          <a:sym typeface="Pacific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Colors</a:t>
                      </a:r>
                      <a:endParaRPr sz="1200">
                        <a:solidFill>
                          <a:schemeClr val="lt1"/>
                        </a:solidFill>
                        <a:latin typeface="Pacifico"/>
                        <a:ea typeface="Pacifico"/>
                        <a:cs typeface="Pacifico"/>
                        <a:sym typeface="Pacific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All the colors used in this presentation</a:t>
                      </a:r>
                      <a:endParaRPr sz="10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uFill>
                            <a:noFill/>
                          </a:uFill>
                          <a:latin typeface="Pacifico"/>
                          <a:ea typeface="Pacifico"/>
                          <a:cs typeface="Pacifico"/>
                          <a:sym typeface="Pacific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Infographic resources</a:t>
                      </a:r>
                      <a:endParaRPr sz="1200">
                        <a:solidFill>
                          <a:schemeClr val="lt1"/>
                        </a:solidFill>
                        <a:latin typeface="Pacifico"/>
                        <a:ea typeface="Pacifico"/>
                        <a:cs typeface="Pacifico"/>
                        <a:sym typeface="Pacific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These can be used in the template, and their size and color can be edited</a:t>
                      </a:r>
                      <a:endParaRPr sz="10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uFill>
                            <a:noFill/>
                          </a:uFill>
                          <a:latin typeface="Pacifico"/>
                          <a:ea typeface="Pacifico"/>
                          <a:cs typeface="Pacifico"/>
                          <a:sym typeface="Pacifico"/>
                          <a:hlinkClick r:id="" action="ppaction://noaction">
                            <a:extLst>
                              <a:ext uri="{A12FA001-AC4F-418D-AE19-62706E023703}">
        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        </a:ext>
                            </a:extLst>
                          </a:hlinkClick>
                        </a:rPr>
                        <a:t>Customizable icons</a:t>
                      </a:r>
                      <a:endParaRPr sz="1200">
                        <a:solidFill>
                          <a:schemeClr val="lt1"/>
                        </a:solidFill>
                        <a:latin typeface="Pacifico"/>
                        <a:ea typeface="Pacifico"/>
                        <a:cs typeface="Pacifico"/>
                        <a:sym typeface="Pacific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They are sorted by theme so you can use them in all kinds of presentations</a:t>
                      </a:r>
                      <a:endParaRPr sz="10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09" name="Google Shape;2909;p36"/>
          <p:cNvSpPr txBox="1"/>
          <p:nvPr/>
        </p:nvSpPr>
        <p:spPr>
          <a:xfrm>
            <a:off x="720000" y="1179325"/>
            <a:ext cx="76698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This is a slide structure based on a multi-purpose presentation</a:t>
            </a:r>
            <a:endParaRPr sz="12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You can delete this slide when you’re done editing the presentation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10" name="Google Shape;2910;p36"/>
          <p:cNvSpPr txBox="1"/>
          <p:nvPr/>
        </p:nvSpPr>
        <p:spPr>
          <a:xfrm>
            <a:off x="1075813" y="4147800"/>
            <a:ext cx="332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For more info:</a:t>
            </a:r>
            <a:br>
              <a:rPr lang="en" sz="8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 </a:t>
            </a:r>
            <a:r>
              <a:rPr lang="en" sz="12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 |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 School</a:t>
            </a:r>
            <a:r>
              <a:rPr lang="en" sz="12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  | 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Faqs</a:t>
            </a:r>
            <a:endParaRPr sz="12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911" name="Google Shape;2911;p36"/>
          <p:cNvSpPr txBox="1"/>
          <p:nvPr/>
        </p:nvSpPr>
        <p:spPr>
          <a:xfrm>
            <a:off x="4739387" y="4147800"/>
            <a:ext cx="332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You can visit our sister projects:</a:t>
            </a:r>
            <a:br>
              <a:rPr lang="en" sz="8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 |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9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 |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10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Storyset</a:t>
            </a:r>
            <a:r>
              <a:rPr lang="en" sz="12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 |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11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Wepik </a:t>
            </a:r>
            <a:r>
              <a:rPr lang="en" sz="12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|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1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Vidfy</a:t>
            </a:r>
            <a:endParaRPr sz="12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grpSp>
        <p:nvGrpSpPr>
          <p:cNvPr id="2941" name="Google Shape;2941;p36"/>
          <p:cNvGrpSpPr/>
          <p:nvPr/>
        </p:nvGrpSpPr>
        <p:grpSpPr>
          <a:xfrm>
            <a:off x="846950" y="4682800"/>
            <a:ext cx="672425" cy="340950"/>
            <a:chOff x="1665975" y="4057425"/>
            <a:chExt cx="672425" cy="340950"/>
          </a:xfrm>
        </p:grpSpPr>
        <p:sp>
          <p:nvSpPr>
            <p:cNvPr id="2942" name="Google Shape;2942;p36"/>
            <p:cNvSpPr/>
            <p:nvPr/>
          </p:nvSpPr>
          <p:spPr>
            <a:xfrm>
              <a:off x="1666275" y="4057425"/>
              <a:ext cx="670925" cy="340950"/>
            </a:xfrm>
            <a:custGeom>
              <a:avLst/>
              <a:gdLst/>
              <a:ahLst/>
              <a:cxnLst/>
              <a:rect l="l" t="t" r="r" b="b"/>
              <a:pathLst>
                <a:path w="26837" h="13638" extrusionOk="0">
                  <a:moveTo>
                    <a:pt x="12339" y="0"/>
                  </a:moveTo>
                  <a:cubicBezTo>
                    <a:pt x="10918" y="0"/>
                    <a:pt x="9820" y="421"/>
                    <a:pt x="9204" y="729"/>
                  </a:cubicBezTo>
                  <a:cubicBezTo>
                    <a:pt x="9013" y="824"/>
                    <a:pt x="8823" y="931"/>
                    <a:pt x="8644" y="1050"/>
                  </a:cubicBezTo>
                  <a:cubicBezTo>
                    <a:pt x="8644" y="1050"/>
                    <a:pt x="7819" y="542"/>
                    <a:pt x="6863" y="542"/>
                  </a:cubicBezTo>
                  <a:cubicBezTo>
                    <a:pt x="6385" y="542"/>
                    <a:pt x="5874" y="669"/>
                    <a:pt x="5418" y="1050"/>
                  </a:cubicBezTo>
                  <a:cubicBezTo>
                    <a:pt x="5358" y="1098"/>
                    <a:pt x="5310" y="1145"/>
                    <a:pt x="5263" y="1193"/>
                  </a:cubicBezTo>
                  <a:cubicBezTo>
                    <a:pt x="5251" y="1205"/>
                    <a:pt x="5251" y="1205"/>
                    <a:pt x="5239" y="1217"/>
                  </a:cubicBezTo>
                  <a:cubicBezTo>
                    <a:pt x="5239" y="1217"/>
                    <a:pt x="4755" y="1048"/>
                    <a:pt x="4170" y="1048"/>
                  </a:cubicBezTo>
                  <a:cubicBezTo>
                    <a:pt x="3724" y="1048"/>
                    <a:pt x="3218" y="1146"/>
                    <a:pt x="2822" y="1491"/>
                  </a:cubicBezTo>
                  <a:cubicBezTo>
                    <a:pt x="2643" y="1646"/>
                    <a:pt x="2489" y="1836"/>
                    <a:pt x="2358" y="2050"/>
                  </a:cubicBezTo>
                  <a:lnTo>
                    <a:pt x="2322" y="2098"/>
                  </a:lnTo>
                  <a:cubicBezTo>
                    <a:pt x="2322" y="2098"/>
                    <a:pt x="2250" y="2062"/>
                    <a:pt x="2120" y="2015"/>
                  </a:cubicBezTo>
                  <a:cubicBezTo>
                    <a:pt x="1884" y="1926"/>
                    <a:pt x="1492" y="1800"/>
                    <a:pt x="1110" y="1800"/>
                  </a:cubicBezTo>
                  <a:cubicBezTo>
                    <a:pt x="720" y="1800"/>
                    <a:pt x="342" y="1932"/>
                    <a:pt x="155" y="2372"/>
                  </a:cubicBezTo>
                  <a:cubicBezTo>
                    <a:pt x="36" y="2634"/>
                    <a:pt x="0" y="2931"/>
                    <a:pt x="36" y="3217"/>
                  </a:cubicBezTo>
                  <a:cubicBezTo>
                    <a:pt x="95" y="3812"/>
                    <a:pt x="453" y="4408"/>
                    <a:pt x="941" y="4872"/>
                  </a:cubicBezTo>
                  <a:cubicBezTo>
                    <a:pt x="1131" y="5051"/>
                    <a:pt x="1358" y="5217"/>
                    <a:pt x="1584" y="5348"/>
                  </a:cubicBezTo>
                  <a:cubicBezTo>
                    <a:pt x="1584" y="5372"/>
                    <a:pt x="1596" y="5396"/>
                    <a:pt x="1596" y="5420"/>
                  </a:cubicBezTo>
                  <a:cubicBezTo>
                    <a:pt x="1631" y="5622"/>
                    <a:pt x="1691" y="5837"/>
                    <a:pt x="1774" y="6027"/>
                  </a:cubicBezTo>
                  <a:cubicBezTo>
                    <a:pt x="2381" y="7313"/>
                    <a:pt x="3441" y="8087"/>
                    <a:pt x="4453" y="8218"/>
                  </a:cubicBezTo>
                  <a:cubicBezTo>
                    <a:pt x="4453" y="8230"/>
                    <a:pt x="4465" y="8242"/>
                    <a:pt x="4465" y="8242"/>
                  </a:cubicBezTo>
                  <a:cubicBezTo>
                    <a:pt x="4620" y="8599"/>
                    <a:pt x="4846" y="8932"/>
                    <a:pt x="5108" y="9218"/>
                  </a:cubicBezTo>
                  <a:cubicBezTo>
                    <a:pt x="5682" y="9825"/>
                    <a:pt x="6344" y="9987"/>
                    <a:pt x="6886" y="9987"/>
                  </a:cubicBezTo>
                  <a:cubicBezTo>
                    <a:pt x="7503" y="9987"/>
                    <a:pt x="7965" y="9777"/>
                    <a:pt x="7965" y="9777"/>
                  </a:cubicBezTo>
                  <a:lnTo>
                    <a:pt x="7989" y="9813"/>
                  </a:lnTo>
                  <a:cubicBezTo>
                    <a:pt x="8049" y="9885"/>
                    <a:pt x="8227" y="10063"/>
                    <a:pt x="8489" y="10325"/>
                  </a:cubicBezTo>
                  <a:cubicBezTo>
                    <a:pt x="9561" y="11373"/>
                    <a:pt x="12192" y="13576"/>
                    <a:pt x="15550" y="13635"/>
                  </a:cubicBezTo>
                  <a:cubicBezTo>
                    <a:pt x="15621" y="13636"/>
                    <a:pt x="15691" y="13637"/>
                    <a:pt x="15761" y="13637"/>
                  </a:cubicBezTo>
                  <a:cubicBezTo>
                    <a:pt x="20036" y="13637"/>
                    <a:pt x="22507" y="11168"/>
                    <a:pt x="24218" y="10278"/>
                  </a:cubicBezTo>
                  <a:cubicBezTo>
                    <a:pt x="25944" y="9361"/>
                    <a:pt x="26837" y="9373"/>
                    <a:pt x="26777" y="8337"/>
                  </a:cubicBezTo>
                  <a:lnTo>
                    <a:pt x="26777" y="8313"/>
                  </a:lnTo>
                  <a:cubicBezTo>
                    <a:pt x="26718" y="7313"/>
                    <a:pt x="26373" y="6920"/>
                    <a:pt x="23753" y="5884"/>
                  </a:cubicBezTo>
                  <a:cubicBezTo>
                    <a:pt x="21110" y="4836"/>
                    <a:pt x="19229" y="2229"/>
                    <a:pt x="15335" y="622"/>
                  </a:cubicBezTo>
                  <a:cubicBezTo>
                    <a:pt x="14237" y="164"/>
                    <a:pt x="13225" y="0"/>
                    <a:pt x="12339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3" name="Google Shape;2943;p36"/>
            <p:cNvGrpSpPr/>
            <p:nvPr/>
          </p:nvGrpSpPr>
          <p:grpSpPr>
            <a:xfrm>
              <a:off x="1665975" y="4057425"/>
              <a:ext cx="672425" cy="340950"/>
              <a:chOff x="1665975" y="4057425"/>
              <a:chExt cx="672425" cy="340950"/>
            </a:xfrm>
          </p:grpSpPr>
          <p:sp>
            <p:nvSpPr>
              <p:cNvPr id="2944" name="Google Shape;2944;p36"/>
              <p:cNvSpPr/>
              <p:nvPr/>
            </p:nvSpPr>
            <p:spPr>
              <a:xfrm>
                <a:off x="1878200" y="4057425"/>
                <a:ext cx="458700" cy="340950"/>
              </a:xfrm>
              <a:custGeom>
                <a:avLst/>
                <a:gdLst/>
                <a:ahLst/>
                <a:cxnLst/>
                <a:rect l="l" t="t" r="r" b="b"/>
                <a:pathLst>
                  <a:path w="18348" h="13638" extrusionOk="0">
                    <a:moveTo>
                      <a:pt x="3862" y="0"/>
                    </a:moveTo>
                    <a:cubicBezTo>
                      <a:pt x="2441" y="0"/>
                      <a:pt x="1343" y="421"/>
                      <a:pt x="727" y="729"/>
                    </a:cubicBezTo>
                    <a:cubicBezTo>
                      <a:pt x="2084" y="2872"/>
                      <a:pt x="2560" y="6027"/>
                      <a:pt x="1548" y="8349"/>
                    </a:cubicBezTo>
                    <a:cubicBezTo>
                      <a:pt x="1215" y="9135"/>
                      <a:pt x="679" y="9813"/>
                      <a:pt x="0" y="10325"/>
                    </a:cubicBezTo>
                    <a:cubicBezTo>
                      <a:pt x="1072" y="11373"/>
                      <a:pt x="3703" y="13576"/>
                      <a:pt x="7061" y="13635"/>
                    </a:cubicBezTo>
                    <a:cubicBezTo>
                      <a:pt x="7132" y="13636"/>
                      <a:pt x="7202" y="13637"/>
                      <a:pt x="7272" y="13637"/>
                    </a:cubicBezTo>
                    <a:cubicBezTo>
                      <a:pt x="11547" y="13637"/>
                      <a:pt x="14018" y="11168"/>
                      <a:pt x="15729" y="10278"/>
                    </a:cubicBezTo>
                    <a:cubicBezTo>
                      <a:pt x="17455" y="9361"/>
                      <a:pt x="18348" y="9373"/>
                      <a:pt x="18288" y="8337"/>
                    </a:cubicBezTo>
                    <a:lnTo>
                      <a:pt x="18288" y="8337"/>
                    </a:lnTo>
                    <a:cubicBezTo>
                      <a:pt x="18288" y="8332"/>
                      <a:pt x="18288" y="8325"/>
                      <a:pt x="18288" y="8325"/>
                    </a:cubicBezTo>
                    <a:cubicBezTo>
                      <a:pt x="18241" y="7313"/>
                      <a:pt x="17896" y="6920"/>
                      <a:pt x="15276" y="5884"/>
                    </a:cubicBezTo>
                    <a:cubicBezTo>
                      <a:pt x="12657" y="4848"/>
                      <a:pt x="10752" y="2229"/>
                      <a:pt x="6858" y="622"/>
                    </a:cubicBezTo>
                    <a:cubicBezTo>
                      <a:pt x="5760" y="164"/>
                      <a:pt x="4748" y="0"/>
                      <a:pt x="3862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6"/>
              <p:cNvSpPr/>
              <p:nvPr/>
            </p:nvSpPr>
            <p:spPr>
              <a:xfrm>
                <a:off x="1878200" y="4243500"/>
                <a:ext cx="46020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18408" h="6195" extrusionOk="0">
                    <a:moveTo>
                      <a:pt x="18027" y="1"/>
                    </a:moveTo>
                    <a:lnTo>
                      <a:pt x="18027" y="1"/>
                    </a:lnTo>
                    <a:cubicBezTo>
                      <a:pt x="18408" y="1572"/>
                      <a:pt x="16741" y="1418"/>
                      <a:pt x="15205" y="1620"/>
                    </a:cubicBezTo>
                    <a:cubicBezTo>
                      <a:pt x="13740" y="1824"/>
                      <a:pt x="10955" y="4269"/>
                      <a:pt x="7737" y="4269"/>
                    </a:cubicBezTo>
                    <a:cubicBezTo>
                      <a:pt x="7580" y="4269"/>
                      <a:pt x="7422" y="4264"/>
                      <a:pt x="7263" y="4251"/>
                    </a:cubicBezTo>
                    <a:cubicBezTo>
                      <a:pt x="5096" y="4085"/>
                      <a:pt x="2882" y="2239"/>
                      <a:pt x="1548" y="906"/>
                    </a:cubicBezTo>
                    <a:cubicBezTo>
                      <a:pt x="1215" y="1692"/>
                      <a:pt x="679" y="2370"/>
                      <a:pt x="0" y="2882"/>
                    </a:cubicBezTo>
                    <a:cubicBezTo>
                      <a:pt x="1072" y="3930"/>
                      <a:pt x="3703" y="6133"/>
                      <a:pt x="7061" y="6192"/>
                    </a:cubicBezTo>
                    <a:cubicBezTo>
                      <a:pt x="7132" y="6193"/>
                      <a:pt x="7202" y="6194"/>
                      <a:pt x="7272" y="6194"/>
                    </a:cubicBezTo>
                    <a:cubicBezTo>
                      <a:pt x="11547" y="6194"/>
                      <a:pt x="14018" y="3725"/>
                      <a:pt x="15729" y="2835"/>
                    </a:cubicBezTo>
                    <a:cubicBezTo>
                      <a:pt x="17455" y="1918"/>
                      <a:pt x="18348" y="1930"/>
                      <a:pt x="18288" y="894"/>
                    </a:cubicBezTo>
                    <a:lnTo>
                      <a:pt x="18288" y="870"/>
                    </a:lnTo>
                    <a:cubicBezTo>
                      <a:pt x="18288" y="560"/>
                      <a:pt x="18205" y="263"/>
                      <a:pt x="18027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6"/>
              <p:cNvSpPr/>
              <p:nvPr/>
            </p:nvSpPr>
            <p:spPr>
              <a:xfrm>
                <a:off x="1793675" y="4070975"/>
                <a:ext cx="109850" cy="236125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9445" extrusionOk="0">
                    <a:moveTo>
                      <a:pt x="1763" y="0"/>
                    </a:moveTo>
                    <a:cubicBezTo>
                      <a:pt x="1283" y="0"/>
                      <a:pt x="770" y="127"/>
                      <a:pt x="310" y="508"/>
                    </a:cubicBezTo>
                    <a:cubicBezTo>
                      <a:pt x="691" y="1746"/>
                      <a:pt x="881" y="3020"/>
                      <a:pt x="893" y="4318"/>
                    </a:cubicBezTo>
                    <a:cubicBezTo>
                      <a:pt x="893" y="4806"/>
                      <a:pt x="857" y="5306"/>
                      <a:pt x="786" y="5795"/>
                    </a:cubicBezTo>
                    <a:cubicBezTo>
                      <a:pt x="691" y="6568"/>
                      <a:pt x="500" y="7819"/>
                      <a:pt x="0" y="8676"/>
                    </a:cubicBezTo>
                    <a:cubicBezTo>
                      <a:pt x="574" y="9283"/>
                      <a:pt x="1236" y="9445"/>
                      <a:pt x="1778" y="9445"/>
                    </a:cubicBezTo>
                    <a:cubicBezTo>
                      <a:pt x="2396" y="9445"/>
                      <a:pt x="2858" y="9235"/>
                      <a:pt x="2858" y="9235"/>
                    </a:cubicBezTo>
                    <a:lnTo>
                      <a:pt x="2881" y="9259"/>
                    </a:lnTo>
                    <a:cubicBezTo>
                      <a:pt x="3036" y="9021"/>
                      <a:pt x="3250" y="8712"/>
                      <a:pt x="3393" y="8402"/>
                    </a:cubicBezTo>
                    <a:cubicBezTo>
                      <a:pt x="3727" y="7735"/>
                      <a:pt x="3953" y="7009"/>
                      <a:pt x="4060" y="6259"/>
                    </a:cubicBezTo>
                    <a:cubicBezTo>
                      <a:pt x="4393" y="4187"/>
                      <a:pt x="4108" y="2473"/>
                      <a:pt x="3560" y="556"/>
                    </a:cubicBezTo>
                    <a:lnTo>
                      <a:pt x="3548" y="508"/>
                    </a:lnTo>
                    <a:cubicBezTo>
                      <a:pt x="3548" y="508"/>
                      <a:pt x="2723" y="0"/>
                      <a:pt x="1763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6"/>
              <p:cNvSpPr/>
              <p:nvPr/>
            </p:nvSpPr>
            <p:spPr>
              <a:xfrm>
                <a:off x="1665975" y="4102425"/>
                <a:ext cx="53000" cy="765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3061" extrusionOk="0">
                    <a:moveTo>
                      <a:pt x="1115" y="0"/>
                    </a:moveTo>
                    <a:cubicBezTo>
                      <a:pt x="723" y="0"/>
                      <a:pt x="342" y="132"/>
                      <a:pt x="155" y="572"/>
                    </a:cubicBezTo>
                    <a:cubicBezTo>
                      <a:pt x="48" y="834"/>
                      <a:pt x="0" y="1131"/>
                      <a:pt x="36" y="1417"/>
                    </a:cubicBezTo>
                    <a:cubicBezTo>
                      <a:pt x="107" y="2012"/>
                      <a:pt x="465" y="2608"/>
                      <a:pt x="953" y="3060"/>
                    </a:cubicBezTo>
                    <a:cubicBezTo>
                      <a:pt x="1179" y="2870"/>
                      <a:pt x="1381" y="2632"/>
                      <a:pt x="1548" y="2358"/>
                    </a:cubicBezTo>
                    <a:cubicBezTo>
                      <a:pt x="1751" y="2048"/>
                      <a:pt x="1905" y="1703"/>
                      <a:pt x="2024" y="1346"/>
                    </a:cubicBezTo>
                    <a:cubicBezTo>
                      <a:pt x="2084" y="1143"/>
                      <a:pt x="2096" y="917"/>
                      <a:pt x="2096" y="703"/>
                    </a:cubicBezTo>
                    <a:cubicBezTo>
                      <a:pt x="2096" y="536"/>
                      <a:pt x="2096" y="369"/>
                      <a:pt x="2120" y="215"/>
                    </a:cubicBezTo>
                    <a:cubicBezTo>
                      <a:pt x="1890" y="126"/>
                      <a:pt x="1498" y="0"/>
                      <a:pt x="1115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6"/>
              <p:cNvSpPr/>
              <p:nvPr/>
            </p:nvSpPr>
            <p:spPr>
              <a:xfrm>
                <a:off x="1705850" y="4083625"/>
                <a:ext cx="9617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7194" extrusionOk="0">
                    <a:moveTo>
                      <a:pt x="2584" y="0"/>
                    </a:moveTo>
                    <a:cubicBezTo>
                      <a:pt x="2137" y="0"/>
                      <a:pt x="1628" y="98"/>
                      <a:pt x="1227" y="443"/>
                    </a:cubicBezTo>
                    <a:cubicBezTo>
                      <a:pt x="1048" y="609"/>
                      <a:pt x="894" y="800"/>
                      <a:pt x="775" y="1002"/>
                    </a:cubicBezTo>
                    <a:cubicBezTo>
                      <a:pt x="953" y="1693"/>
                      <a:pt x="1013" y="2407"/>
                      <a:pt x="751" y="3086"/>
                    </a:cubicBezTo>
                    <a:cubicBezTo>
                      <a:pt x="715" y="3193"/>
                      <a:pt x="656" y="3324"/>
                      <a:pt x="596" y="3467"/>
                    </a:cubicBezTo>
                    <a:cubicBezTo>
                      <a:pt x="441" y="3788"/>
                      <a:pt x="251" y="4098"/>
                      <a:pt x="1" y="4372"/>
                    </a:cubicBezTo>
                    <a:cubicBezTo>
                      <a:pt x="36" y="4586"/>
                      <a:pt x="96" y="4789"/>
                      <a:pt x="179" y="4991"/>
                    </a:cubicBezTo>
                    <a:cubicBezTo>
                      <a:pt x="787" y="6265"/>
                      <a:pt x="1846" y="7039"/>
                      <a:pt x="2858" y="7170"/>
                    </a:cubicBezTo>
                    <a:cubicBezTo>
                      <a:pt x="2858" y="7182"/>
                      <a:pt x="2870" y="7194"/>
                      <a:pt x="2870" y="7194"/>
                    </a:cubicBezTo>
                    <a:cubicBezTo>
                      <a:pt x="3168" y="6563"/>
                      <a:pt x="3394" y="5884"/>
                      <a:pt x="3525" y="5193"/>
                    </a:cubicBezTo>
                    <a:cubicBezTo>
                      <a:pt x="3846" y="3550"/>
                      <a:pt x="3799" y="1955"/>
                      <a:pt x="3692" y="312"/>
                    </a:cubicBezTo>
                    <a:cubicBezTo>
                      <a:pt x="3692" y="264"/>
                      <a:pt x="3680" y="205"/>
                      <a:pt x="3680" y="157"/>
                    </a:cubicBezTo>
                    <a:cubicBezTo>
                      <a:pt x="3668" y="157"/>
                      <a:pt x="3668" y="169"/>
                      <a:pt x="3656" y="169"/>
                    </a:cubicBezTo>
                    <a:cubicBezTo>
                      <a:pt x="3656" y="169"/>
                      <a:pt x="3172" y="0"/>
                      <a:pt x="2584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6"/>
              <p:cNvSpPr/>
              <p:nvPr/>
            </p:nvSpPr>
            <p:spPr>
              <a:xfrm>
                <a:off x="1865700" y="4075625"/>
                <a:ext cx="76525" cy="23995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9598" extrusionOk="0">
                    <a:moveTo>
                      <a:pt x="1227" y="1"/>
                    </a:moveTo>
                    <a:cubicBezTo>
                      <a:pt x="1036" y="96"/>
                      <a:pt x="846" y="203"/>
                      <a:pt x="667" y="322"/>
                    </a:cubicBezTo>
                    <a:lnTo>
                      <a:pt x="679" y="370"/>
                    </a:lnTo>
                    <a:cubicBezTo>
                      <a:pt x="1227" y="2287"/>
                      <a:pt x="1512" y="4001"/>
                      <a:pt x="1179" y="6085"/>
                    </a:cubicBezTo>
                    <a:cubicBezTo>
                      <a:pt x="1072" y="6823"/>
                      <a:pt x="858" y="7549"/>
                      <a:pt x="524" y="8228"/>
                    </a:cubicBezTo>
                    <a:cubicBezTo>
                      <a:pt x="369" y="8537"/>
                      <a:pt x="155" y="8835"/>
                      <a:pt x="0" y="9085"/>
                    </a:cubicBezTo>
                    <a:cubicBezTo>
                      <a:pt x="60" y="9145"/>
                      <a:pt x="227" y="9335"/>
                      <a:pt x="500" y="9597"/>
                    </a:cubicBezTo>
                    <a:cubicBezTo>
                      <a:pt x="1179" y="9085"/>
                      <a:pt x="1715" y="8407"/>
                      <a:pt x="2048" y="7621"/>
                    </a:cubicBezTo>
                    <a:cubicBezTo>
                      <a:pt x="3060" y="5299"/>
                      <a:pt x="2584" y="2144"/>
                      <a:pt x="12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6"/>
              <p:cNvSpPr/>
              <p:nvPr/>
            </p:nvSpPr>
            <p:spPr>
              <a:xfrm>
                <a:off x="1777600" y="4083975"/>
                <a:ext cx="387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8156" extrusionOk="0">
                    <a:moveTo>
                      <a:pt x="965" y="0"/>
                    </a:moveTo>
                    <a:cubicBezTo>
                      <a:pt x="905" y="36"/>
                      <a:pt x="857" y="83"/>
                      <a:pt x="810" y="143"/>
                    </a:cubicBezTo>
                    <a:cubicBezTo>
                      <a:pt x="810" y="191"/>
                      <a:pt x="822" y="250"/>
                      <a:pt x="822" y="298"/>
                    </a:cubicBezTo>
                    <a:cubicBezTo>
                      <a:pt x="929" y="1941"/>
                      <a:pt x="988" y="3536"/>
                      <a:pt x="655" y="5179"/>
                    </a:cubicBezTo>
                    <a:cubicBezTo>
                      <a:pt x="524" y="5870"/>
                      <a:pt x="310" y="6549"/>
                      <a:pt x="0" y="7180"/>
                    </a:cubicBezTo>
                    <a:cubicBezTo>
                      <a:pt x="167" y="7537"/>
                      <a:pt x="381" y="7870"/>
                      <a:pt x="643" y="8156"/>
                    </a:cubicBezTo>
                    <a:cubicBezTo>
                      <a:pt x="1155" y="7311"/>
                      <a:pt x="1334" y="6048"/>
                      <a:pt x="1441" y="5275"/>
                    </a:cubicBezTo>
                    <a:cubicBezTo>
                      <a:pt x="1512" y="4786"/>
                      <a:pt x="1548" y="4286"/>
                      <a:pt x="1548" y="3798"/>
                    </a:cubicBezTo>
                    <a:cubicBezTo>
                      <a:pt x="1536" y="2512"/>
                      <a:pt x="1334" y="1226"/>
                      <a:pt x="9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6"/>
              <p:cNvSpPr/>
              <p:nvPr/>
            </p:nvSpPr>
            <p:spPr>
              <a:xfrm>
                <a:off x="1689475" y="4107775"/>
                <a:ext cx="41700" cy="8515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406" extrusionOk="0">
                    <a:moveTo>
                      <a:pt x="1180" y="1"/>
                    </a:moveTo>
                    <a:cubicBezTo>
                      <a:pt x="1168" y="167"/>
                      <a:pt x="1168" y="334"/>
                      <a:pt x="1156" y="489"/>
                    </a:cubicBezTo>
                    <a:cubicBezTo>
                      <a:pt x="1156" y="715"/>
                      <a:pt x="1132" y="929"/>
                      <a:pt x="1084" y="1144"/>
                    </a:cubicBezTo>
                    <a:cubicBezTo>
                      <a:pt x="965" y="1501"/>
                      <a:pt x="799" y="1834"/>
                      <a:pt x="596" y="2156"/>
                    </a:cubicBezTo>
                    <a:cubicBezTo>
                      <a:pt x="441" y="2418"/>
                      <a:pt x="239" y="2656"/>
                      <a:pt x="1" y="2858"/>
                    </a:cubicBezTo>
                    <a:cubicBezTo>
                      <a:pt x="203" y="3037"/>
                      <a:pt x="418" y="3203"/>
                      <a:pt x="656" y="3346"/>
                    </a:cubicBezTo>
                    <a:cubicBezTo>
                      <a:pt x="656" y="3358"/>
                      <a:pt x="656" y="3382"/>
                      <a:pt x="656" y="3406"/>
                    </a:cubicBezTo>
                    <a:cubicBezTo>
                      <a:pt x="906" y="3132"/>
                      <a:pt x="1108" y="2834"/>
                      <a:pt x="1251" y="2501"/>
                    </a:cubicBezTo>
                    <a:cubicBezTo>
                      <a:pt x="1322" y="2358"/>
                      <a:pt x="1370" y="2227"/>
                      <a:pt x="1418" y="2120"/>
                    </a:cubicBezTo>
                    <a:cubicBezTo>
                      <a:pt x="1668" y="1441"/>
                      <a:pt x="1608" y="727"/>
                      <a:pt x="1430" y="36"/>
                    </a:cubicBezTo>
                    <a:lnTo>
                      <a:pt x="1430" y="36"/>
                    </a:lnTo>
                    <a:lnTo>
                      <a:pt x="1394" y="96"/>
                    </a:lnTo>
                    <a:cubicBezTo>
                      <a:pt x="1394" y="96"/>
                      <a:pt x="1311" y="48"/>
                      <a:pt x="11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6"/>
              <p:cNvSpPr/>
              <p:nvPr/>
            </p:nvSpPr>
            <p:spPr>
              <a:xfrm>
                <a:off x="1793675" y="4084550"/>
                <a:ext cx="109675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8902" extrusionOk="0">
                    <a:moveTo>
                      <a:pt x="3560" y="1"/>
                    </a:moveTo>
                    <a:lnTo>
                      <a:pt x="3560" y="13"/>
                    </a:lnTo>
                    <a:cubicBezTo>
                      <a:pt x="3572" y="54"/>
                      <a:pt x="3583" y="95"/>
                      <a:pt x="3595" y="136"/>
                    </a:cubicBezTo>
                    <a:lnTo>
                      <a:pt x="3595" y="136"/>
                    </a:lnTo>
                    <a:cubicBezTo>
                      <a:pt x="3574" y="50"/>
                      <a:pt x="3560" y="1"/>
                      <a:pt x="3560" y="1"/>
                    </a:cubicBezTo>
                    <a:close/>
                    <a:moveTo>
                      <a:pt x="3595" y="136"/>
                    </a:moveTo>
                    <a:lnTo>
                      <a:pt x="3595" y="136"/>
                    </a:lnTo>
                    <a:cubicBezTo>
                      <a:pt x="3722" y="668"/>
                      <a:pt x="4091" y="2629"/>
                      <a:pt x="2893" y="3561"/>
                    </a:cubicBezTo>
                    <a:cubicBezTo>
                      <a:pt x="2554" y="3836"/>
                      <a:pt x="2144" y="3978"/>
                      <a:pt x="1730" y="3978"/>
                    </a:cubicBezTo>
                    <a:cubicBezTo>
                      <a:pt x="1446" y="3978"/>
                      <a:pt x="1160" y="3911"/>
                      <a:pt x="893" y="3775"/>
                    </a:cubicBezTo>
                    <a:cubicBezTo>
                      <a:pt x="893" y="4263"/>
                      <a:pt x="857" y="4763"/>
                      <a:pt x="798" y="5252"/>
                    </a:cubicBezTo>
                    <a:cubicBezTo>
                      <a:pt x="691" y="6025"/>
                      <a:pt x="512" y="7288"/>
                      <a:pt x="0" y="8133"/>
                    </a:cubicBezTo>
                    <a:cubicBezTo>
                      <a:pt x="574" y="8740"/>
                      <a:pt x="1236" y="8902"/>
                      <a:pt x="1778" y="8902"/>
                    </a:cubicBezTo>
                    <a:cubicBezTo>
                      <a:pt x="2396" y="8902"/>
                      <a:pt x="2858" y="8692"/>
                      <a:pt x="2858" y="8692"/>
                    </a:cubicBezTo>
                    <a:lnTo>
                      <a:pt x="2881" y="8728"/>
                    </a:lnTo>
                    <a:cubicBezTo>
                      <a:pt x="3036" y="8478"/>
                      <a:pt x="3250" y="8180"/>
                      <a:pt x="3405" y="7871"/>
                    </a:cubicBezTo>
                    <a:cubicBezTo>
                      <a:pt x="3739" y="7192"/>
                      <a:pt x="3953" y="6466"/>
                      <a:pt x="4060" y="5728"/>
                    </a:cubicBezTo>
                    <a:cubicBezTo>
                      <a:pt x="4386" y="3689"/>
                      <a:pt x="4120" y="2004"/>
                      <a:pt x="3595" y="136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6"/>
              <p:cNvSpPr/>
              <p:nvPr/>
            </p:nvSpPr>
            <p:spPr>
              <a:xfrm>
                <a:off x="1666275" y="4117600"/>
                <a:ext cx="5210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454" extrusionOk="0">
                    <a:moveTo>
                      <a:pt x="155" y="1"/>
                    </a:moveTo>
                    <a:cubicBezTo>
                      <a:pt x="36" y="251"/>
                      <a:pt x="0" y="536"/>
                      <a:pt x="24" y="810"/>
                    </a:cubicBezTo>
                    <a:cubicBezTo>
                      <a:pt x="95" y="1405"/>
                      <a:pt x="453" y="2001"/>
                      <a:pt x="941" y="2453"/>
                    </a:cubicBezTo>
                    <a:cubicBezTo>
                      <a:pt x="1167" y="2263"/>
                      <a:pt x="1369" y="2025"/>
                      <a:pt x="1524" y="1751"/>
                    </a:cubicBezTo>
                    <a:cubicBezTo>
                      <a:pt x="1727" y="1441"/>
                      <a:pt x="1893" y="1096"/>
                      <a:pt x="2012" y="739"/>
                    </a:cubicBezTo>
                    <a:cubicBezTo>
                      <a:pt x="2060" y="536"/>
                      <a:pt x="2084" y="310"/>
                      <a:pt x="2084" y="96"/>
                    </a:cubicBezTo>
                    <a:lnTo>
                      <a:pt x="2084" y="96"/>
                    </a:lnTo>
                    <a:cubicBezTo>
                      <a:pt x="1681" y="644"/>
                      <a:pt x="1253" y="854"/>
                      <a:pt x="902" y="854"/>
                    </a:cubicBezTo>
                    <a:cubicBezTo>
                      <a:pt x="423" y="854"/>
                      <a:pt x="86" y="461"/>
                      <a:pt x="155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6"/>
              <p:cNvSpPr/>
              <p:nvPr/>
            </p:nvSpPr>
            <p:spPr>
              <a:xfrm>
                <a:off x="1705850" y="4088725"/>
                <a:ext cx="9617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6990" extrusionOk="0">
                    <a:moveTo>
                      <a:pt x="3656" y="1"/>
                    </a:moveTo>
                    <a:cubicBezTo>
                      <a:pt x="3656" y="1"/>
                      <a:pt x="2526" y="3538"/>
                      <a:pt x="1207" y="3538"/>
                    </a:cubicBezTo>
                    <a:cubicBezTo>
                      <a:pt x="1119" y="3538"/>
                      <a:pt x="1030" y="3523"/>
                      <a:pt x="941" y="3489"/>
                    </a:cubicBezTo>
                    <a:cubicBezTo>
                      <a:pt x="810" y="3442"/>
                      <a:pt x="691" y="3358"/>
                      <a:pt x="596" y="3251"/>
                    </a:cubicBezTo>
                    <a:cubicBezTo>
                      <a:pt x="441" y="3584"/>
                      <a:pt x="251" y="3894"/>
                      <a:pt x="1" y="4156"/>
                    </a:cubicBezTo>
                    <a:cubicBezTo>
                      <a:pt x="36" y="4370"/>
                      <a:pt x="96" y="4585"/>
                      <a:pt x="179" y="4775"/>
                    </a:cubicBezTo>
                    <a:cubicBezTo>
                      <a:pt x="787" y="6061"/>
                      <a:pt x="1846" y="6835"/>
                      <a:pt x="2858" y="6966"/>
                    </a:cubicBezTo>
                    <a:cubicBezTo>
                      <a:pt x="2858" y="6978"/>
                      <a:pt x="2870" y="6978"/>
                      <a:pt x="2870" y="6990"/>
                    </a:cubicBezTo>
                    <a:cubicBezTo>
                      <a:pt x="3168" y="6359"/>
                      <a:pt x="3394" y="5680"/>
                      <a:pt x="3525" y="4989"/>
                    </a:cubicBezTo>
                    <a:cubicBezTo>
                      <a:pt x="3846" y="3346"/>
                      <a:pt x="3799" y="1751"/>
                      <a:pt x="3692" y="108"/>
                    </a:cubicBezTo>
                    <a:cubicBezTo>
                      <a:pt x="3680" y="72"/>
                      <a:pt x="3668" y="36"/>
                      <a:pt x="365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55" name="Google Shape;2955;p36"/>
          <p:cNvGrpSpPr/>
          <p:nvPr/>
        </p:nvGrpSpPr>
        <p:grpSpPr>
          <a:xfrm>
            <a:off x="-392725" y="-183925"/>
            <a:ext cx="1063550" cy="1064150"/>
            <a:chOff x="3794800" y="3492225"/>
            <a:chExt cx="1063550" cy="1064150"/>
          </a:xfrm>
        </p:grpSpPr>
        <p:sp>
          <p:nvSpPr>
            <p:cNvPr id="2956" name="Google Shape;2956;p36"/>
            <p:cNvSpPr/>
            <p:nvPr/>
          </p:nvSpPr>
          <p:spPr>
            <a:xfrm>
              <a:off x="3794800" y="3492525"/>
              <a:ext cx="1063550" cy="1063850"/>
            </a:xfrm>
            <a:custGeom>
              <a:avLst/>
              <a:gdLst/>
              <a:ahLst/>
              <a:cxnLst/>
              <a:rect l="l" t="t" r="r" b="b"/>
              <a:pathLst>
                <a:path w="42542" h="42554" extrusionOk="0">
                  <a:moveTo>
                    <a:pt x="12455" y="0"/>
                  </a:moveTo>
                  <a:cubicBezTo>
                    <a:pt x="9383" y="5108"/>
                    <a:pt x="5109" y="9383"/>
                    <a:pt x="1" y="12454"/>
                  </a:cubicBezTo>
                  <a:cubicBezTo>
                    <a:pt x="1441" y="18241"/>
                    <a:pt x="1441" y="24301"/>
                    <a:pt x="1" y="30087"/>
                  </a:cubicBezTo>
                  <a:cubicBezTo>
                    <a:pt x="5109" y="33159"/>
                    <a:pt x="9383" y="37434"/>
                    <a:pt x="12455" y="42553"/>
                  </a:cubicBezTo>
                  <a:cubicBezTo>
                    <a:pt x="15348" y="41833"/>
                    <a:pt x="18310" y="41473"/>
                    <a:pt x="21271" y="41473"/>
                  </a:cubicBezTo>
                  <a:cubicBezTo>
                    <a:pt x="24233" y="41473"/>
                    <a:pt x="27195" y="41833"/>
                    <a:pt x="30088" y="42553"/>
                  </a:cubicBezTo>
                  <a:cubicBezTo>
                    <a:pt x="33160" y="37434"/>
                    <a:pt x="37434" y="33159"/>
                    <a:pt x="42542" y="30087"/>
                  </a:cubicBezTo>
                  <a:cubicBezTo>
                    <a:pt x="41101" y="24301"/>
                    <a:pt x="41101" y="18253"/>
                    <a:pt x="42542" y="12466"/>
                  </a:cubicBezTo>
                  <a:lnTo>
                    <a:pt x="42542" y="12454"/>
                  </a:lnTo>
                  <a:cubicBezTo>
                    <a:pt x="37434" y="9383"/>
                    <a:pt x="33160" y="5108"/>
                    <a:pt x="30088" y="0"/>
                  </a:cubicBezTo>
                  <a:cubicBezTo>
                    <a:pt x="27195" y="721"/>
                    <a:pt x="24233" y="1081"/>
                    <a:pt x="21271" y="1081"/>
                  </a:cubicBezTo>
                  <a:cubicBezTo>
                    <a:pt x="18310" y="1081"/>
                    <a:pt x="15348" y="721"/>
                    <a:pt x="1245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7" name="Google Shape;2957;p36"/>
            <p:cNvGrpSpPr/>
            <p:nvPr/>
          </p:nvGrpSpPr>
          <p:grpSpPr>
            <a:xfrm>
              <a:off x="3794800" y="3492225"/>
              <a:ext cx="1063550" cy="1064150"/>
              <a:chOff x="3794800" y="3492225"/>
              <a:chExt cx="1063550" cy="1064150"/>
            </a:xfrm>
          </p:grpSpPr>
          <p:sp>
            <p:nvSpPr>
              <p:cNvPr id="2958" name="Google Shape;2958;p36"/>
              <p:cNvSpPr/>
              <p:nvPr/>
            </p:nvSpPr>
            <p:spPr>
              <a:xfrm>
                <a:off x="4106150" y="3492225"/>
                <a:ext cx="440850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17634" h="21277" extrusionOk="0">
                    <a:moveTo>
                      <a:pt x="17634" y="1"/>
                    </a:moveTo>
                    <a:cubicBezTo>
                      <a:pt x="14735" y="722"/>
                      <a:pt x="11767" y="1083"/>
                      <a:pt x="8799" y="1083"/>
                    </a:cubicBezTo>
                    <a:cubicBezTo>
                      <a:pt x="5843" y="1083"/>
                      <a:pt x="2888" y="725"/>
                      <a:pt x="1" y="12"/>
                    </a:cubicBezTo>
                    <a:lnTo>
                      <a:pt x="1" y="12"/>
                    </a:lnTo>
                    <a:lnTo>
                      <a:pt x="8811" y="21277"/>
                    </a:lnTo>
                    <a:lnTo>
                      <a:pt x="17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36"/>
              <p:cNvSpPr/>
              <p:nvPr/>
            </p:nvSpPr>
            <p:spPr>
              <a:xfrm>
                <a:off x="3794800" y="3803875"/>
                <a:ext cx="53165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17634" extrusionOk="0">
                    <a:moveTo>
                      <a:pt x="1" y="0"/>
                    </a:moveTo>
                    <a:cubicBezTo>
                      <a:pt x="1441" y="5787"/>
                      <a:pt x="1441" y="11847"/>
                      <a:pt x="1" y="17633"/>
                    </a:cubicBezTo>
                    <a:lnTo>
                      <a:pt x="21265" y="88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36"/>
              <p:cNvSpPr/>
              <p:nvPr/>
            </p:nvSpPr>
            <p:spPr>
              <a:xfrm>
                <a:off x="4106150" y="4024125"/>
                <a:ext cx="440850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17634" h="21290" extrusionOk="0">
                    <a:moveTo>
                      <a:pt x="8811" y="1"/>
                    </a:moveTo>
                    <a:lnTo>
                      <a:pt x="1" y="21289"/>
                    </a:lnTo>
                    <a:cubicBezTo>
                      <a:pt x="2894" y="20569"/>
                      <a:pt x="5856" y="20209"/>
                      <a:pt x="8817" y="20209"/>
                    </a:cubicBezTo>
                    <a:cubicBezTo>
                      <a:pt x="11779" y="20209"/>
                      <a:pt x="14741" y="20569"/>
                      <a:pt x="17634" y="21289"/>
                    </a:cubicBezTo>
                    <a:lnTo>
                      <a:pt x="881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36"/>
              <p:cNvSpPr/>
              <p:nvPr/>
            </p:nvSpPr>
            <p:spPr>
              <a:xfrm>
                <a:off x="4326425" y="3803875"/>
                <a:ext cx="531925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17622" extrusionOk="0">
                    <a:moveTo>
                      <a:pt x="21277" y="0"/>
                    </a:moveTo>
                    <a:lnTo>
                      <a:pt x="0" y="8811"/>
                    </a:lnTo>
                    <a:lnTo>
                      <a:pt x="21277" y="17622"/>
                    </a:lnTo>
                    <a:cubicBezTo>
                      <a:pt x="19836" y="11835"/>
                      <a:pt x="19836" y="5787"/>
                      <a:pt x="21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36"/>
              <p:cNvSpPr/>
              <p:nvPr/>
            </p:nvSpPr>
            <p:spPr>
              <a:xfrm>
                <a:off x="3794800" y="3492225"/>
                <a:ext cx="531650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21277" extrusionOk="0">
                    <a:moveTo>
                      <a:pt x="12455" y="1"/>
                    </a:moveTo>
                    <a:cubicBezTo>
                      <a:pt x="9383" y="5108"/>
                      <a:pt x="5109" y="9395"/>
                      <a:pt x="1" y="12466"/>
                    </a:cubicBezTo>
                    <a:lnTo>
                      <a:pt x="21265" y="21277"/>
                    </a:lnTo>
                    <a:lnTo>
                      <a:pt x="124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36"/>
              <p:cNvSpPr/>
              <p:nvPr/>
            </p:nvSpPr>
            <p:spPr>
              <a:xfrm>
                <a:off x="3794800" y="4024125"/>
                <a:ext cx="531650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21290" extrusionOk="0">
                    <a:moveTo>
                      <a:pt x="21265" y="1"/>
                    </a:moveTo>
                    <a:lnTo>
                      <a:pt x="1" y="8823"/>
                    </a:lnTo>
                    <a:cubicBezTo>
                      <a:pt x="5109" y="11895"/>
                      <a:pt x="9383" y="16170"/>
                      <a:pt x="12455" y="21289"/>
                    </a:cubicBezTo>
                    <a:lnTo>
                      <a:pt x="212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36"/>
              <p:cNvSpPr/>
              <p:nvPr/>
            </p:nvSpPr>
            <p:spPr>
              <a:xfrm>
                <a:off x="4326425" y="4024125"/>
                <a:ext cx="531925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21290" extrusionOk="0">
                    <a:moveTo>
                      <a:pt x="0" y="1"/>
                    </a:moveTo>
                    <a:lnTo>
                      <a:pt x="8823" y="21289"/>
                    </a:lnTo>
                    <a:cubicBezTo>
                      <a:pt x="11895" y="16170"/>
                      <a:pt x="16169" y="11895"/>
                      <a:pt x="21277" y="88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36"/>
              <p:cNvSpPr/>
              <p:nvPr/>
            </p:nvSpPr>
            <p:spPr>
              <a:xfrm>
                <a:off x="4326425" y="3492525"/>
                <a:ext cx="531925" cy="531625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21265" extrusionOk="0">
                    <a:moveTo>
                      <a:pt x="8823" y="0"/>
                    </a:moveTo>
                    <a:lnTo>
                      <a:pt x="0" y="21265"/>
                    </a:lnTo>
                    <a:lnTo>
                      <a:pt x="21277" y="12454"/>
                    </a:lnTo>
                    <a:cubicBezTo>
                      <a:pt x="16169" y="9383"/>
                      <a:pt x="11895" y="5108"/>
                      <a:pt x="8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66" name="Google Shape;2966;p36"/>
          <p:cNvGrpSpPr/>
          <p:nvPr/>
        </p:nvGrpSpPr>
        <p:grpSpPr>
          <a:xfrm rot="-2439657">
            <a:off x="8403072" y="4418486"/>
            <a:ext cx="588667" cy="583491"/>
            <a:chOff x="2733200" y="4036075"/>
            <a:chExt cx="588650" cy="583475"/>
          </a:xfrm>
        </p:grpSpPr>
        <p:sp>
          <p:nvSpPr>
            <p:cNvPr id="2967" name="Google Shape;2967;p36"/>
            <p:cNvSpPr/>
            <p:nvPr/>
          </p:nvSpPr>
          <p:spPr>
            <a:xfrm>
              <a:off x="2733200" y="4036075"/>
              <a:ext cx="588650" cy="583450"/>
            </a:xfrm>
            <a:custGeom>
              <a:avLst/>
              <a:gdLst/>
              <a:ahLst/>
              <a:cxnLst/>
              <a:rect l="l" t="t" r="r" b="b"/>
              <a:pathLst>
                <a:path w="23546" h="23338" extrusionOk="0">
                  <a:moveTo>
                    <a:pt x="7857" y="1"/>
                  </a:moveTo>
                  <a:cubicBezTo>
                    <a:pt x="6474" y="1"/>
                    <a:pt x="4947" y="612"/>
                    <a:pt x="3853" y="2202"/>
                  </a:cubicBezTo>
                  <a:cubicBezTo>
                    <a:pt x="1745" y="5297"/>
                    <a:pt x="2710" y="11858"/>
                    <a:pt x="2710" y="11858"/>
                  </a:cubicBezTo>
                  <a:cubicBezTo>
                    <a:pt x="2710" y="11858"/>
                    <a:pt x="1849" y="11565"/>
                    <a:pt x="1105" y="11565"/>
                  </a:cubicBezTo>
                  <a:cubicBezTo>
                    <a:pt x="516" y="11565"/>
                    <a:pt x="1" y="11748"/>
                    <a:pt x="43" y="12405"/>
                  </a:cubicBezTo>
                  <a:cubicBezTo>
                    <a:pt x="114" y="13382"/>
                    <a:pt x="400" y="15620"/>
                    <a:pt x="3496" y="19275"/>
                  </a:cubicBezTo>
                  <a:cubicBezTo>
                    <a:pt x="6186" y="22453"/>
                    <a:pt x="8436" y="23337"/>
                    <a:pt x="9893" y="23337"/>
                  </a:cubicBezTo>
                  <a:cubicBezTo>
                    <a:pt x="9932" y="23337"/>
                    <a:pt x="9970" y="23337"/>
                    <a:pt x="10008" y="23335"/>
                  </a:cubicBezTo>
                  <a:cubicBezTo>
                    <a:pt x="11056" y="23300"/>
                    <a:pt x="10425" y="20930"/>
                    <a:pt x="10425" y="20930"/>
                  </a:cubicBezTo>
                  <a:lnTo>
                    <a:pt x="10425" y="20930"/>
                  </a:lnTo>
                  <a:cubicBezTo>
                    <a:pt x="10425" y="20930"/>
                    <a:pt x="12311" y="21249"/>
                    <a:pt x="14602" y="21249"/>
                  </a:cubicBezTo>
                  <a:cubicBezTo>
                    <a:pt x="17418" y="21249"/>
                    <a:pt x="20847" y="20767"/>
                    <a:pt x="22141" y="18621"/>
                  </a:cubicBezTo>
                  <a:cubicBezTo>
                    <a:pt x="23546" y="16287"/>
                    <a:pt x="22748" y="14632"/>
                    <a:pt x="22057" y="13787"/>
                  </a:cubicBezTo>
                  <a:cubicBezTo>
                    <a:pt x="21867" y="13548"/>
                    <a:pt x="21641" y="13322"/>
                    <a:pt x="21403" y="13144"/>
                  </a:cubicBezTo>
                  <a:cubicBezTo>
                    <a:pt x="21438" y="13108"/>
                    <a:pt x="21462" y="13072"/>
                    <a:pt x="21498" y="13037"/>
                  </a:cubicBezTo>
                  <a:cubicBezTo>
                    <a:pt x="21831" y="12632"/>
                    <a:pt x="22796" y="11072"/>
                    <a:pt x="21438" y="8060"/>
                  </a:cubicBezTo>
                  <a:cubicBezTo>
                    <a:pt x="20533" y="6024"/>
                    <a:pt x="19021" y="5440"/>
                    <a:pt x="18378" y="5274"/>
                  </a:cubicBezTo>
                  <a:cubicBezTo>
                    <a:pt x="18283" y="5250"/>
                    <a:pt x="18176" y="5226"/>
                    <a:pt x="18069" y="5214"/>
                  </a:cubicBezTo>
                  <a:cubicBezTo>
                    <a:pt x="17997" y="4976"/>
                    <a:pt x="17902" y="4738"/>
                    <a:pt x="17807" y="4512"/>
                  </a:cubicBezTo>
                  <a:cubicBezTo>
                    <a:pt x="17474" y="3750"/>
                    <a:pt x="16807" y="2535"/>
                    <a:pt x="15700" y="1726"/>
                  </a:cubicBezTo>
                  <a:cubicBezTo>
                    <a:pt x="14801" y="1063"/>
                    <a:pt x="13864" y="862"/>
                    <a:pt x="13059" y="862"/>
                  </a:cubicBezTo>
                  <a:cubicBezTo>
                    <a:pt x="11825" y="862"/>
                    <a:pt x="10901" y="1333"/>
                    <a:pt x="10901" y="1333"/>
                  </a:cubicBezTo>
                  <a:cubicBezTo>
                    <a:pt x="10901" y="1333"/>
                    <a:pt x="10889" y="1309"/>
                    <a:pt x="10878" y="1297"/>
                  </a:cubicBezTo>
                  <a:cubicBezTo>
                    <a:pt x="10675" y="1035"/>
                    <a:pt x="10437" y="821"/>
                    <a:pt x="10163" y="642"/>
                  </a:cubicBezTo>
                  <a:cubicBezTo>
                    <a:pt x="9549" y="245"/>
                    <a:pt x="8732" y="1"/>
                    <a:pt x="785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6"/>
            <p:cNvSpPr/>
            <p:nvPr/>
          </p:nvSpPr>
          <p:spPr>
            <a:xfrm>
              <a:off x="2733200" y="4036150"/>
              <a:ext cx="588350" cy="583400"/>
            </a:xfrm>
            <a:custGeom>
              <a:avLst/>
              <a:gdLst/>
              <a:ahLst/>
              <a:cxnLst/>
              <a:rect l="l" t="t" r="r" b="b"/>
              <a:pathLst>
                <a:path w="23534" h="23336" extrusionOk="0">
                  <a:moveTo>
                    <a:pt x="7843" y="1"/>
                  </a:moveTo>
                  <a:cubicBezTo>
                    <a:pt x="6460" y="1"/>
                    <a:pt x="4938" y="616"/>
                    <a:pt x="3853" y="2211"/>
                  </a:cubicBezTo>
                  <a:cubicBezTo>
                    <a:pt x="1734" y="5294"/>
                    <a:pt x="2710" y="11855"/>
                    <a:pt x="2710" y="11855"/>
                  </a:cubicBezTo>
                  <a:cubicBezTo>
                    <a:pt x="2710" y="11855"/>
                    <a:pt x="1849" y="11562"/>
                    <a:pt x="1105" y="11562"/>
                  </a:cubicBezTo>
                  <a:cubicBezTo>
                    <a:pt x="516" y="11562"/>
                    <a:pt x="1" y="11745"/>
                    <a:pt x="43" y="12402"/>
                  </a:cubicBezTo>
                  <a:cubicBezTo>
                    <a:pt x="102" y="13379"/>
                    <a:pt x="400" y="15617"/>
                    <a:pt x="3484" y="19272"/>
                  </a:cubicBezTo>
                  <a:cubicBezTo>
                    <a:pt x="6170" y="22431"/>
                    <a:pt x="8399" y="23335"/>
                    <a:pt x="9867" y="23335"/>
                  </a:cubicBezTo>
                  <a:cubicBezTo>
                    <a:pt x="9915" y="23335"/>
                    <a:pt x="9962" y="23334"/>
                    <a:pt x="10008" y="23332"/>
                  </a:cubicBezTo>
                  <a:cubicBezTo>
                    <a:pt x="11044" y="23297"/>
                    <a:pt x="10425" y="20927"/>
                    <a:pt x="10425" y="20927"/>
                  </a:cubicBezTo>
                  <a:lnTo>
                    <a:pt x="10425" y="20927"/>
                  </a:lnTo>
                  <a:cubicBezTo>
                    <a:pt x="10425" y="20927"/>
                    <a:pt x="12311" y="21246"/>
                    <a:pt x="14602" y="21246"/>
                  </a:cubicBezTo>
                  <a:cubicBezTo>
                    <a:pt x="17418" y="21246"/>
                    <a:pt x="20847" y="20764"/>
                    <a:pt x="22141" y="18618"/>
                  </a:cubicBezTo>
                  <a:cubicBezTo>
                    <a:pt x="23534" y="16296"/>
                    <a:pt x="22748" y="14629"/>
                    <a:pt x="22057" y="13784"/>
                  </a:cubicBezTo>
                  <a:cubicBezTo>
                    <a:pt x="20478" y="14442"/>
                    <a:pt x="18574" y="14739"/>
                    <a:pt x="16695" y="14739"/>
                  </a:cubicBezTo>
                  <a:cubicBezTo>
                    <a:pt x="14836" y="14739"/>
                    <a:pt x="13001" y="14448"/>
                    <a:pt x="11532" y="13926"/>
                  </a:cubicBezTo>
                  <a:cubicBezTo>
                    <a:pt x="11452" y="13903"/>
                    <a:pt x="11415" y="13724"/>
                    <a:pt x="11522" y="13724"/>
                  </a:cubicBezTo>
                  <a:cubicBezTo>
                    <a:pt x="11525" y="13724"/>
                    <a:pt x="11529" y="13724"/>
                    <a:pt x="11532" y="13724"/>
                  </a:cubicBezTo>
                  <a:cubicBezTo>
                    <a:pt x="12009" y="13734"/>
                    <a:pt x="12485" y="13740"/>
                    <a:pt x="12960" y="13740"/>
                  </a:cubicBezTo>
                  <a:cubicBezTo>
                    <a:pt x="15832" y="13740"/>
                    <a:pt x="18678" y="13544"/>
                    <a:pt x="21498" y="13034"/>
                  </a:cubicBezTo>
                  <a:cubicBezTo>
                    <a:pt x="21831" y="12629"/>
                    <a:pt x="22796" y="11069"/>
                    <a:pt x="21438" y="8057"/>
                  </a:cubicBezTo>
                  <a:cubicBezTo>
                    <a:pt x="20533" y="6021"/>
                    <a:pt x="19021" y="5437"/>
                    <a:pt x="18378" y="5271"/>
                  </a:cubicBezTo>
                  <a:cubicBezTo>
                    <a:pt x="15497" y="7104"/>
                    <a:pt x="13568" y="8545"/>
                    <a:pt x="10901" y="11105"/>
                  </a:cubicBezTo>
                  <a:cubicBezTo>
                    <a:pt x="10881" y="11125"/>
                    <a:pt x="10863" y="11133"/>
                    <a:pt x="10846" y="11133"/>
                  </a:cubicBezTo>
                  <a:cubicBezTo>
                    <a:pt x="10772" y="11133"/>
                    <a:pt x="10732" y="10970"/>
                    <a:pt x="10770" y="10902"/>
                  </a:cubicBezTo>
                  <a:cubicBezTo>
                    <a:pt x="11925" y="9093"/>
                    <a:pt x="12461" y="8473"/>
                    <a:pt x="14128" y="7140"/>
                  </a:cubicBezTo>
                  <a:cubicBezTo>
                    <a:pt x="15116" y="6342"/>
                    <a:pt x="16450" y="5187"/>
                    <a:pt x="17807" y="4509"/>
                  </a:cubicBezTo>
                  <a:cubicBezTo>
                    <a:pt x="17474" y="3747"/>
                    <a:pt x="16807" y="2532"/>
                    <a:pt x="15700" y="1723"/>
                  </a:cubicBezTo>
                  <a:cubicBezTo>
                    <a:pt x="14801" y="1060"/>
                    <a:pt x="13864" y="859"/>
                    <a:pt x="13059" y="859"/>
                  </a:cubicBezTo>
                  <a:cubicBezTo>
                    <a:pt x="11825" y="859"/>
                    <a:pt x="10901" y="1330"/>
                    <a:pt x="10901" y="1330"/>
                  </a:cubicBezTo>
                  <a:cubicBezTo>
                    <a:pt x="10901" y="1330"/>
                    <a:pt x="10889" y="1306"/>
                    <a:pt x="10878" y="1294"/>
                  </a:cubicBezTo>
                  <a:cubicBezTo>
                    <a:pt x="10092" y="2092"/>
                    <a:pt x="9342" y="2925"/>
                    <a:pt x="8639" y="3806"/>
                  </a:cubicBezTo>
                  <a:cubicBezTo>
                    <a:pt x="7901" y="4735"/>
                    <a:pt x="7472" y="5556"/>
                    <a:pt x="6984" y="6628"/>
                  </a:cubicBezTo>
                  <a:cubicBezTo>
                    <a:pt x="6770" y="7104"/>
                    <a:pt x="6603" y="7688"/>
                    <a:pt x="6270" y="8081"/>
                  </a:cubicBezTo>
                  <a:cubicBezTo>
                    <a:pt x="6260" y="8093"/>
                    <a:pt x="6250" y="8098"/>
                    <a:pt x="6241" y="8098"/>
                  </a:cubicBezTo>
                  <a:cubicBezTo>
                    <a:pt x="6204" y="8098"/>
                    <a:pt x="6175" y="8023"/>
                    <a:pt x="6175" y="7985"/>
                  </a:cubicBezTo>
                  <a:cubicBezTo>
                    <a:pt x="6460" y="6318"/>
                    <a:pt x="6877" y="4878"/>
                    <a:pt x="7818" y="3437"/>
                  </a:cubicBezTo>
                  <a:cubicBezTo>
                    <a:pt x="8294" y="2687"/>
                    <a:pt x="9175" y="1425"/>
                    <a:pt x="10163" y="651"/>
                  </a:cubicBezTo>
                  <a:cubicBezTo>
                    <a:pt x="9544" y="249"/>
                    <a:pt x="8721" y="1"/>
                    <a:pt x="7843" y="1"/>
                  </a:cubicBezTo>
                  <a:close/>
                </a:path>
              </a:pathLst>
            </a:custGeom>
            <a:solidFill>
              <a:srgbClr val="F0C47F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6"/>
            <p:cNvSpPr/>
            <p:nvPr/>
          </p:nvSpPr>
          <p:spPr>
            <a:xfrm>
              <a:off x="2887625" y="4052125"/>
              <a:ext cx="117525" cy="186500"/>
            </a:xfrm>
            <a:custGeom>
              <a:avLst/>
              <a:gdLst/>
              <a:ahLst/>
              <a:cxnLst/>
              <a:rect l="l" t="t" r="r" b="b"/>
              <a:pathLst>
                <a:path w="4701" h="7460" extrusionOk="0">
                  <a:moveTo>
                    <a:pt x="3986" y="0"/>
                  </a:moveTo>
                  <a:cubicBezTo>
                    <a:pt x="3010" y="786"/>
                    <a:pt x="2129" y="2048"/>
                    <a:pt x="1641" y="2798"/>
                  </a:cubicBezTo>
                  <a:cubicBezTo>
                    <a:pt x="700" y="4239"/>
                    <a:pt x="283" y="5679"/>
                    <a:pt x="9" y="7346"/>
                  </a:cubicBezTo>
                  <a:cubicBezTo>
                    <a:pt x="0" y="7384"/>
                    <a:pt x="28" y="7459"/>
                    <a:pt x="70" y="7459"/>
                  </a:cubicBezTo>
                  <a:cubicBezTo>
                    <a:pt x="80" y="7459"/>
                    <a:pt x="92" y="7454"/>
                    <a:pt x="105" y="7442"/>
                  </a:cubicBezTo>
                  <a:cubicBezTo>
                    <a:pt x="426" y="7049"/>
                    <a:pt x="605" y="6453"/>
                    <a:pt x="807" y="5989"/>
                  </a:cubicBezTo>
                  <a:cubicBezTo>
                    <a:pt x="1295" y="4917"/>
                    <a:pt x="1724" y="4096"/>
                    <a:pt x="2462" y="3167"/>
                  </a:cubicBezTo>
                  <a:cubicBezTo>
                    <a:pt x="3165" y="2286"/>
                    <a:pt x="3915" y="1453"/>
                    <a:pt x="4701" y="655"/>
                  </a:cubicBezTo>
                  <a:cubicBezTo>
                    <a:pt x="4498" y="393"/>
                    <a:pt x="4260" y="179"/>
                    <a:pt x="3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6"/>
            <p:cNvSpPr/>
            <p:nvPr/>
          </p:nvSpPr>
          <p:spPr>
            <a:xfrm>
              <a:off x="3001225" y="4148850"/>
              <a:ext cx="191450" cy="165625"/>
            </a:xfrm>
            <a:custGeom>
              <a:avLst/>
              <a:gdLst/>
              <a:ahLst/>
              <a:cxnLst/>
              <a:rect l="l" t="t" r="r" b="b"/>
              <a:pathLst>
                <a:path w="7658" h="6625" extrusionOk="0">
                  <a:moveTo>
                    <a:pt x="7086" y="1"/>
                  </a:moveTo>
                  <a:cubicBezTo>
                    <a:pt x="5729" y="679"/>
                    <a:pt x="4395" y="1834"/>
                    <a:pt x="3407" y="2632"/>
                  </a:cubicBezTo>
                  <a:cubicBezTo>
                    <a:pt x="1740" y="3965"/>
                    <a:pt x="1204" y="4585"/>
                    <a:pt x="49" y="6394"/>
                  </a:cubicBezTo>
                  <a:cubicBezTo>
                    <a:pt x="1" y="6462"/>
                    <a:pt x="47" y="6625"/>
                    <a:pt x="124" y="6625"/>
                  </a:cubicBezTo>
                  <a:cubicBezTo>
                    <a:pt x="141" y="6625"/>
                    <a:pt x="160" y="6617"/>
                    <a:pt x="180" y="6597"/>
                  </a:cubicBezTo>
                  <a:cubicBezTo>
                    <a:pt x="2835" y="4037"/>
                    <a:pt x="4776" y="2596"/>
                    <a:pt x="7657" y="763"/>
                  </a:cubicBezTo>
                  <a:cubicBezTo>
                    <a:pt x="7562" y="739"/>
                    <a:pt x="7455" y="715"/>
                    <a:pt x="7348" y="703"/>
                  </a:cubicBezTo>
                  <a:cubicBezTo>
                    <a:pt x="7276" y="465"/>
                    <a:pt x="7181" y="227"/>
                    <a:pt x="7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6"/>
            <p:cNvSpPr/>
            <p:nvPr/>
          </p:nvSpPr>
          <p:spPr>
            <a:xfrm>
              <a:off x="3018825" y="4361975"/>
              <a:ext cx="265825" cy="42675"/>
            </a:xfrm>
            <a:custGeom>
              <a:avLst/>
              <a:gdLst/>
              <a:ahLst/>
              <a:cxnLst/>
              <a:rect l="l" t="t" r="r" b="b"/>
              <a:pathLst>
                <a:path w="10633" h="1707" extrusionOk="0">
                  <a:moveTo>
                    <a:pt x="10073" y="1"/>
                  </a:moveTo>
                  <a:cubicBezTo>
                    <a:pt x="7253" y="511"/>
                    <a:pt x="4398" y="707"/>
                    <a:pt x="1531" y="707"/>
                  </a:cubicBezTo>
                  <a:cubicBezTo>
                    <a:pt x="1057" y="707"/>
                    <a:pt x="582" y="701"/>
                    <a:pt x="107" y="691"/>
                  </a:cubicBezTo>
                  <a:cubicBezTo>
                    <a:pt x="0" y="691"/>
                    <a:pt x="24" y="870"/>
                    <a:pt x="107" y="893"/>
                  </a:cubicBezTo>
                  <a:cubicBezTo>
                    <a:pt x="1576" y="1415"/>
                    <a:pt x="3411" y="1706"/>
                    <a:pt x="5270" y="1706"/>
                  </a:cubicBezTo>
                  <a:cubicBezTo>
                    <a:pt x="7149" y="1706"/>
                    <a:pt x="9053" y="1409"/>
                    <a:pt x="10632" y="751"/>
                  </a:cubicBezTo>
                  <a:cubicBezTo>
                    <a:pt x="10442" y="512"/>
                    <a:pt x="10216" y="286"/>
                    <a:pt x="9978" y="108"/>
                  </a:cubicBezTo>
                  <a:cubicBezTo>
                    <a:pt x="10013" y="72"/>
                    <a:pt x="10037" y="36"/>
                    <a:pt x="100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5259" y="818619"/>
            <a:ext cx="7688679" cy="4324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6" name="Google Shape;2976;p37"/>
          <p:cNvSpPr/>
          <p:nvPr/>
        </p:nvSpPr>
        <p:spPr>
          <a:xfrm>
            <a:off x="4706694" y="1625375"/>
            <a:ext cx="796800" cy="7968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7" name="Google Shape;2977;p37"/>
          <p:cNvSpPr/>
          <p:nvPr/>
        </p:nvSpPr>
        <p:spPr>
          <a:xfrm>
            <a:off x="4706694" y="3479000"/>
            <a:ext cx="796800" cy="7968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37"/>
          <p:cNvSpPr/>
          <p:nvPr/>
        </p:nvSpPr>
        <p:spPr>
          <a:xfrm>
            <a:off x="1202794" y="1625375"/>
            <a:ext cx="796800" cy="796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9" name="Google Shape;2979;p37"/>
          <p:cNvSpPr/>
          <p:nvPr/>
        </p:nvSpPr>
        <p:spPr>
          <a:xfrm>
            <a:off x="1202794" y="3479000"/>
            <a:ext cx="796800" cy="7968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0" name="Google Shape;2980;p37"/>
          <p:cNvSpPr txBox="1">
            <a:spLocks noGrp="1"/>
          </p:cNvSpPr>
          <p:nvPr>
            <p:ph type="subTitle" idx="1"/>
          </p:nvPr>
        </p:nvSpPr>
        <p:spPr>
          <a:xfrm>
            <a:off x="2136784" y="1972335"/>
            <a:ext cx="216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2981" name="Google Shape;2981;p37"/>
          <p:cNvSpPr txBox="1">
            <a:spLocks noGrp="1"/>
          </p:cNvSpPr>
          <p:nvPr>
            <p:ph type="subTitle" idx="3"/>
          </p:nvPr>
        </p:nvSpPr>
        <p:spPr>
          <a:xfrm>
            <a:off x="5647106" y="1972335"/>
            <a:ext cx="216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2982" name="Google Shape;2982;p37"/>
          <p:cNvSpPr txBox="1">
            <a:spLocks noGrp="1"/>
          </p:cNvSpPr>
          <p:nvPr>
            <p:ph type="subTitle" idx="5"/>
          </p:nvPr>
        </p:nvSpPr>
        <p:spPr>
          <a:xfrm>
            <a:off x="2136784" y="3822700"/>
            <a:ext cx="216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2983" name="Google Shape;2983;p37"/>
          <p:cNvSpPr txBox="1">
            <a:spLocks noGrp="1"/>
          </p:cNvSpPr>
          <p:nvPr>
            <p:ph type="subTitle" idx="7"/>
          </p:nvPr>
        </p:nvSpPr>
        <p:spPr>
          <a:xfrm>
            <a:off x="5647106" y="3822700"/>
            <a:ext cx="216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2984" name="Google Shape;2984;p37"/>
          <p:cNvSpPr txBox="1">
            <a:spLocks noGrp="1"/>
          </p:cNvSpPr>
          <p:nvPr>
            <p:ph type="subTitle" idx="8"/>
          </p:nvPr>
        </p:nvSpPr>
        <p:spPr>
          <a:xfrm>
            <a:off x="2128375" y="1610088"/>
            <a:ext cx="24012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ice cream</a:t>
            </a:r>
            <a:endParaRPr/>
          </a:p>
        </p:txBody>
      </p:sp>
      <p:sp>
        <p:nvSpPr>
          <p:cNvPr id="2985" name="Google Shape;2985;p37"/>
          <p:cNvSpPr txBox="1">
            <a:spLocks noGrp="1"/>
          </p:cNvSpPr>
          <p:nvPr>
            <p:ph type="subTitle" idx="9"/>
          </p:nvPr>
        </p:nvSpPr>
        <p:spPr>
          <a:xfrm>
            <a:off x="5643225" y="1610088"/>
            <a:ext cx="24012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2986" name="Google Shape;2986;p37"/>
          <p:cNvSpPr txBox="1">
            <a:spLocks noGrp="1"/>
          </p:cNvSpPr>
          <p:nvPr>
            <p:ph type="subTitle" idx="13"/>
          </p:nvPr>
        </p:nvSpPr>
        <p:spPr>
          <a:xfrm>
            <a:off x="2128371" y="3460737"/>
            <a:ext cx="24012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month</a:t>
            </a:r>
            <a:endParaRPr/>
          </a:p>
        </p:txBody>
      </p:sp>
      <p:sp>
        <p:nvSpPr>
          <p:cNvPr id="2987" name="Google Shape;2987;p37"/>
          <p:cNvSpPr txBox="1">
            <a:spLocks noGrp="1"/>
          </p:cNvSpPr>
          <p:nvPr>
            <p:ph type="subTitle" idx="14"/>
          </p:nvPr>
        </p:nvSpPr>
        <p:spPr>
          <a:xfrm>
            <a:off x="5638175" y="3460737"/>
            <a:ext cx="24012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988" name="Google Shape;2988;p37"/>
          <p:cNvSpPr txBox="1">
            <a:spLocks noGrp="1"/>
          </p:cNvSpPr>
          <p:nvPr>
            <p:ph type="title"/>
          </p:nvPr>
        </p:nvSpPr>
        <p:spPr>
          <a:xfrm>
            <a:off x="1186294" y="1589263"/>
            <a:ext cx="8298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989" name="Google Shape;2989;p37"/>
          <p:cNvSpPr txBox="1">
            <a:spLocks noGrp="1"/>
          </p:cNvSpPr>
          <p:nvPr>
            <p:ph type="title" idx="2"/>
          </p:nvPr>
        </p:nvSpPr>
        <p:spPr>
          <a:xfrm>
            <a:off x="4690194" y="1589263"/>
            <a:ext cx="8298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990" name="Google Shape;2990;p37"/>
          <p:cNvSpPr txBox="1">
            <a:spLocks noGrp="1"/>
          </p:cNvSpPr>
          <p:nvPr>
            <p:ph type="title" idx="4"/>
          </p:nvPr>
        </p:nvSpPr>
        <p:spPr>
          <a:xfrm>
            <a:off x="1186294" y="3440050"/>
            <a:ext cx="8298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991" name="Google Shape;2991;p37"/>
          <p:cNvSpPr txBox="1">
            <a:spLocks noGrp="1"/>
          </p:cNvSpPr>
          <p:nvPr>
            <p:ph type="title" idx="6"/>
          </p:nvPr>
        </p:nvSpPr>
        <p:spPr>
          <a:xfrm>
            <a:off x="4690194" y="3440050"/>
            <a:ext cx="8298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992" name="Google Shape;2992;p37"/>
          <p:cNvSpPr txBox="1">
            <a:spLocks noGrp="1"/>
          </p:cNvSpPr>
          <p:nvPr>
            <p:ph type="title" idx="15"/>
          </p:nvPr>
        </p:nvSpPr>
        <p:spPr>
          <a:xfrm>
            <a:off x="720000" y="495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</a:t>
            </a:r>
            <a:r>
              <a:rPr lang="en">
                <a:solidFill>
                  <a:schemeClr val="lt1"/>
                </a:solidFill>
              </a:rPr>
              <a:t>contents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93" name="Google Shape;2993;p37"/>
          <p:cNvSpPr/>
          <p:nvPr/>
        </p:nvSpPr>
        <p:spPr>
          <a:xfrm rot="395019">
            <a:off x="7433202" y="3927652"/>
            <a:ext cx="36044" cy="24339"/>
          </a:xfrm>
          <a:custGeom>
            <a:avLst/>
            <a:gdLst/>
            <a:ahLst/>
            <a:cxnLst/>
            <a:rect l="l" t="t" r="r" b="b"/>
            <a:pathLst>
              <a:path w="662" h="447" extrusionOk="0">
                <a:moveTo>
                  <a:pt x="661" y="0"/>
                </a:moveTo>
                <a:cubicBezTo>
                  <a:pt x="465" y="161"/>
                  <a:pt x="233" y="322"/>
                  <a:pt x="1" y="446"/>
                </a:cubicBezTo>
                <a:cubicBezTo>
                  <a:pt x="233" y="322"/>
                  <a:pt x="465" y="161"/>
                  <a:pt x="661" y="0"/>
                </a:cubicBezTo>
                <a:close/>
              </a:path>
            </a:pathLst>
          </a:custGeom>
          <a:solidFill>
            <a:srgbClr val="E0DF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4" name="Google Shape;2994;p37"/>
          <p:cNvSpPr/>
          <p:nvPr/>
        </p:nvSpPr>
        <p:spPr>
          <a:xfrm rot="395019">
            <a:off x="7403207" y="3948088"/>
            <a:ext cx="27278" cy="11707"/>
          </a:xfrm>
          <a:custGeom>
            <a:avLst/>
            <a:gdLst/>
            <a:ahLst/>
            <a:cxnLst/>
            <a:rect l="l" t="t" r="r" b="b"/>
            <a:pathLst>
              <a:path w="501" h="215" extrusionOk="0">
                <a:moveTo>
                  <a:pt x="500" y="0"/>
                </a:moveTo>
                <a:cubicBezTo>
                  <a:pt x="339" y="72"/>
                  <a:pt x="179" y="161"/>
                  <a:pt x="0" y="215"/>
                </a:cubicBezTo>
                <a:cubicBezTo>
                  <a:pt x="179" y="161"/>
                  <a:pt x="339" y="72"/>
                  <a:pt x="500" y="0"/>
                </a:cubicBezTo>
                <a:close/>
              </a:path>
            </a:pathLst>
          </a:custGeom>
          <a:solidFill>
            <a:srgbClr val="E0DF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5" name="Google Shape;2995;p37"/>
          <p:cNvSpPr/>
          <p:nvPr/>
        </p:nvSpPr>
        <p:spPr>
          <a:xfrm rot="395019">
            <a:off x="7471250" y="3916141"/>
            <a:ext cx="15572" cy="14647"/>
          </a:xfrm>
          <a:custGeom>
            <a:avLst/>
            <a:gdLst/>
            <a:ahLst/>
            <a:cxnLst/>
            <a:rect l="l" t="t" r="r" b="b"/>
            <a:pathLst>
              <a:path w="286" h="269" extrusionOk="0">
                <a:moveTo>
                  <a:pt x="0" y="268"/>
                </a:moveTo>
                <a:cubicBezTo>
                  <a:pt x="107" y="179"/>
                  <a:pt x="196" y="90"/>
                  <a:pt x="286" y="1"/>
                </a:cubicBezTo>
                <a:lnTo>
                  <a:pt x="286" y="1"/>
                </a:lnTo>
                <a:cubicBezTo>
                  <a:pt x="196" y="90"/>
                  <a:pt x="107" y="179"/>
                  <a:pt x="0" y="268"/>
                </a:cubicBezTo>
                <a:close/>
              </a:path>
            </a:pathLst>
          </a:custGeom>
          <a:solidFill>
            <a:srgbClr val="E0DF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6" name="Google Shape;2996;p37"/>
          <p:cNvSpPr/>
          <p:nvPr/>
        </p:nvSpPr>
        <p:spPr>
          <a:xfrm rot="395019">
            <a:off x="7487864" y="3911662"/>
            <a:ext cx="6860" cy="5880"/>
          </a:xfrm>
          <a:custGeom>
            <a:avLst/>
            <a:gdLst/>
            <a:ahLst/>
            <a:cxnLst/>
            <a:rect l="l" t="t" r="r" b="b"/>
            <a:pathLst>
              <a:path w="126" h="108" extrusionOk="0">
                <a:moveTo>
                  <a:pt x="1" y="108"/>
                </a:moveTo>
                <a:lnTo>
                  <a:pt x="1" y="108"/>
                </a:lnTo>
                <a:lnTo>
                  <a:pt x="125" y="1"/>
                </a:lnTo>
                <a:close/>
              </a:path>
            </a:pathLst>
          </a:custGeom>
          <a:solidFill>
            <a:srgbClr val="E0DF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7" name="Google Shape;2997;p37"/>
          <p:cNvSpPr/>
          <p:nvPr/>
        </p:nvSpPr>
        <p:spPr>
          <a:xfrm rot="395019">
            <a:off x="7044590" y="3887735"/>
            <a:ext cx="441071" cy="67081"/>
          </a:xfrm>
          <a:custGeom>
            <a:avLst/>
            <a:gdLst/>
            <a:ahLst/>
            <a:cxnLst/>
            <a:rect l="l" t="t" r="r" b="b"/>
            <a:pathLst>
              <a:path w="8101" h="1232" extrusionOk="0">
                <a:moveTo>
                  <a:pt x="2837" y="0"/>
                </a:moveTo>
                <a:cubicBezTo>
                  <a:pt x="2088" y="750"/>
                  <a:pt x="1053" y="1160"/>
                  <a:pt x="0" y="1160"/>
                </a:cubicBezTo>
                <a:lnTo>
                  <a:pt x="5281" y="1231"/>
                </a:lnTo>
                <a:cubicBezTo>
                  <a:pt x="5745" y="1231"/>
                  <a:pt x="6209" y="1160"/>
                  <a:pt x="6637" y="1000"/>
                </a:cubicBezTo>
                <a:cubicBezTo>
                  <a:pt x="6816" y="946"/>
                  <a:pt x="6976" y="857"/>
                  <a:pt x="7137" y="785"/>
                </a:cubicBezTo>
                <a:cubicBezTo>
                  <a:pt x="7387" y="661"/>
                  <a:pt x="7601" y="500"/>
                  <a:pt x="7815" y="339"/>
                </a:cubicBezTo>
                <a:cubicBezTo>
                  <a:pt x="7922" y="250"/>
                  <a:pt x="8011" y="161"/>
                  <a:pt x="8101" y="72"/>
                </a:cubicBezTo>
                <a:lnTo>
                  <a:pt x="2837" y="0"/>
                </a:lnTo>
                <a:close/>
              </a:path>
            </a:pathLst>
          </a:custGeom>
          <a:solidFill>
            <a:srgbClr val="FFFFFF">
              <a:alpha val="14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8" name="Google Shape;2998;p37"/>
          <p:cNvGrpSpPr/>
          <p:nvPr/>
        </p:nvGrpSpPr>
        <p:grpSpPr>
          <a:xfrm>
            <a:off x="8002129" y="53110"/>
            <a:ext cx="1141862" cy="1457489"/>
            <a:chOff x="8038627" y="49111"/>
            <a:chExt cx="1050085" cy="1340343"/>
          </a:xfrm>
        </p:grpSpPr>
        <p:grpSp>
          <p:nvGrpSpPr>
            <p:cNvPr id="2999" name="Google Shape;2999;p37"/>
            <p:cNvGrpSpPr/>
            <p:nvPr/>
          </p:nvGrpSpPr>
          <p:grpSpPr>
            <a:xfrm rot="-1441640">
              <a:off x="8254474" y="123372"/>
              <a:ext cx="618391" cy="1191821"/>
              <a:chOff x="1150775" y="3070925"/>
              <a:chExt cx="669125" cy="1289600"/>
            </a:xfrm>
          </p:grpSpPr>
          <p:sp>
            <p:nvSpPr>
              <p:cNvPr id="3000" name="Google Shape;3000;p37"/>
              <p:cNvSpPr/>
              <p:nvPr/>
            </p:nvSpPr>
            <p:spPr>
              <a:xfrm>
                <a:off x="1425975" y="4043800"/>
                <a:ext cx="11690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12580" extrusionOk="0">
                    <a:moveTo>
                      <a:pt x="55" y="0"/>
                    </a:moveTo>
                    <a:lnTo>
                      <a:pt x="37" y="1892"/>
                    </a:lnTo>
                    <a:lnTo>
                      <a:pt x="1" y="10331"/>
                    </a:lnTo>
                    <a:cubicBezTo>
                      <a:pt x="37" y="11580"/>
                      <a:pt x="1054" y="12580"/>
                      <a:pt x="2303" y="12580"/>
                    </a:cubicBezTo>
                    <a:cubicBezTo>
                      <a:pt x="2314" y="12580"/>
                      <a:pt x="2325" y="12580"/>
                      <a:pt x="2336" y="12580"/>
                    </a:cubicBezTo>
                    <a:cubicBezTo>
                      <a:pt x="3570" y="12580"/>
                      <a:pt x="4587" y="11587"/>
                      <a:pt x="4640" y="10349"/>
                    </a:cubicBezTo>
                    <a:lnTo>
                      <a:pt x="4676" y="18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37"/>
              <p:cNvSpPr/>
              <p:nvPr/>
            </p:nvSpPr>
            <p:spPr>
              <a:xfrm>
                <a:off x="1150775" y="3070925"/>
                <a:ext cx="669125" cy="974225"/>
              </a:xfrm>
              <a:custGeom>
                <a:avLst/>
                <a:gdLst/>
                <a:ahLst/>
                <a:cxnLst/>
                <a:rect l="l" t="t" r="r" b="b"/>
                <a:pathLst>
                  <a:path w="26765" h="38969" extrusionOk="0">
                    <a:moveTo>
                      <a:pt x="13560" y="1"/>
                    </a:moveTo>
                    <a:cubicBezTo>
                      <a:pt x="11152" y="1"/>
                      <a:pt x="9171" y="1910"/>
                      <a:pt x="9100" y="4319"/>
                    </a:cubicBezTo>
                    <a:lnTo>
                      <a:pt x="9100" y="4604"/>
                    </a:lnTo>
                    <a:cubicBezTo>
                      <a:pt x="9100" y="4729"/>
                      <a:pt x="9100" y="4854"/>
                      <a:pt x="9082" y="4979"/>
                    </a:cubicBezTo>
                    <a:cubicBezTo>
                      <a:pt x="8921" y="6620"/>
                      <a:pt x="7779" y="8012"/>
                      <a:pt x="6174" y="8476"/>
                    </a:cubicBezTo>
                    <a:cubicBezTo>
                      <a:pt x="4621" y="8922"/>
                      <a:pt x="3479" y="10260"/>
                      <a:pt x="3283" y="11866"/>
                    </a:cubicBezTo>
                    <a:lnTo>
                      <a:pt x="2730" y="16095"/>
                    </a:lnTo>
                    <a:lnTo>
                      <a:pt x="1267" y="27478"/>
                    </a:lnTo>
                    <a:lnTo>
                      <a:pt x="214" y="35686"/>
                    </a:lnTo>
                    <a:cubicBezTo>
                      <a:pt x="0" y="37363"/>
                      <a:pt x="1303" y="38862"/>
                      <a:pt x="2998" y="38880"/>
                    </a:cubicBezTo>
                    <a:lnTo>
                      <a:pt x="7958" y="38898"/>
                    </a:lnTo>
                    <a:lnTo>
                      <a:pt x="18788" y="38951"/>
                    </a:lnTo>
                    <a:lnTo>
                      <a:pt x="23749" y="38969"/>
                    </a:lnTo>
                    <a:cubicBezTo>
                      <a:pt x="25444" y="38969"/>
                      <a:pt x="26764" y="37488"/>
                      <a:pt x="26568" y="35811"/>
                    </a:cubicBezTo>
                    <a:lnTo>
                      <a:pt x="25586" y="27585"/>
                    </a:lnTo>
                    <a:lnTo>
                      <a:pt x="24230" y="16184"/>
                    </a:lnTo>
                    <a:lnTo>
                      <a:pt x="23731" y="11955"/>
                    </a:lnTo>
                    <a:cubicBezTo>
                      <a:pt x="23535" y="10349"/>
                      <a:pt x="22410" y="9011"/>
                      <a:pt x="20858" y="8547"/>
                    </a:cubicBezTo>
                    <a:cubicBezTo>
                      <a:pt x="19270" y="8066"/>
                      <a:pt x="18128" y="6674"/>
                      <a:pt x="17985" y="5014"/>
                    </a:cubicBezTo>
                    <a:lnTo>
                      <a:pt x="17968" y="4354"/>
                    </a:lnTo>
                    <a:cubicBezTo>
                      <a:pt x="17914" y="1946"/>
                      <a:pt x="15969" y="19"/>
                      <a:pt x="13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02" name="Google Shape;3002;p37"/>
              <p:cNvGrpSpPr/>
              <p:nvPr/>
            </p:nvGrpSpPr>
            <p:grpSpPr>
              <a:xfrm>
                <a:off x="1150775" y="3075125"/>
                <a:ext cx="669075" cy="1285400"/>
                <a:chOff x="1150775" y="3075125"/>
                <a:chExt cx="669075" cy="1285400"/>
              </a:xfrm>
            </p:grpSpPr>
            <p:sp>
              <p:nvSpPr>
                <p:cNvPr id="3003" name="Google Shape;3003;p37"/>
                <p:cNvSpPr/>
                <p:nvPr/>
              </p:nvSpPr>
              <p:spPr>
                <a:xfrm>
                  <a:off x="1599950" y="31802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4" name="Google Shape;3004;p37"/>
                <p:cNvSpPr/>
                <p:nvPr/>
              </p:nvSpPr>
              <p:spPr>
                <a:xfrm>
                  <a:off x="1425975" y="4043800"/>
                  <a:ext cx="116900" cy="3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6" h="12669" extrusionOk="0">
                      <a:moveTo>
                        <a:pt x="55" y="0"/>
                      </a:moveTo>
                      <a:lnTo>
                        <a:pt x="1" y="10331"/>
                      </a:lnTo>
                      <a:cubicBezTo>
                        <a:pt x="1" y="11616"/>
                        <a:pt x="1018" y="12651"/>
                        <a:pt x="2303" y="12669"/>
                      </a:cubicBezTo>
                      <a:cubicBezTo>
                        <a:pt x="3587" y="12669"/>
                        <a:pt x="4622" y="11634"/>
                        <a:pt x="4640" y="10349"/>
                      </a:cubicBezTo>
                      <a:lnTo>
                        <a:pt x="4676" y="18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5" name="Google Shape;3005;p37"/>
                <p:cNvSpPr/>
                <p:nvPr/>
              </p:nvSpPr>
              <p:spPr>
                <a:xfrm>
                  <a:off x="1426875" y="4043800"/>
                  <a:ext cx="116000" cy="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0" h="1910" extrusionOk="0">
                      <a:moveTo>
                        <a:pt x="19" y="0"/>
                      </a:moveTo>
                      <a:lnTo>
                        <a:pt x="1" y="1892"/>
                      </a:lnTo>
                      <a:lnTo>
                        <a:pt x="4640" y="1910"/>
                      </a:lnTo>
                      <a:lnTo>
                        <a:pt x="4640" y="18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44242">
                    <a:alpha val="17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6" name="Google Shape;3006;p37"/>
                <p:cNvSpPr/>
                <p:nvPr/>
              </p:nvSpPr>
              <p:spPr>
                <a:xfrm>
                  <a:off x="1442925" y="4108925"/>
                  <a:ext cx="28575" cy="2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" h="9056" extrusionOk="0">
                      <a:moveTo>
                        <a:pt x="554" y="0"/>
                      </a:moveTo>
                      <a:cubicBezTo>
                        <a:pt x="269" y="0"/>
                        <a:pt x="37" y="232"/>
                        <a:pt x="55" y="518"/>
                      </a:cubicBezTo>
                      <a:lnTo>
                        <a:pt x="19" y="8030"/>
                      </a:lnTo>
                      <a:cubicBezTo>
                        <a:pt x="1" y="8458"/>
                        <a:pt x="251" y="8850"/>
                        <a:pt x="661" y="9029"/>
                      </a:cubicBezTo>
                      <a:cubicBezTo>
                        <a:pt x="701" y="9047"/>
                        <a:pt x="743" y="9056"/>
                        <a:pt x="784" y="9056"/>
                      </a:cubicBezTo>
                      <a:cubicBezTo>
                        <a:pt x="944" y="9056"/>
                        <a:pt x="1093" y="8928"/>
                        <a:pt x="1107" y="8743"/>
                      </a:cubicBezTo>
                      <a:lnTo>
                        <a:pt x="1143" y="518"/>
                      </a:lnTo>
                      <a:cubicBezTo>
                        <a:pt x="1143" y="232"/>
                        <a:pt x="911" y="0"/>
                        <a:pt x="625" y="0"/>
                      </a:cubicBezTo>
                      <a:close/>
                    </a:path>
                  </a:pathLst>
                </a:custGeom>
                <a:solidFill>
                  <a:srgbClr val="744242">
                    <a:alpha val="17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7" name="Google Shape;3007;p37"/>
                <p:cNvSpPr/>
                <p:nvPr/>
              </p:nvSpPr>
              <p:spPr>
                <a:xfrm>
                  <a:off x="1183325" y="3475100"/>
                  <a:ext cx="186220" cy="2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0" h="11421" extrusionOk="0">
                      <a:moveTo>
                        <a:pt x="1464" y="1"/>
                      </a:moveTo>
                      <a:lnTo>
                        <a:pt x="1" y="11384"/>
                      </a:lnTo>
                      <a:lnTo>
                        <a:pt x="7067" y="11420"/>
                      </a:lnTo>
                      <a:lnTo>
                        <a:pt x="7459" y="19"/>
                      </a:lnTo>
                      <a:lnTo>
                        <a:pt x="146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8" name="Google Shape;3008;p37"/>
                <p:cNvSpPr/>
                <p:nvPr/>
              </p:nvSpPr>
              <p:spPr>
                <a:xfrm>
                  <a:off x="1150775" y="3757875"/>
                  <a:ext cx="208325" cy="28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3" h="11420" extrusionOk="0">
                      <a:moveTo>
                        <a:pt x="1267" y="0"/>
                      </a:moveTo>
                      <a:lnTo>
                        <a:pt x="214" y="8208"/>
                      </a:lnTo>
                      <a:cubicBezTo>
                        <a:pt x="0" y="9903"/>
                        <a:pt x="1303" y="11384"/>
                        <a:pt x="2998" y="11402"/>
                      </a:cubicBezTo>
                      <a:lnTo>
                        <a:pt x="7958" y="11420"/>
                      </a:lnTo>
                      <a:lnTo>
                        <a:pt x="8333" y="36"/>
                      </a:lnTo>
                      <a:lnTo>
                        <a:pt x="126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9" name="Google Shape;3009;p37"/>
                <p:cNvSpPr/>
                <p:nvPr/>
              </p:nvSpPr>
              <p:spPr>
                <a:xfrm>
                  <a:off x="1357950" y="3475675"/>
                  <a:ext cx="259972" cy="285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9" h="11438" extrusionOk="0">
                      <a:moveTo>
                        <a:pt x="393" y="1"/>
                      </a:moveTo>
                      <a:lnTo>
                        <a:pt x="1" y="11402"/>
                      </a:lnTo>
                      <a:lnTo>
                        <a:pt x="10189" y="11438"/>
                      </a:lnTo>
                      <a:lnTo>
                        <a:pt x="9921" y="54"/>
                      </a:lnTo>
                      <a:lnTo>
                        <a:pt x="39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0" name="Google Shape;3010;p37"/>
                <p:cNvSpPr/>
                <p:nvPr/>
              </p:nvSpPr>
              <p:spPr>
                <a:xfrm>
                  <a:off x="1345275" y="3758775"/>
                  <a:ext cx="283961" cy="28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2" h="11438" extrusionOk="0">
                      <a:moveTo>
                        <a:pt x="376" y="0"/>
                      </a:moveTo>
                      <a:lnTo>
                        <a:pt x="1" y="11384"/>
                      </a:lnTo>
                      <a:lnTo>
                        <a:pt x="10831" y="11437"/>
                      </a:lnTo>
                      <a:lnTo>
                        <a:pt x="10564" y="36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1" name="Google Shape;3011;p37"/>
                <p:cNvSpPr/>
                <p:nvPr/>
              </p:nvSpPr>
              <p:spPr>
                <a:xfrm>
                  <a:off x="1607371" y="3476900"/>
                  <a:ext cx="183075" cy="28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4" h="11420" extrusionOk="0">
                      <a:moveTo>
                        <a:pt x="0" y="0"/>
                      </a:moveTo>
                      <a:lnTo>
                        <a:pt x="268" y="11384"/>
                      </a:lnTo>
                      <a:lnTo>
                        <a:pt x="7333" y="11419"/>
                      </a:lnTo>
                      <a:lnTo>
                        <a:pt x="5977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2" name="Google Shape;3012;p37"/>
                <p:cNvSpPr/>
                <p:nvPr/>
              </p:nvSpPr>
              <p:spPr>
                <a:xfrm>
                  <a:off x="1613775" y="3759650"/>
                  <a:ext cx="206075" cy="2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3" h="11421" extrusionOk="0">
                      <a:moveTo>
                        <a:pt x="1" y="1"/>
                      </a:moveTo>
                      <a:lnTo>
                        <a:pt x="268" y="11402"/>
                      </a:lnTo>
                      <a:lnTo>
                        <a:pt x="5229" y="11420"/>
                      </a:lnTo>
                      <a:cubicBezTo>
                        <a:pt x="5239" y="11420"/>
                        <a:pt x="5249" y="11420"/>
                        <a:pt x="5259" y="11420"/>
                      </a:cubicBezTo>
                      <a:cubicBezTo>
                        <a:pt x="6939" y="11420"/>
                        <a:pt x="8243" y="9947"/>
                        <a:pt x="8048" y="8262"/>
                      </a:cubicBezTo>
                      <a:lnTo>
                        <a:pt x="7066" y="3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3" name="Google Shape;3013;p37"/>
                <p:cNvSpPr/>
                <p:nvPr/>
              </p:nvSpPr>
              <p:spPr>
                <a:xfrm>
                  <a:off x="1418850" y="3122875"/>
                  <a:ext cx="70500" cy="20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8066" extrusionOk="0">
                      <a:moveTo>
                        <a:pt x="1778" y="0"/>
                      </a:moveTo>
                      <a:cubicBezTo>
                        <a:pt x="1561" y="0"/>
                        <a:pt x="1338" y="70"/>
                        <a:pt x="1142" y="224"/>
                      </a:cubicBezTo>
                      <a:cubicBezTo>
                        <a:pt x="982" y="367"/>
                        <a:pt x="821" y="510"/>
                        <a:pt x="714" y="688"/>
                      </a:cubicBezTo>
                      <a:cubicBezTo>
                        <a:pt x="375" y="1152"/>
                        <a:pt x="197" y="1687"/>
                        <a:pt x="179" y="2258"/>
                      </a:cubicBezTo>
                      <a:lnTo>
                        <a:pt x="179" y="2526"/>
                      </a:lnTo>
                      <a:cubicBezTo>
                        <a:pt x="179" y="2687"/>
                        <a:pt x="179" y="2847"/>
                        <a:pt x="161" y="3008"/>
                      </a:cubicBezTo>
                      <a:lnTo>
                        <a:pt x="36" y="6576"/>
                      </a:lnTo>
                      <a:cubicBezTo>
                        <a:pt x="0" y="7308"/>
                        <a:pt x="536" y="7950"/>
                        <a:pt x="1267" y="8057"/>
                      </a:cubicBezTo>
                      <a:cubicBezTo>
                        <a:pt x="1317" y="8063"/>
                        <a:pt x="1367" y="8066"/>
                        <a:pt x="1417" y="8066"/>
                      </a:cubicBezTo>
                      <a:cubicBezTo>
                        <a:pt x="2157" y="8066"/>
                        <a:pt x="2784" y="7453"/>
                        <a:pt x="2784" y="6683"/>
                      </a:cubicBezTo>
                      <a:lnTo>
                        <a:pt x="2820" y="1045"/>
                      </a:lnTo>
                      <a:cubicBezTo>
                        <a:pt x="2820" y="423"/>
                        <a:pt x="2314" y="0"/>
                        <a:pt x="17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5710"/>
                  </a:srgbClr>
                </a:solidFill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4" name="Google Shape;3014;p37"/>
                <p:cNvSpPr/>
                <p:nvPr/>
              </p:nvSpPr>
              <p:spPr>
                <a:xfrm>
                  <a:off x="1367775" y="3075125"/>
                  <a:ext cx="239607" cy="4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9" h="16167" extrusionOk="0">
                      <a:moveTo>
                        <a:pt x="4835" y="1"/>
                      </a:moveTo>
                      <a:cubicBezTo>
                        <a:pt x="2427" y="1"/>
                        <a:pt x="446" y="1910"/>
                        <a:pt x="375" y="4319"/>
                      </a:cubicBezTo>
                      <a:lnTo>
                        <a:pt x="375" y="4604"/>
                      </a:lnTo>
                      <a:cubicBezTo>
                        <a:pt x="375" y="4729"/>
                        <a:pt x="375" y="4854"/>
                        <a:pt x="357" y="4979"/>
                      </a:cubicBezTo>
                      <a:lnTo>
                        <a:pt x="0" y="16130"/>
                      </a:lnTo>
                      <a:lnTo>
                        <a:pt x="9528" y="16166"/>
                      </a:lnTo>
                      <a:lnTo>
                        <a:pt x="9260" y="5014"/>
                      </a:lnTo>
                      <a:cubicBezTo>
                        <a:pt x="9243" y="4890"/>
                        <a:pt x="9243" y="4765"/>
                        <a:pt x="9243" y="4640"/>
                      </a:cubicBezTo>
                      <a:lnTo>
                        <a:pt x="9243" y="4354"/>
                      </a:lnTo>
                      <a:cubicBezTo>
                        <a:pt x="9189" y="1946"/>
                        <a:pt x="7244" y="19"/>
                        <a:pt x="4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5" name="Google Shape;3015;p37"/>
                <p:cNvSpPr/>
                <p:nvPr/>
              </p:nvSpPr>
              <p:spPr>
                <a:xfrm>
                  <a:off x="1219888" y="3200050"/>
                  <a:ext cx="158825" cy="2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3" h="11135" extrusionOk="0">
                      <a:moveTo>
                        <a:pt x="6353" y="1"/>
                      </a:moveTo>
                      <a:cubicBezTo>
                        <a:pt x="6192" y="1660"/>
                        <a:pt x="5050" y="3034"/>
                        <a:pt x="3445" y="3498"/>
                      </a:cubicBezTo>
                      <a:cubicBezTo>
                        <a:pt x="1892" y="3962"/>
                        <a:pt x="750" y="5282"/>
                        <a:pt x="554" y="6888"/>
                      </a:cubicBezTo>
                      <a:lnTo>
                        <a:pt x="1" y="11117"/>
                      </a:lnTo>
                      <a:lnTo>
                        <a:pt x="5996" y="11135"/>
                      </a:lnTo>
                      <a:lnTo>
                        <a:pt x="635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6" name="Google Shape;3016;p37"/>
                <p:cNvSpPr/>
                <p:nvPr/>
              </p:nvSpPr>
              <p:spPr>
                <a:xfrm>
                  <a:off x="1599938" y="3199613"/>
                  <a:ext cx="156150" cy="2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6" h="11170" extrusionOk="0">
                      <a:moveTo>
                        <a:pt x="0" y="0"/>
                      </a:moveTo>
                      <a:lnTo>
                        <a:pt x="268" y="11152"/>
                      </a:lnTo>
                      <a:lnTo>
                        <a:pt x="6245" y="11170"/>
                      </a:lnTo>
                      <a:lnTo>
                        <a:pt x="5746" y="6941"/>
                      </a:lnTo>
                      <a:cubicBezTo>
                        <a:pt x="5550" y="5335"/>
                        <a:pt x="4425" y="3997"/>
                        <a:pt x="2873" y="3533"/>
                      </a:cubicBezTo>
                      <a:cubicBezTo>
                        <a:pt x="1285" y="3052"/>
                        <a:pt x="143" y="166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017" name="Google Shape;3017;p37"/>
            <p:cNvSpPr/>
            <p:nvPr/>
          </p:nvSpPr>
          <p:spPr>
            <a:xfrm rot="-1442116">
              <a:off x="8399794" y="134195"/>
              <a:ext cx="215812" cy="90394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>
                <a:alpha val="35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8" name="Google Shape;3018;p37"/>
          <p:cNvGrpSpPr/>
          <p:nvPr/>
        </p:nvGrpSpPr>
        <p:grpSpPr>
          <a:xfrm>
            <a:off x="4884820" y="-1741828"/>
            <a:ext cx="3325543" cy="3045370"/>
            <a:chOff x="4713095" y="-1788653"/>
            <a:chExt cx="3325543" cy="3045370"/>
          </a:xfrm>
        </p:grpSpPr>
        <p:sp>
          <p:nvSpPr>
            <p:cNvPr id="3019" name="Google Shape;3019;p37"/>
            <p:cNvSpPr/>
            <p:nvPr/>
          </p:nvSpPr>
          <p:spPr>
            <a:xfrm rot="4404137">
              <a:off x="5199647" y="-1650437"/>
              <a:ext cx="2352439" cy="2768939"/>
            </a:xfrm>
            <a:custGeom>
              <a:avLst/>
              <a:gdLst/>
              <a:ahLst/>
              <a:cxnLst/>
              <a:rect l="l" t="t" r="r" b="b"/>
              <a:pathLst>
                <a:path w="61508" h="72398" extrusionOk="0">
                  <a:moveTo>
                    <a:pt x="31244" y="1"/>
                  </a:moveTo>
                  <a:cubicBezTo>
                    <a:pt x="31136" y="1"/>
                    <a:pt x="31027" y="52"/>
                    <a:pt x="30956" y="177"/>
                  </a:cubicBezTo>
                  <a:lnTo>
                    <a:pt x="27872" y="5689"/>
                  </a:lnTo>
                  <a:lnTo>
                    <a:pt x="6596" y="43658"/>
                  </a:lnTo>
                  <a:lnTo>
                    <a:pt x="154" y="55183"/>
                  </a:lnTo>
                  <a:cubicBezTo>
                    <a:pt x="1" y="55458"/>
                    <a:pt x="226" y="55700"/>
                    <a:pt x="457" y="55700"/>
                  </a:cubicBezTo>
                  <a:cubicBezTo>
                    <a:pt x="567" y="55700"/>
                    <a:pt x="677" y="55647"/>
                    <a:pt x="750" y="55517"/>
                  </a:cubicBezTo>
                  <a:lnTo>
                    <a:pt x="2107" y="53100"/>
                  </a:lnTo>
                  <a:lnTo>
                    <a:pt x="3369" y="53814"/>
                  </a:lnTo>
                  <a:lnTo>
                    <a:pt x="2012" y="56231"/>
                  </a:lnTo>
                  <a:cubicBezTo>
                    <a:pt x="1857" y="56500"/>
                    <a:pt x="2086" y="56740"/>
                    <a:pt x="2319" y="56740"/>
                  </a:cubicBezTo>
                  <a:cubicBezTo>
                    <a:pt x="2427" y="56740"/>
                    <a:pt x="2535" y="56689"/>
                    <a:pt x="2607" y="56564"/>
                  </a:cubicBezTo>
                  <a:lnTo>
                    <a:pt x="3964" y="54148"/>
                  </a:lnTo>
                  <a:lnTo>
                    <a:pt x="5226" y="54850"/>
                  </a:lnTo>
                  <a:lnTo>
                    <a:pt x="3869" y="57279"/>
                  </a:lnTo>
                  <a:cubicBezTo>
                    <a:pt x="3774" y="57434"/>
                    <a:pt x="3833" y="57648"/>
                    <a:pt x="4000" y="57743"/>
                  </a:cubicBezTo>
                  <a:cubicBezTo>
                    <a:pt x="4051" y="57769"/>
                    <a:pt x="4106" y="57781"/>
                    <a:pt x="4160" y="57781"/>
                  </a:cubicBezTo>
                  <a:cubicBezTo>
                    <a:pt x="4281" y="57781"/>
                    <a:pt x="4398" y="57719"/>
                    <a:pt x="4464" y="57612"/>
                  </a:cubicBezTo>
                  <a:lnTo>
                    <a:pt x="5822" y="55183"/>
                  </a:lnTo>
                  <a:lnTo>
                    <a:pt x="7084" y="55898"/>
                  </a:lnTo>
                  <a:lnTo>
                    <a:pt x="5726" y="58315"/>
                  </a:lnTo>
                  <a:cubicBezTo>
                    <a:pt x="5581" y="58590"/>
                    <a:pt x="5809" y="58832"/>
                    <a:pt x="6037" y="58832"/>
                  </a:cubicBezTo>
                  <a:cubicBezTo>
                    <a:pt x="6145" y="58832"/>
                    <a:pt x="6253" y="58778"/>
                    <a:pt x="6322" y="58648"/>
                  </a:cubicBezTo>
                  <a:lnTo>
                    <a:pt x="7679" y="56231"/>
                  </a:lnTo>
                  <a:lnTo>
                    <a:pt x="8953" y="56945"/>
                  </a:lnTo>
                  <a:lnTo>
                    <a:pt x="7596" y="59362"/>
                  </a:lnTo>
                  <a:cubicBezTo>
                    <a:pt x="7434" y="59637"/>
                    <a:pt x="7662" y="59880"/>
                    <a:pt x="7896" y="59880"/>
                  </a:cubicBezTo>
                  <a:cubicBezTo>
                    <a:pt x="8007" y="59880"/>
                    <a:pt x="8119" y="59826"/>
                    <a:pt x="8191" y="59696"/>
                  </a:cubicBezTo>
                  <a:lnTo>
                    <a:pt x="9548" y="57279"/>
                  </a:lnTo>
                  <a:lnTo>
                    <a:pt x="10810" y="57981"/>
                  </a:lnTo>
                  <a:lnTo>
                    <a:pt x="9453" y="60410"/>
                  </a:lnTo>
                  <a:cubicBezTo>
                    <a:pt x="9307" y="60679"/>
                    <a:pt x="9533" y="60914"/>
                    <a:pt x="9763" y="60914"/>
                  </a:cubicBezTo>
                  <a:cubicBezTo>
                    <a:pt x="9870" y="60914"/>
                    <a:pt x="9977" y="60864"/>
                    <a:pt x="10048" y="60744"/>
                  </a:cubicBezTo>
                  <a:lnTo>
                    <a:pt x="11406" y="58315"/>
                  </a:lnTo>
                  <a:lnTo>
                    <a:pt x="12668" y="59029"/>
                  </a:lnTo>
                  <a:lnTo>
                    <a:pt x="11322" y="61446"/>
                  </a:lnTo>
                  <a:cubicBezTo>
                    <a:pt x="11169" y="61721"/>
                    <a:pt x="11394" y="61963"/>
                    <a:pt x="11626" y="61963"/>
                  </a:cubicBezTo>
                  <a:cubicBezTo>
                    <a:pt x="11735" y="61963"/>
                    <a:pt x="11845" y="61909"/>
                    <a:pt x="11918" y="61779"/>
                  </a:cubicBezTo>
                  <a:lnTo>
                    <a:pt x="13275" y="59362"/>
                  </a:lnTo>
                  <a:lnTo>
                    <a:pt x="14228" y="59898"/>
                  </a:lnTo>
                  <a:lnTo>
                    <a:pt x="14537" y="60077"/>
                  </a:lnTo>
                  <a:lnTo>
                    <a:pt x="13180" y="62494"/>
                  </a:lnTo>
                  <a:cubicBezTo>
                    <a:pt x="13025" y="62762"/>
                    <a:pt x="13254" y="63003"/>
                    <a:pt x="13487" y="63003"/>
                  </a:cubicBezTo>
                  <a:cubicBezTo>
                    <a:pt x="13595" y="63003"/>
                    <a:pt x="13703" y="62952"/>
                    <a:pt x="13775" y="62827"/>
                  </a:cubicBezTo>
                  <a:lnTo>
                    <a:pt x="15132" y="60398"/>
                  </a:lnTo>
                  <a:lnTo>
                    <a:pt x="16406" y="61113"/>
                  </a:lnTo>
                  <a:lnTo>
                    <a:pt x="15049" y="63542"/>
                  </a:lnTo>
                  <a:cubicBezTo>
                    <a:pt x="14894" y="63810"/>
                    <a:pt x="15124" y="64051"/>
                    <a:pt x="15356" y="64051"/>
                  </a:cubicBezTo>
                  <a:cubicBezTo>
                    <a:pt x="15464" y="64051"/>
                    <a:pt x="15573" y="63999"/>
                    <a:pt x="15644" y="63875"/>
                  </a:cubicBezTo>
                  <a:lnTo>
                    <a:pt x="16990" y="61446"/>
                  </a:lnTo>
                  <a:lnTo>
                    <a:pt x="18264" y="62160"/>
                  </a:lnTo>
                  <a:lnTo>
                    <a:pt x="16906" y="64577"/>
                  </a:lnTo>
                  <a:cubicBezTo>
                    <a:pt x="16752" y="64846"/>
                    <a:pt x="16981" y="65087"/>
                    <a:pt x="17214" y="65087"/>
                  </a:cubicBezTo>
                  <a:cubicBezTo>
                    <a:pt x="17322" y="65087"/>
                    <a:pt x="17430" y="65035"/>
                    <a:pt x="17502" y="64911"/>
                  </a:cubicBezTo>
                  <a:lnTo>
                    <a:pt x="18859" y="62494"/>
                  </a:lnTo>
                  <a:lnTo>
                    <a:pt x="20121" y="63196"/>
                  </a:lnTo>
                  <a:lnTo>
                    <a:pt x="18764" y="65625"/>
                  </a:lnTo>
                  <a:cubicBezTo>
                    <a:pt x="18617" y="65894"/>
                    <a:pt x="18849" y="66134"/>
                    <a:pt x="19079" y="66134"/>
                  </a:cubicBezTo>
                  <a:cubicBezTo>
                    <a:pt x="19185" y="66134"/>
                    <a:pt x="19291" y="66083"/>
                    <a:pt x="19359" y="65959"/>
                  </a:cubicBezTo>
                  <a:lnTo>
                    <a:pt x="20716" y="63530"/>
                  </a:lnTo>
                  <a:lnTo>
                    <a:pt x="21990" y="64244"/>
                  </a:lnTo>
                  <a:lnTo>
                    <a:pt x="20633" y="66661"/>
                  </a:lnTo>
                  <a:cubicBezTo>
                    <a:pt x="20479" y="66936"/>
                    <a:pt x="20705" y="67178"/>
                    <a:pt x="20936" y="67178"/>
                  </a:cubicBezTo>
                  <a:cubicBezTo>
                    <a:pt x="21045" y="67178"/>
                    <a:pt x="21156" y="67124"/>
                    <a:pt x="21228" y="66994"/>
                  </a:cubicBezTo>
                  <a:lnTo>
                    <a:pt x="22586" y="64577"/>
                  </a:lnTo>
                  <a:lnTo>
                    <a:pt x="23848" y="65292"/>
                  </a:lnTo>
                  <a:lnTo>
                    <a:pt x="22502" y="67709"/>
                  </a:lnTo>
                  <a:cubicBezTo>
                    <a:pt x="22407" y="67875"/>
                    <a:pt x="22467" y="68078"/>
                    <a:pt x="22621" y="68173"/>
                  </a:cubicBezTo>
                  <a:cubicBezTo>
                    <a:pt x="22675" y="68204"/>
                    <a:pt x="22734" y="68219"/>
                    <a:pt x="22792" y="68219"/>
                  </a:cubicBezTo>
                  <a:cubicBezTo>
                    <a:pt x="22913" y="68219"/>
                    <a:pt x="23029" y="68155"/>
                    <a:pt x="23086" y="68042"/>
                  </a:cubicBezTo>
                  <a:lnTo>
                    <a:pt x="24443" y="65625"/>
                  </a:lnTo>
                  <a:lnTo>
                    <a:pt x="24884" y="65863"/>
                  </a:lnTo>
                  <a:lnTo>
                    <a:pt x="25717" y="66328"/>
                  </a:lnTo>
                  <a:lnTo>
                    <a:pt x="24360" y="68756"/>
                  </a:lnTo>
                  <a:cubicBezTo>
                    <a:pt x="24213" y="69025"/>
                    <a:pt x="24440" y="69261"/>
                    <a:pt x="24670" y="69261"/>
                  </a:cubicBezTo>
                  <a:cubicBezTo>
                    <a:pt x="24776" y="69261"/>
                    <a:pt x="24884" y="69210"/>
                    <a:pt x="24955" y="69090"/>
                  </a:cubicBezTo>
                  <a:lnTo>
                    <a:pt x="26312" y="66661"/>
                  </a:lnTo>
                  <a:lnTo>
                    <a:pt x="27574" y="67375"/>
                  </a:lnTo>
                  <a:lnTo>
                    <a:pt x="26217" y="69792"/>
                  </a:lnTo>
                  <a:cubicBezTo>
                    <a:pt x="26072" y="70067"/>
                    <a:pt x="26300" y="70309"/>
                    <a:pt x="26528" y="70309"/>
                  </a:cubicBezTo>
                  <a:cubicBezTo>
                    <a:pt x="26636" y="70309"/>
                    <a:pt x="26744" y="70255"/>
                    <a:pt x="26812" y="70126"/>
                  </a:cubicBezTo>
                  <a:lnTo>
                    <a:pt x="28170" y="67709"/>
                  </a:lnTo>
                  <a:lnTo>
                    <a:pt x="29444" y="68423"/>
                  </a:lnTo>
                  <a:lnTo>
                    <a:pt x="28086" y="70840"/>
                  </a:lnTo>
                  <a:cubicBezTo>
                    <a:pt x="27932" y="71109"/>
                    <a:pt x="28161" y="71349"/>
                    <a:pt x="28394" y="71349"/>
                  </a:cubicBezTo>
                  <a:cubicBezTo>
                    <a:pt x="28502" y="71349"/>
                    <a:pt x="28610" y="71298"/>
                    <a:pt x="28682" y="71173"/>
                  </a:cubicBezTo>
                  <a:lnTo>
                    <a:pt x="30039" y="68756"/>
                  </a:lnTo>
                  <a:lnTo>
                    <a:pt x="31313" y="69459"/>
                  </a:lnTo>
                  <a:lnTo>
                    <a:pt x="29956" y="71888"/>
                  </a:lnTo>
                  <a:cubicBezTo>
                    <a:pt x="29801" y="72156"/>
                    <a:pt x="30030" y="72397"/>
                    <a:pt x="30263" y="72397"/>
                  </a:cubicBezTo>
                  <a:cubicBezTo>
                    <a:pt x="30371" y="72397"/>
                    <a:pt x="30479" y="72346"/>
                    <a:pt x="30551" y="72221"/>
                  </a:cubicBezTo>
                  <a:lnTo>
                    <a:pt x="31896" y="69792"/>
                  </a:lnTo>
                  <a:lnTo>
                    <a:pt x="55268" y="28061"/>
                  </a:lnTo>
                  <a:lnTo>
                    <a:pt x="61352" y="17203"/>
                  </a:lnTo>
                  <a:cubicBezTo>
                    <a:pt x="61507" y="16934"/>
                    <a:pt x="61278" y="16693"/>
                    <a:pt x="61045" y="16693"/>
                  </a:cubicBezTo>
                  <a:cubicBezTo>
                    <a:pt x="60937" y="16693"/>
                    <a:pt x="60829" y="16745"/>
                    <a:pt x="60757" y="16869"/>
                  </a:cubicBezTo>
                  <a:lnTo>
                    <a:pt x="59400" y="19298"/>
                  </a:lnTo>
                  <a:lnTo>
                    <a:pt x="58138" y="18584"/>
                  </a:lnTo>
                  <a:lnTo>
                    <a:pt x="59495" y="16167"/>
                  </a:lnTo>
                  <a:cubicBezTo>
                    <a:pt x="59641" y="15892"/>
                    <a:pt x="59413" y="15650"/>
                    <a:pt x="59184" y="15650"/>
                  </a:cubicBezTo>
                  <a:cubicBezTo>
                    <a:pt x="59076" y="15650"/>
                    <a:pt x="58968" y="15704"/>
                    <a:pt x="58900" y="15833"/>
                  </a:cubicBezTo>
                  <a:lnTo>
                    <a:pt x="57542" y="18250"/>
                  </a:lnTo>
                  <a:lnTo>
                    <a:pt x="56268" y="17536"/>
                  </a:lnTo>
                  <a:lnTo>
                    <a:pt x="57626" y="15119"/>
                  </a:lnTo>
                  <a:cubicBezTo>
                    <a:pt x="57772" y="14850"/>
                    <a:pt x="57546" y="14610"/>
                    <a:pt x="57316" y="14610"/>
                  </a:cubicBezTo>
                  <a:cubicBezTo>
                    <a:pt x="57209" y="14610"/>
                    <a:pt x="57102" y="14661"/>
                    <a:pt x="57030" y="14786"/>
                  </a:cubicBezTo>
                  <a:lnTo>
                    <a:pt x="55673" y="17203"/>
                  </a:lnTo>
                  <a:lnTo>
                    <a:pt x="54411" y="16500"/>
                  </a:lnTo>
                  <a:lnTo>
                    <a:pt x="55768" y="14071"/>
                  </a:lnTo>
                  <a:cubicBezTo>
                    <a:pt x="55915" y="13803"/>
                    <a:pt x="55689" y="13562"/>
                    <a:pt x="55459" y="13562"/>
                  </a:cubicBezTo>
                  <a:cubicBezTo>
                    <a:pt x="55352" y="13562"/>
                    <a:pt x="55245" y="13613"/>
                    <a:pt x="55173" y="13738"/>
                  </a:cubicBezTo>
                  <a:lnTo>
                    <a:pt x="53816" y="16167"/>
                  </a:lnTo>
                  <a:lnTo>
                    <a:pt x="52542" y="15452"/>
                  </a:lnTo>
                  <a:lnTo>
                    <a:pt x="53899" y="13023"/>
                  </a:lnTo>
                  <a:cubicBezTo>
                    <a:pt x="54054" y="12755"/>
                    <a:pt x="53825" y="12514"/>
                    <a:pt x="53592" y="12514"/>
                  </a:cubicBezTo>
                  <a:cubicBezTo>
                    <a:pt x="53484" y="12514"/>
                    <a:pt x="53375" y="12566"/>
                    <a:pt x="53304" y="12690"/>
                  </a:cubicBezTo>
                  <a:lnTo>
                    <a:pt x="51947" y="15119"/>
                  </a:lnTo>
                  <a:lnTo>
                    <a:pt x="50684" y="14405"/>
                  </a:lnTo>
                  <a:lnTo>
                    <a:pt x="52042" y="11988"/>
                  </a:lnTo>
                  <a:cubicBezTo>
                    <a:pt x="52187" y="11713"/>
                    <a:pt x="51959" y="11471"/>
                    <a:pt x="51731" y="11471"/>
                  </a:cubicBezTo>
                  <a:cubicBezTo>
                    <a:pt x="51623" y="11471"/>
                    <a:pt x="51515" y="11524"/>
                    <a:pt x="51446" y="11654"/>
                  </a:cubicBezTo>
                  <a:lnTo>
                    <a:pt x="50089" y="14071"/>
                  </a:lnTo>
                  <a:lnTo>
                    <a:pt x="48815" y="13357"/>
                  </a:lnTo>
                  <a:lnTo>
                    <a:pt x="50172" y="10940"/>
                  </a:lnTo>
                  <a:cubicBezTo>
                    <a:pt x="50327" y="10671"/>
                    <a:pt x="50098" y="10431"/>
                    <a:pt x="49865" y="10431"/>
                  </a:cubicBezTo>
                  <a:cubicBezTo>
                    <a:pt x="49757" y="10431"/>
                    <a:pt x="49649" y="10482"/>
                    <a:pt x="49577" y="10606"/>
                  </a:cubicBezTo>
                  <a:lnTo>
                    <a:pt x="48220" y="13035"/>
                  </a:lnTo>
                  <a:lnTo>
                    <a:pt x="46958" y="12321"/>
                  </a:lnTo>
                  <a:lnTo>
                    <a:pt x="48303" y="9904"/>
                  </a:lnTo>
                  <a:cubicBezTo>
                    <a:pt x="48458" y="9635"/>
                    <a:pt x="48229" y="9395"/>
                    <a:pt x="47996" y="9395"/>
                  </a:cubicBezTo>
                  <a:cubicBezTo>
                    <a:pt x="47888" y="9395"/>
                    <a:pt x="47779" y="9446"/>
                    <a:pt x="47708" y="9571"/>
                  </a:cubicBezTo>
                  <a:lnTo>
                    <a:pt x="46362" y="11988"/>
                  </a:lnTo>
                  <a:lnTo>
                    <a:pt x="45100" y="11273"/>
                  </a:lnTo>
                  <a:lnTo>
                    <a:pt x="46446" y="8856"/>
                  </a:lnTo>
                  <a:cubicBezTo>
                    <a:pt x="46600" y="8588"/>
                    <a:pt x="46371" y="8347"/>
                    <a:pt x="46138" y="8347"/>
                  </a:cubicBezTo>
                  <a:cubicBezTo>
                    <a:pt x="46031" y="8347"/>
                    <a:pt x="45922" y="8399"/>
                    <a:pt x="45851" y="8523"/>
                  </a:cubicBezTo>
                  <a:lnTo>
                    <a:pt x="44505" y="10952"/>
                  </a:lnTo>
                  <a:lnTo>
                    <a:pt x="43231" y="10237"/>
                  </a:lnTo>
                  <a:lnTo>
                    <a:pt x="44588" y="7820"/>
                  </a:lnTo>
                  <a:cubicBezTo>
                    <a:pt x="44743" y="7552"/>
                    <a:pt x="44514" y="7311"/>
                    <a:pt x="44281" y="7311"/>
                  </a:cubicBezTo>
                  <a:cubicBezTo>
                    <a:pt x="44173" y="7311"/>
                    <a:pt x="44065" y="7363"/>
                    <a:pt x="43993" y="7487"/>
                  </a:cubicBezTo>
                  <a:lnTo>
                    <a:pt x="42636" y="9904"/>
                  </a:lnTo>
                  <a:lnTo>
                    <a:pt x="41374" y="9190"/>
                  </a:lnTo>
                  <a:lnTo>
                    <a:pt x="42731" y="6773"/>
                  </a:lnTo>
                  <a:cubicBezTo>
                    <a:pt x="42878" y="6504"/>
                    <a:pt x="42646" y="6263"/>
                    <a:pt x="42416" y="6263"/>
                  </a:cubicBezTo>
                  <a:cubicBezTo>
                    <a:pt x="42310" y="6263"/>
                    <a:pt x="42204" y="6315"/>
                    <a:pt x="42136" y="6439"/>
                  </a:cubicBezTo>
                  <a:lnTo>
                    <a:pt x="40778" y="8868"/>
                  </a:lnTo>
                  <a:lnTo>
                    <a:pt x="39516" y="8154"/>
                  </a:lnTo>
                  <a:lnTo>
                    <a:pt x="40862" y="5737"/>
                  </a:lnTo>
                  <a:cubicBezTo>
                    <a:pt x="41015" y="5462"/>
                    <a:pt x="40790" y="5220"/>
                    <a:pt x="40559" y="5220"/>
                  </a:cubicBezTo>
                  <a:cubicBezTo>
                    <a:pt x="40449" y="5220"/>
                    <a:pt x="40339" y="5274"/>
                    <a:pt x="40266" y="5403"/>
                  </a:cubicBezTo>
                  <a:lnTo>
                    <a:pt x="38909" y="7820"/>
                  </a:lnTo>
                  <a:lnTo>
                    <a:pt x="37647" y="7106"/>
                  </a:lnTo>
                  <a:lnTo>
                    <a:pt x="39004" y="4689"/>
                  </a:lnTo>
                  <a:cubicBezTo>
                    <a:pt x="39151" y="4421"/>
                    <a:pt x="38919" y="4180"/>
                    <a:pt x="38689" y="4180"/>
                  </a:cubicBezTo>
                  <a:cubicBezTo>
                    <a:pt x="38583" y="4180"/>
                    <a:pt x="38477" y="4231"/>
                    <a:pt x="38409" y="4356"/>
                  </a:cubicBezTo>
                  <a:lnTo>
                    <a:pt x="37052" y="6785"/>
                  </a:lnTo>
                  <a:lnTo>
                    <a:pt x="35778" y="6070"/>
                  </a:lnTo>
                  <a:lnTo>
                    <a:pt x="37135" y="3641"/>
                  </a:lnTo>
                  <a:cubicBezTo>
                    <a:pt x="37290" y="3373"/>
                    <a:pt x="37061" y="3132"/>
                    <a:pt x="36828" y="3132"/>
                  </a:cubicBezTo>
                  <a:cubicBezTo>
                    <a:pt x="36720" y="3132"/>
                    <a:pt x="36611" y="3184"/>
                    <a:pt x="36540" y="3308"/>
                  </a:cubicBezTo>
                  <a:lnTo>
                    <a:pt x="35183" y="5737"/>
                  </a:lnTo>
                  <a:lnTo>
                    <a:pt x="33920" y="5022"/>
                  </a:lnTo>
                  <a:lnTo>
                    <a:pt x="35278" y="2605"/>
                  </a:lnTo>
                  <a:cubicBezTo>
                    <a:pt x="35423" y="2330"/>
                    <a:pt x="35195" y="2088"/>
                    <a:pt x="34967" y="2088"/>
                  </a:cubicBezTo>
                  <a:cubicBezTo>
                    <a:pt x="34859" y="2088"/>
                    <a:pt x="34751" y="2142"/>
                    <a:pt x="34682" y="2272"/>
                  </a:cubicBezTo>
                  <a:lnTo>
                    <a:pt x="33325" y="4701"/>
                  </a:lnTo>
                  <a:lnTo>
                    <a:pt x="32051" y="3987"/>
                  </a:lnTo>
                  <a:lnTo>
                    <a:pt x="33408" y="1558"/>
                  </a:lnTo>
                  <a:cubicBezTo>
                    <a:pt x="33563" y="1289"/>
                    <a:pt x="33334" y="1048"/>
                    <a:pt x="33101" y="1048"/>
                  </a:cubicBezTo>
                  <a:cubicBezTo>
                    <a:pt x="32993" y="1048"/>
                    <a:pt x="32885" y="1100"/>
                    <a:pt x="32813" y="1224"/>
                  </a:cubicBezTo>
                  <a:lnTo>
                    <a:pt x="31468" y="3653"/>
                  </a:lnTo>
                  <a:lnTo>
                    <a:pt x="30194" y="2939"/>
                  </a:lnTo>
                  <a:lnTo>
                    <a:pt x="31551" y="510"/>
                  </a:lnTo>
                  <a:cubicBezTo>
                    <a:pt x="31706" y="241"/>
                    <a:pt x="31477" y="1"/>
                    <a:pt x="31244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7"/>
            <p:cNvSpPr/>
            <p:nvPr/>
          </p:nvSpPr>
          <p:spPr>
            <a:xfrm rot="4404137">
              <a:off x="5164524" y="-70928"/>
              <a:ext cx="276443" cy="466755"/>
            </a:xfrm>
            <a:custGeom>
              <a:avLst/>
              <a:gdLst/>
              <a:ahLst/>
              <a:cxnLst/>
              <a:rect l="l" t="t" r="r" b="b"/>
              <a:pathLst>
                <a:path w="7228" h="12204" extrusionOk="0">
                  <a:moveTo>
                    <a:pt x="6838" y="0"/>
                  </a:moveTo>
                  <a:cubicBezTo>
                    <a:pt x="6720" y="0"/>
                    <a:pt x="6601" y="64"/>
                    <a:pt x="6537" y="177"/>
                  </a:cubicBezTo>
                  <a:lnTo>
                    <a:pt x="84" y="11702"/>
                  </a:lnTo>
                  <a:cubicBezTo>
                    <a:pt x="0" y="11857"/>
                    <a:pt x="48" y="12071"/>
                    <a:pt x="215" y="12166"/>
                  </a:cubicBezTo>
                  <a:cubicBezTo>
                    <a:pt x="266" y="12192"/>
                    <a:pt x="321" y="12204"/>
                    <a:pt x="374" y="12204"/>
                  </a:cubicBezTo>
                  <a:cubicBezTo>
                    <a:pt x="496" y="12204"/>
                    <a:pt x="613" y="12142"/>
                    <a:pt x="679" y="12035"/>
                  </a:cubicBezTo>
                  <a:lnTo>
                    <a:pt x="7132" y="510"/>
                  </a:lnTo>
                  <a:cubicBezTo>
                    <a:pt x="7228" y="343"/>
                    <a:pt x="7168" y="129"/>
                    <a:pt x="7001" y="46"/>
                  </a:cubicBezTo>
                  <a:cubicBezTo>
                    <a:pt x="6951" y="15"/>
                    <a:pt x="6895" y="0"/>
                    <a:pt x="6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7"/>
            <p:cNvSpPr/>
            <p:nvPr/>
          </p:nvSpPr>
          <p:spPr>
            <a:xfrm rot="4404137">
              <a:off x="5182370" y="-150991"/>
              <a:ext cx="276443" cy="467061"/>
            </a:xfrm>
            <a:custGeom>
              <a:avLst/>
              <a:gdLst/>
              <a:ahLst/>
              <a:cxnLst/>
              <a:rect l="l" t="t" r="r" b="b"/>
              <a:pathLst>
                <a:path w="7228" h="12212" extrusionOk="0">
                  <a:moveTo>
                    <a:pt x="6845" y="0"/>
                  </a:moveTo>
                  <a:cubicBezTo>
                    <a:pt x="6726" y="0"/>
                    <a:pt x="6613" y="64"/>
                    <a:pt x="6549" y="177"/>
                  </a:cubicBezTo>
                  <a:lnTo>
                    <a:pt x="95" y="11702"/>
                  </a:lnTo>
                  <a:cubicBezTo>
                    <a:pt x="0" y="11869"/>
                    <a:pt x="60" y="12071"/>
                    <a:pt x="226" y="12166"/>
                  </a:cubicBezTo>
                  <a:cubicBezTo>
                    <a:pt x="276" y="12197"/>
                    <a:pt x="333" y="12212"/>
                    <a:pt x="389" y="12212"/>
                  </a:cubicBezTo>
                  <a:cubicBezTo>
                    <a:pt x="507" y="12212"/>
                    <a:pt x="626" y="12148"/>
                    <a:pt x="691" y="12035"/>
                  </a:cubicBezTo>
                  <a:lnTo>
                    <a:pt x="7144" y="510"/>
                  </a:lnTo>
                  <a:cubicBezTo>
                    <a:pt x="7227" y="344"/>
                    <a:pt x="7180" y="141"/>
                    <a:pt x="7013" y="46"/>
                  </a:cubicBezTo>
                  <a:cubicBezTo>
                    <a:pt x="6959" y="15"/>
                    <a:pt x="6901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7"/>
            <p:cNvSpPr/>
            <p:nvPr/>
          </p:nvSpPr>
          <p:spPr>
            <a:xfrm rot="4404137">
              <a:off x="5200318" y="-230357"/>
              <a:ext cx="276443" cy="466793"/>
            </a:xfrm>
            <a:custGeom>
              <a:avLst/>
              <a:gdLst/>
              <a:ahLst/>
              <a:cxnLst/>
              <a:rect l="l" t="t" r="r" b="b"/>
              <a:pathLst>
                <a:path w="7228" h="12205" extrusionOk="0">
                  <a:moveTo>
                    <a:pt x="6848" y="0"/>
                  </a:moveTo>
                  <a:cubicBezTo>
                    <a:pt x="6727" y="0"/>
                    <a:pt x="6607" y="62"/>
                    <a:pt x="6549" y="169"/>
                  </a:cubicBezTo>
                  <a:lnTo>
                    <a:pt x="84" y="11694"/>
                  </a:lnTo>
                  <a:cubicBezTo>
                    <a:pt x="1" y="11861"/>
                    <a:pt x="48" y="12075"/>
                    <a:pt x="215" y="12159"/>
                  </a:cubicBezTo>
                  <a:cubicBezTo>
                    <a:pt x="269" y="12189"/>
                    <a:pt x="327" y="12204"/>
                    <a:pt x="383" y="12204"/>
                  </a:cubicBezTo>
                  <a:cubicBezTo>
                    <a:pt x="502" y="12204"/>
                    <a:pt x="615" y="12140"/>
                    <a:pt x="679" y="12028"/>
                  </a:cubicBezTo>
                  <a:lnTo>
                    <a:pt x="7133" y="502"/>
                  </a:lnTo>
                  <a:cubicBezTo>
                    <a:pt x="7228" y="348"/>
                    <a:pt x="7168" y="133"/>
                    <a:pt x="7002" y="38"/>
                  </a:cubicBezTo>
                  <a:cubicBezTo>
                    <a:pt x="6954" y="12"/>
                    <a:pt x="6901" y="0"/>
                    <a:pt x="6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7"/>
            <p:cNvSpPr/>
            <p:nvPr/>
          </p:nvSpPr>
          <p:spPr>
            <a:xfrm rot="4404137">
              <a:off x="5218165" y="-310267"/>
              <a:ext cx="276443" cy="466793"/>
            </a:xfrm>
            <a:custGeom>
              <a:avLst/>
              <a:gdLst/>
              <a:ahLst/>
              <a:cxnLst/>
              <a:rect l="l" t="t" r="r" b="b"/>
              <a:pathLst>
                <a:path w="7228" h="12205" extrusionOk="0">
                  <a:moveTo>
                    <a:pt x="6839" y="1"/>
                  </a:moveTo>
                  <a:cubicBezTo>
                    <a:pt x="6722" y="1"/>
                    <a:pt x="6605" y="65"/>
                    <a:pt x="6549" y="177"/>
                  </a:cubicBezTo>
                  <a:lnTo>
                    <a:pt x="84" y="11702"/>
                  </a:lnTo>
                  <a:cubicBezTo>
                    <a:pt x="0" y="11869"/>
                    <a:pt x="60" y="12072"/>
                    <a:pt x="227" y="12167"/>
                  </a:cubicBezTo>
                  <a:cubicBezTo>
                    <a:pt x="278" y="12192"/>
                    <a:pt x="333" y="12205"/>
                    <a:pt x="386" y="12205"/>
                  </a:cubicBezTo>
                  <a:cubicBezTo>
                    <a:pt x="508" y="12205"/>
                    <a:pt x="625" y="12143"/>
                    <a:pt x="691" y="12036"/>
                  </a:cubicBezTo>
                  <a:lnTo>
                    <a:pt x="7144" y="511"/>
                  </a:lnTo>
                  <a:cubicBezTo>
                    <a:pt x="7228" y="344"/>
                    <a:pt x="7168" y="142"/>
                    <a:pt x="7001" y="46"/>
                  </a:cubicBezTo>
                  <a:cubicBezTo>
                    <a:pt x="6951" y="15"/>
                    <a:pt x="6895" y="1"/>
                    <a:pt x="6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7"/>
            <p:cNvSpPr/>
            <p:nvPr/>
          </p:nvSpPr>
          <p:spPr>
            <a:xfrm rot="4404137">
              <a:off x="5235829" y="-390084"/>
              <a:ext cx="276902" cy="467061"/>
            </a:xfrm>
            <a:custGeom>
              <a:avLst/>
              <a:gdLst/>
              <a:ahLst/>
              <a:cxnLst/>
              <a:rect l="l" t="t" r="r" b="b"/>
              <a:pathLst>
                <a:path w="7240" h="12212" extrusionOk="0">
                  <a:moveTo>
                    <a:pt x="6845" y="0"/>
                  </a:moveTo>
                  <a:cubicBezTo>
                    <a:pt x="6726" y="0"/>
                    <a:pt x="6613" y="64"/>
                    <a:pt x="6549" y="176"/>
                  </a:cubicBezTo>
                  <a:lnTo>
                    <a:pt x="95" y="11702"/>
                  </a:lnTo>
                  <a:cubicBezTo>
                    <a:pt x="0" y="11868"/>
                    <a:pt x="60" y="12071"/>
                    <a:pt x="226" y="12166"/>
                  </a:cubicBezTo>
                  <a:cubicBezTo>
                    <a:pt x="280" y="12197"/>
                    <a:pt x="338" y="12212"/>
                    <a:pt x="395" y="12212"/>
                  </a:cubicBezTo>
                  <a:cubicBezTo>
                    <a:pt x="513" y="12212"/>
                    <a:pt x="626" y="12148"/>
                    <a:pt x="691" y="12035"/>
                  </a:cubicBezTo>
                  <a:lnTo>
                    <a:pt x="7144" y="510"/>
                  </a:lnTo>
                  <a:cubicBezTo>
                    <a:pt x="7239" y="343"/>
                    <a:pt x="7180" y="141"/>
                    <a:pt x="7013" y="46"/>
                  </a:cubicBezTo>
                  <a:cubicBezTo>
                    <a:pt x="6959" y="15"/>
                    <a:pt x="6901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7"/>
            <p:cNvSpPr/>
            <p:nvPr/>
          </p:nvSpPr>
          <p:spPr>
            <a:xfrm rot="4404137">
              <a:off x="5253722" y="-469339"/>
              <a:ext cx="276902" cy="466602"/>
            </a:xfrm>
            <a:custGeom>
              <a:avLst/>
              <a:gdLst/>
              <a:ahLst/>
              <a:cxnLst/>
              <a:rect l="l" t="t" r="r" b="b"/>
              <a:pathLst>
                <a:path w="7240" h="12200" extrusionOk="0">
                  <a:moveTo>
                    <a:pt x="6845" y="0"/>
                  </a:moveTo>
                  <a:cubicBezTo>
                    <a:pt x="6727" y="0"/>
                    <a:pt x="6614" y="64"/>
                    <a:pt x="6549" y="177"/>
                  </a:cubicBezTo>
                  <a:lnTo>
                    <a:pt x="96" y="11690"/>
                  </a:lnTo>
                  <a:cubicBezTo>
                    <a:pt x="1" y="11857"/>
                    <a:pt x="60" y="12071"/>
                    <a:pt x="227" y="12154"/>
                  </a:cubicBezTo>
                  <a:cubicBezTo>
                    <a:pt x="281" y="12185"/>
                    <a:pt x="339" y="12200"/>
                    <a:pt x="395" y="12200"/>
                  </a:cubicBezTo>
                  <a:cubicBezTo>
                    <a:pt x="514" y="12200"/>
                    <a:pt x="627" y="12136"/>
                    <a:pt x="691" y="12023"/>
                  </a:cubicBezTo>
                  <a:lnTo>
                    <a:pt x="7145" y="498"/>
                  </a:lnTo>
                  <a:cubicBezTo>
                    <a:pt x="7240" y="343"/>
                    <a:pt x="7180" y="129"/>
                    <a:pt x="7014" y="46"/>
                  </a:cubicBezTo>
                  <a:cubicBezTo>
                    <a:pt x="6960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7"/>
            <p:cNvSpPr/>
            <p:nvPr/>
          </p:nvSpPr>
          <p:spPr>
            <a:xfrm rot="4404137">
              <a:off x="5271919" y="-549140"/>
              <a:ext cx="276443" cy="466793"/>
            </a:xfrm>
            <a:custGeom>
              <a:avLst/>
              <a:gdLst/>
              <a:ahLst/>
              <a:cxnLst/>
              <a:rect l="l" t="t" r="r" b="b"/>
              <a:pathLst>
                <a:path w="7228" h="12205" extrusionOk="0">
                  <a:moveTo>
                    <a:pt x="6845" y="0"/>
                  </a:moveTo>
                  <a:cubicBezTo>
                    <a:pt x="6727" y="0"/>
                    <a:pt x="6613" y="64"/>
                    <a:pt x="6549" y="177"/>
                  </a:cubicBezTo>
                  <a:lnTo>
                    <a:pt x="84" y="11702"/>
                  </a:lnTo>
                  <a:cubicBezTo>
                    <a:pt x="0" y="11869"/>
                    <a:pt x="60" y="12071"/>
                    <a:pt x="227" y="12166"/>
                  </a:cubicBezTo>
                  <a:cubicBezTo>
                    <a:pt x="274" y="12192"/>
                    <a:pt x="327" y="12204"/>
                    <a:pt x="381" y="12204"/>
                  </a:cubicBezTo>
                  <a:cubicBezTo>
                    <a:pt x="501" y="12204"/>
                    <a:pt x="621" y="12143"/>
                    <a:pt x="679" y="12036"/>
                  </a:cubicBezTo>
                  <a:lnTo>
                    <a:pt x="7144" y="510"/>
                  </a:lnTo>
                  <a:cubicBezTo>
                    <a:pt x="7228" y="344"/>
                    <a:pt x="7168" y="141"/>
                    <a:pt x="7013" y="46"/>
                  </a:cubicBezTo>
                  <a:cubicBezTo>
                    <a:pt x="6959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7"/>
            <p:cNvSpPr/>
            <p:nvPr/>
          </p:nvSpPr>
          <p:spPr>
            <a:xfrm rot="4404137">
              <a:off x="5289896" y="-628763"/>
              <a:ext cx="276443" cy="467099"/>
            </a:xfrm>
            <a:custGeom>
              <a:avLst/>
              <a:gdLst/>
              <a:ahLst/>
              <a:cxnLst/>
              <a:rect l="l" t="t" r="r" b="b"/>
              <a:pathLst>
                <a:path w="7228" h="12213" extrusionOk="0">
                  <a:moveTo>
                    <a:pt x="6838" y="1"/>
                  </a:moveTo>
                  <a:cubicBezTo>
                    <a:pt x="6721" y="1"/>
                    <a:pt x="6605" y="64"/>
                    <a:pt x="6549" y="177"/>
                  </a:cubicBezTo>
                  <a:lnTo>
                    <a:pt x="83" y="11702"/>
                  </a:lnTo>
                  <a:cubicBezTo>
                    <a:pt x="0" y="11869"/>
                    <a:pt x="48" y="12071"/>
                    <a:pt x="214" y="12167"/>
                  </a:cubicBezTo>
                  <a:cubicBezTo>
                    <a:pt x="268" y="12198"/>
                    <a:pt x="326" y="12212"/>
                    <a:pt x="383" y="12212"/>
                  </a:cubicBezTo>
                  <a:cubicBezTo>
                    <a:pt x="501" y="12212"/>
                    <a:pt x="614" y="12148"/>
                    <a:pt x="679" y="12036"/>
                  </a:cubicBezTo>
                  <a:lnTo>
                    <a:pt x="7144" y="511"/>
                  </a:lnTo>
                  <a:cubicBezTo>
                    <a:pt x="7227" y="344"/>
                    <a:pt x="7168" y="141"/>
                    <a:pt x="7001" y="46"/>
                  </a:cubicBezTo>
                  <a:cubicBezTo>
                    <a:pt x="6951" y="15"/>
                    <a:pt x="6894" y="1"/>
                    <a:pt x="6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7"/>
            <p:cNvSpPr/>
            <p:nvPr/>
          </p:nvSpPr>
          <p:spPr>
            <a:xfrm rot="4404137">
              <a:off x="5307421" y="-708292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45" y="1"/>
                  </a:moveTo>
                  <a:cubicBezTo>
                    <a:pt x="6727" y="1"/>
                    <a:pt x="6614" y="65"/>
                    <a:pt x="6549" y="177"/>
                  </a:cubicBezTo>
                  <a:lnTo>
                    <a:pt x="96" y="11703"/>
                  </a:lnTo>
                  <a:cubicBezTo>
                    <a:pt x="1" y="11857"/>
                    <a:pt x="60" y="12072"/>
                    <a:pt x="227" y="12167"/>
                  </a:cubicBezTo>
                  <a:cubicBezTo>
                    <a:pt x="278" y="12193"/>
                    <a:pt x="333" y="12205"/>
                    <a:pt x="387" y="12205"/>
                  </a:cubicBezTo>
                  <a:cubicBezTo>
                    <a:pt x="508" y="12205"/>
                    <a:pt x="625" y="12143"/>
                    <a:pt x="691" y="12036"/>
                  </a:cubicBezTo>
                  <a:lnTo>
                    <a:pt x="7145" y="511"/>
                  </a:lnTo>
                  <a:cubicBezTo>
                    <a:pt x="7240" y="344"/>
                    <a:pt x="7180" y="130"/>
                    <a:pt x="7014" y="46"/>
                  </a:cubicBezTo>
                  <a:cubicBezTo>
                    <a:pt x="6960" y="15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7"/>
            <p:cNvSpPr/>
            <p:nvPr/>
          </p:nvSpPr>
          <p:spPr>
            <a:xfrm rot="4404137">
              <a:off x="5325341" y="-788261"/>
              <a:ext cx="276902" cy="466870"/>
            </a:xfrm>
            <a:custGeom>
              <a:avLst/>
              <a:gdLst/>
              <a:ahLst/>
              <a:cxnLst/>
              <a:rect l="l" t="t" r="r" b="b"/>
              <a:pathLst>
                <a:path w="7240" h="12207" extrusionOk="0">
                  <a:moveTo>
                    <a:pt x="6845" y="0"/>
                  </a:moveTo>
                  <a:cubicBezTo>
                    <a:pt x="6727" y="0"/>
                    <a:pt x="6613" y="64"/>
                    <a:pt x="6549" y="177"/>
                  </a:cubicBezTo>
                  <a:lnTo>
                    <a:pt x="96" y="11702"/>
                  </a:lnTo>
                  <a:cubicBezTo>
                    <a:pt x="1" y="11868"/>
                    <a:pt x="60" y="12071"/>
                    <a:pt x="227" y="12166"/>
                  </a:cubicBezTo>
                  <a:cubicBezTo>
                    <a:pt x="281" y="12193"/>
                    <a:pt x="338" y="12206"/>
                    <a:pt x="395" y="12206"/>
                  </a:cubicBezTo>
                  <a:cubicBezTo>
                    <a:pt x="513" y="12206"/>
                    <a:pt x="627" y="12148"/>
                    <a:pt x="691" y="12035"/>
                  </a:cubicBezTo>
                  <a:lnTo>
                    <a:pt x="7144" y="510"/>
                  </a:lnTo>
                  <a:cubicBezTo>
                    <a:pt x="7240" y="343"/>
                    <a:pt x="7180" y="141"/>
                    <a:pt x="7013" y="46"/>
                  </a:cubicBezTo>
                  <a:cubicBezTo>
                    <a:pt x="6959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7"/>
            <p:cNvSpPr/>
            <p:nvPr/>
          </p:nvSpPr>
          <p:spPr>
            <a:xfrm rot="4404137">
              <a:off x="5343445" y="-867940"/>
              <a:ext cx="276443" cy="466870"/>
            </a:xfrm>
            <a:custGeom>
              <a:avLst/>
              <a:gdLst/>
              <a:ahLst/>
              <a:cxnLst/>
              <a:rect l="l" t="t" r="r" b="b"/>
              <a:pathLst>
                <a:path w="7228" h="12207" extrusionOk="0">
                  <a:moveTo>
                    <a:pt x="6845" y="1"/>
                  </a:moveTo>
                  <a:cubicBezTo>
                    <a:pt x="6727" y="1"/>
                    <a:pt x="6613" y="59"/>
                    <a:pt x="6549" y="172"/>
                  </a:cubicBezTo>
                  <a:lnTo>
                    <a:pt x="95" y="11697"/>
                  </a:lnTo>
                  <a:cubicBezTo>
                    <a:pt x="0" y="11864"/>
                    <a:pt x="60" y="12066"/>
                    <a:pt x="226" y="12161"/>
                  </a:cubicBezTo>
                  <a:cubicBezTo>
                    <a:pt x="276" y="12192"/>
                    <a:pt x="333" y="12207"/>
                    <a:pt x="389" y="12207"/>
                  </a:cubicBezTo>
                  <a:cubicBezTo>
                    <a:pt x="507" y="12207"/>
                    <a:pt x="626" y="12143"/>
                    <a:pt x="691" y="12030"/>
                  </a:cubicBezTo>
                  <a:lnTo>
                    <a:pt x="7144" y="505"/>
                  </a:lnTo>
                  <a:cubicBezTo>
                    <a:pt x="7227" y="339"/>
                    <a:pt x="7180" y="136"/>
                    <a:pt x="7013" y="41"/>
                  </a:cubicBezTo>
                  <a:cubicBezTo>
                    <a:pt x="6959" y="14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7"/>
            <p:cNvSpPr/>
            <p:nvPr/>
          </p:nvSpPr>
          <p:spPr>
            <a:xfrm rot="4404137">
              <a:off x="5361044" y="-947606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45" y="1"/>
                  </a:moveTo>
                  <a:cubicBezTo>
                    <a:pt x="6727" y="1"/>
                    <a:pt x="6614" y="64"/>
                    <a:pt x="6549" y="177"/>
                  </a:cubicBezTo>
                  <a:lnTo>
                    <a:pt x="96" y="11702"/>
                  </a:lnTo>
                  <a:cubicBezTo>
                    <a:pt x="1" y="11857"/>
                    <a:pt x="60" y="12071"/>
                    <a:pt x="227" y="12167"/>
                  </a:cubicBezTo>
                  <a:cubicBezTo>
                    <a:pt x="278" y="12192"/>
                    <a:pt x="333" y="12204"/>
                    <a:pt x="387" y="12204"/>
                  </a:cubicBezTo>
                  <a:cubicBezTo>
                    <a:pt x="508" y="12204"/>
                    <a:pt x="625" y="12143"/>
                    <a:pt x="691" y="12036"/>
                  </a:cubicBezTo>
                  <a:lnTo>
                    <a:pt x="7145" y="510"/>
                  </a:lnTo>
                  <a:cubicBezTo>
                    <a:pt x="7240" y="344"/>
                    <a:pt x="7180" y="129"/>
                    <a:pt x="7014" y="46"/>
                  </a:cubicBezTo>
                  <a:cubicBezTo>
                    <a:pt x="6960" y="15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7"/>
            <p:cNvSpPr/>
            <p:nvPr/>
          </p:nvSpPr>
          <p:spPr>
            <a:xfrm rot="4404137">
              <a:off x="5379021" y="-1027228"/>
              <a:ext cx="276902" cy="467099"/>
            </a:xfrm>
            <a:custGeom>
              <a:avLst/>
              <a:gdLst/>
              <a:ahLst/>
              <a:cxnLst/>
              <a:rect l="l" t="t" r="r" b="b"/>
              <a:pathLst>
                <a:path w="7240" h="12213" extrusionOk="0">
                  <a:moveTo>
                    <a:pt x="6845" y="1"/>
                  </a:moveTo>
                  <a:cubicBezTo>
                    <a:pt x="6727" y="1"/>
                    <a:pt x="6613" y="65"/>
                    <a:pt x="6549" y="177"/>
                  </a:cubicBezTo>
                  <a:lnTo>
                    <a:pt x="96" y="11702"/>
                  </a:lnTo>
                  <a:cubicBezTo>
                    <a:pt x="0" y="11869"/>
                    <a:pt x="60" y="12072"/>
                    <a:pt x="227" y="12167"/>
                  </a:cubicBezTo>
                  <a:cubicBezTo>
                    <a:pt x="277" y="12198"/>
                    <a:pt x="333" y="12212"/>
                    <a:pt x="390" y="12212"/>
                  </a:cubicBezTo>
                  <a:cubicBezTo>
                    <a:pt x="508" y="12212"/>
                    <a:pt x="627" y="12149"/>
                    <a:pt x="691" y="12036"/>
                  </a:cubicBezTo>
                  <a:lnTo>
                    <a:pt x="7144" y="511"/>
                  </a:lnTo>
                  <a:cubicBezTo>
                    <a:pt x="7239" y="344"/>
                    <a:pt x="7180" y="142"/>
                    <a:pt x="7013" y="46"/>
                  </a:cubicBezTo>
                  <a:cubicBezTo>
                    <a:pt x="6959" y="15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7"/>
            <p:cNvSpPr/>
            <p:nvPr/>
          </p:nvSpPr>
          <p:spPr>
            <a:xfrm rot="4404137">
              <a:off x="5397089" y="-1106666"/>
              <a:ext cx="276443" cy="466640"/>
            </a:xfrm>
            <a:custGeom>
              <a:avLst/>
              <a:gdLst/>
              <a:ahLst/>
              <a:cxnLst/>
              <a:rect l="l" t="t" r="r" b="b"/>
              <a:pathLst>
                <a:path w="7228" h="12201" extrusionOk="0">
                  <a:moveTo>
                    <a:pt x="6840" y="1"/>
                  </a:moveTo>
                  <a:cubicBezTo>
                    <a:pt x="6720" y="1"/>
                    <a:pt x="6605" y="62"/>
                    <a:pt x="6549" y="165"/>
                  </a:cubicBezTo>
                  <a:lnTo>
                    <a:pt x="83" y="11691"/>
                  </a:lnTo>
                  <a:cubicBezTo>
                    <a:pt x="0" y="11857"/>
                    <a:pt x="48" y="12060"/>
                    <a:pt x="214" y="12155"/>
                  </a:cubicBezTo>
                  <a:cubicBezTo>
                    <a:pt x="268" y="12186"/>
                    <a:pt x="326" y="12201"/>
                    <a:pt x="383" y="12201"/>
                  </a:cubicBezTo>
                  <a:cubicBezTo>
                    <a:pt x="501" y="12201"/>
                    <a:pt x="614" y="12137"/>
                    <a:pt x="679" y="12024"/>
                  </a:cubicBezTo>
                  <a:lnTo>
                    <a:pt x="7132" y="499"/>
                  </a:lnTo>
                  <a:cubicBezTo>
                    <a:pt x="7227" y="344"/>
                    <a:pt x="7168" y="130"/>
                    <a:pt x="7013" y="46"/>
                  </a:cubicBezTo>
                  <a:cubicBezTo>
                    <a:pt x="6958" y="15"/>
                    <a:pt x="6898" y="1"/>
                    <a:pt x="6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7"/>
            <p:cNvSpPr/>
            <p:nvPr/>
          </p:nvSpPr>
          <p:spPr>
            <a:xfrm rot="4404137">
              <a:off x="5414816" y="-1186466"/>
              <a:ext cx="276902" cy="466755"/>
            </a:xfrm>
            <a:custGeom>
              <a:avLst/>
              <a:gdLst/>
              <a:ahLst/>
              <a:cxnLst/>
              <a:rect l="l" t="t" r="r" b="b"/>
              <a:pathLst>
                <a:path w="7240" h="12204" extrusionOk="0">
                  <a:moveTo>
                    <a:pt x="6845" y="0"/>
                  </a:moveTo>
                  <a:cubicBezTo>
                    <a:pt x="6727" y="0"/>
                    <a:pt x="6614" y="64"/>
                    <a:pt x="6549" y="177"/>
                  </a:cubicBezTo>
                  <a:lnTo>
                    <a:pt x="96" y="11702"/>
                  </a:lnTo>
                  <a:cubicBezTo>
                    <a:pt x="1" y="11857"/>
                    <a:pt x="60" y="12071"/>
                    <a:pt x="227" y="12166"/>
                  </a:cubicBezTo>
                  <a:cubicBezTo>
                    <a:pt x="278" y="12192"/>
                    <a:pt x="333" y="12204"/>
                    <a:pt x="387" y="12204"/>
                  </a:cubicBezTo>
                  <a:cubicBezTo>
                    <a:pt x="508" y="12204"/>
                    <a:pt x="625" y="12142"/>
                    <a:pt x="691" y="12035"/>
                  </a:cubicBezTo>
                  <a:lnTo>
                    <a:pt x="7145" y="510"/>
                  </a:lnTo>
                  <a:cubicBezTo>
                    <a:pt x="7240" y="343"/>
                    <a:pt x="7180" y="129"/>
                    <a:pt x="7014" y="46"/>
                  </a:cubicBezTo>
                  <a:cubicBezTo>
                    <a:pt x="6960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7"/>
            <p:cNvSpPr/>
            <p:nvPr/>
          </p:nvSpPr>
          <p:spPr>
            <a:xfrm rot="4404137">
              <a:off x="5432737" y="-1266013"/>
              <a:ext cx="276443" cy="466602"/>
            </a:xfrm>
            <a:custGeom>
              <a:avLst/>
              <a:gdLst/>
              <a:ahLst/>
              <a:cxnLst/>
              <a:rect l="l" t="t" r="r" b="b"/>
              <a:pathLst>
                <a:path w="7228" h="12200" extrusionOk="0">
                  <a:moveTo>
                    <a:pt x="6845" y="0"/>
                  </a:moveTo>
                  <a:cubicBezTo>
                    <a:pt x="6727" y="0"/>
                    <a:pt x="6613" y="64"/>
                    <a:pt x="6549" y="177"/>
                  </a:cubicBezTo>
                  <a:lnTo>
                    <a:pt x="96" y="11702"/>
                  </a:lnTo>
                  <a:cubicBezTo>
                    <a:pt x="0" y="11857"/>
                    <a:pt x="60" y="12059"/>
                    <a:pt x="215" y="12154"/>
                  </a:cubicBezTo>
                  <a:cubicBezTo>
                    <a:pt x="269" y="12185"/>
                    <a:pt x="326" y="12200"/>
                    <a:pt x="383" y="12200"/>
                  </a:cubicBezTo>
                  <a:cubicBezTo>
                    <a:pt x="501" y="12200"/>
                    <a:pt x="615" y="12136"/>
                    <a:pt x="679" y="12023"/>
                  </a:cubicBezTo>
                  <a:lnTo>
                    <a:pt x="7144" y="498"/>
                  </a:lnTo>
                  <a:cubicBezTo>
                    <a:pt x="7228" y="332"/>
                    <a:pt x="7168" y="129"/>
                    <a:pt x="7013" y="46"/>
                  </a:cubicBezTo>
                  <a:cubicBezTo>
                    <a:pt x="6959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7"/>
            <p:cNvSpPr/>
            <p:nvPr/>
          </p:nvSpPr>
          <p:spPr>
            <a:xfrm rot="4404137">
              <a:off x="5450916" y="-1345638"/>
              <a:ext cx="276443" cy="466793"/>
            </a:xfrm>
            <a:custGeom>
              <a:avLst/>
              <a:gdLst/>
              <a:ahLst/>
              <a:cxnLst/>
              <a:rect l="l" t="t" r="r" b="b"/>
              <a:pathLst>
                <a:path w="7228" h="12205" extrusionOk="0">
                  <a:moveTo>
                    <a:pt x="6841" y="0"/>
                  </a:moveTo>
                  <a:cubicBezTo>
                    <a:pt x="6720" y="0"/>
                    <a:pt x="6603" y="62"/>
                    <a:pt x="6537" y="169"/>
                  </a:cubicBezTo>
                  <a:lnTo>
                    <a:pt x="95" y="11694"/>
                  </a:lnTo>
                  <a:cubicBezTo>
                    <a:pt x="0" y="11861"/>
                    <a:pt x="48" y="12063"/>
                    <a:pt x="214" y="12159"/>
                  </a:cubicBezTo>
                  <a:cubicBezTo>
                    <a:pt x="268" y="12190"/>
                    <a:pt x="326" y="12204"/>
                    <a:pt x="383" y="12204"/>
                  </a:cubicBezTo>
                  <a:cubicBezTo>
                    <a:pt x="501" y="12204"/>
                    <a:pt x="614" y="12140"/>
                    <a:pt x="679" y="12028"/>
                  </a:cubicBezTo>
                  <a:lnTo>
                    <a:pt x="7132" y="503"/>
                  </a:lnTo>
                  <a:cubicBezTo>
                    <a:pt x="7227" y="348"/>
                    <a:pt x="7168" y="133"/>
                    <a:pt x="7001" y="38"/>
                  </a:cubicBezTo>
                  <a:cubicBezTo>
                    <a:pt x="6950" y="13"/>
                    <a:pt x="6895" y="0"/>
                    <a:pt x="6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7"/>
            <p:cNvSpPr/>
            <p:nvPr/>
          </p:nvSpPr>
          <p:spPr>
            <a:xfrm rot="4404137">
              <a:off x="7024067" y="346652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45" y="1"/>
                  </a:moveTo>
                  <a:cubicBezTo>
                    <a:pt x="6727" y="1"/>
                    <a:pt x="6614" y="64"/>
                    <a:pt x="6549" y="177"/>
                  </a:cubicBezTo>
                  <a:lnTo>
                    <a:pt x="96" y="11702"/>
                  </a:lnTo>
                  <a:cubicBezTo>
                    <a:pt x="1" y="11857"/>
                    <a:pt x="60" y="12071"/>
                    <a:pt x="227" y="12167"/>
                  </a:cubicBezTo>
                  <a:cubicBezTo>
                    <a:pt x="278" y="12192"/>
                    <a:pt x="333" y="12204"/>
                    <a:pt x="387" y="12204"/>
                  </a:cubicBezTo>
                  <a:cubicBezTo>
                    <a:pt x="508" y="12204"/>
                    <a:pt x="625" y="12143"/>
                    <a:pt x="691" y="12036"/>
                  </a:cubicBezTo>
                  <a:lnTo>
                    <a:pt x="7144" y="510"/>
                  </a:lnTo>
                  <a:cubicBezTo>
                    <a:pt x="7240" y="344"/>
                    <a:pt x="7180" y="129"/>
                    <a:pt x="7013" y="46"/>
                  </a:cubicBezTo>
                  <a:cubicBezTo>
                    <a:pt x="6959" y="15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7"/>
            <p:cNvSpPr/>
            <p:nvPr/>
          </p:nvSpPr>
          <p:spPr>
            <a:xfrm rot="4404137">
              <a:off x="7042300" y="266878"/>
              <a:ext cx="276443" cy="466908"/>
            </a:xfrm>
            <a:custGeom>
              <a:avLst/>
              <a:gdLst/>
              <a:ahLst/>
              <a:cxnLst/>
              <a:rect l="l" t="t" r="r" b="b"/>
              <a:pathLst>
                <a:path w="7228" h="12208" extrusionOk="0">
                  <a:moveTo>
                    <a:pt x="6845" y="1"/>
                  </a:moveTo>
                  <a:cubicBezTo>
                    <a:pt x="6727" y="1"/>
                    <a:pt x="6613" y="65"/>
                    <a:pt x="6549" y="177"/>
                  </a:cubicBezTo>
                  <a:lnTo>
                    <a:pt x="84" y="11703"/>
                  </a:lnTo>
                  <a:cubicBezTo>
                    <a:pt x="0" y="11869"/>
                    <a:pt x="60" y="12072"/>
                    <a:pt x="227" y="12167"/>
                  </a:cubicBezTo>
                  <a:cubicBezTo>
                    <a:pt x="277" y="12194"/>
                    <a:pt x="333" y="12207"/>
                    <a:pt x="389" y="12207"/>
                  </a:cubicBezTo>
                  <a:cubicBezTo>
                    <a:pt x="506" y="12207"/>
                    <a:pt x="623" y="12149"/>
                    <a:pt x="679" y="12036"/>
                  </a:cubicBezTo>
                  <a:lnTo>
                    <a:pt x="7144" y="511"/>
                  </a:lnTo>
                  <a:cubicBezTo>
                    <a:pt x="7227" y="344"/>
                    <a:pt x="7168" y="142"/>
                    <a:pt x="7013" y="46"/>
                  </a:cubicBezTo>
                  <a:cubicBezTo>
                    <a:pt x="6959" y="15"/>
                    <a:pt x="6901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7"/>
            <p:cNvSpPr/>
            <p:nvPr/>
          </p:nvSpPr>
          <p:spPr>
            <a:xfrm rot="4404137">
              <a:off x="7059928" y="187224"/>
              <a:ext cx="276902" cy="466870"/>
            </a:xfrm>
            <a:custGeom>
              <a:avLst/>
              <a:gdLst/>
              <a:ahLst/>
              <a:cxnLst/>
              <a:rect l="l" t="t" r="r" b="b"/>
              <a:pathLst>
                <a:path w="7240" h="12207" extrusionOk="0">
                  <a:moveTo>
                    <a:pt x="6845" y="0"/>
                  </a:moveTo>
                  <a:cubicBezTo>
                    <a:pt x="6727" y="0"/>
                    <a:pt x="6613" y="59"/>
                    <a:pt x="6548" y="172"/>
                  </a:cubicBezTo>
                  <a:lnTo>
                    <a:pt x="95" y="11697"/>
                  </a:lnTo>
                  <a:cubicBezTo>
                    <a:pt x="0" y="11863"/>
                    <a:pt x="60" y="12066"/>
                    <a:pt x="226" y="12161"/>
                  </a:cubicBezTo>
                  <a:cubicBezTo>
                    <a:pt x="280" y="12192"/>
                    <a:pt x="338" y="12207"/>
                    <a:pt x="395" y="12207"/>
                  </a:cubicBezTo>
                  <a:cubicBezTo>
                    <a:pt x="513" y="12207"/>
                    <a:pt x="626" y="12143"/>
                    <a:pt x="691" y="12030"/>
                  </a:cubicBezTo>
                  <a:lnTo>
                    <a:pt x="7144" y="505"/>
                  </a:lnTo>
                  <a:cubicBezTo>
                    <a:pt x="7239" y="338"/>
                    <a:pt x="7180" y="136"/>
                    <a:pt x="7013" y="41"/>
                  </a:cubicBezTo>
                  <a:cubicBezTo>
                    <a:pt x="6959" y="14"/>
                    <a:pt x="6901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7"/>
            <p:cNvSpPr/>
            <p:nvPr/>
          </p:nvSpPr>
          <p:spPr>
            <a:xfrm rot="4404137">
              <a:off x="7078205" y="107263"/>
              <a:ext cx="276443" cy="467252"/>
            </a:xfrm>
            <a:custGeom>
              <a:avLst/>
              <a:gdLst/>
              <a:ahLst/>
              <a:cxnLst/>
              <a:rect l="l" t="t" r="r" b="b"/>
              <a:pathLst>
                <a:path w="7228" h="12217" extrusionOk="0">
                  <a:moveTo>
                    <a:pt x="6845" y="0"/>
                  </a:moveTo>
                  <a:cubicBezTo>
                    <a:pt x="6727" y="0"/>
                    <a:pt x="6614" y="64"/>
                    <a:pt x="6549" y="177"/>
                  </a:cubicBezTo>
                  <a:lnTo>
                    <a:pt x="96" y="11702"/>
                  </a:lnTo>
                  <a:cubicBezTo>
                    <a:pt x="1" y="11869"/>
                    <a:pt x="60" y="12083"/>
                    <a:pt x="227" y="12178"/>
                  </a:cubicBezTo>
                  <a:cubicBezTo>
                    <a:pt x="274" y="12204"/>
                    <a:pt x="328" y="12216"/>
                    <a:pt x="381" y="12216"/>
                  </a:cubicBezTo>
                  <a:cubicBezTo>
                    <a:pt x="502" y="12216"/>
                    <a:pt x="625" y="12155"/>
                    <a:pt x="691" y="12047"/>
                  </a:cubicBezTo>
                  <a:lnTo>
                    <a:pt x="7144" y="510"/>
                  </a:lnTo>
                  <a:cubicBezTo>
                    <a:pt x="7228" y="343"/>
                    <a:pt x="7180" y="141"/>
                    <a:pt x="7013" y="46"/>
                  </a:cubicBezTo>
                  <a:cubicBezTo>
                    <a:pt x="6959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7"/>
            <p:cNvSpPr/>
            <p:nvPr/>
          </p:nvSpPr>
          <p:spPr>
            <a:xfrm rot="4404137">
              <a:off x="7095686" y="27730"/>
              <a:ext cx="276902" cy="467061"/>
            </a:xfrm>
            <a:custGeom>
              <a:avLst/>
              <a:gdLst/>
              <a:ahLst/>
              <a:cxnLst/>
              <a:rect l="l" t="t" r="r" b="b"/>
              <a:pathLst>
                <a:path w="7240" h="12212" extrusionOk="0">
                  <a:moveTo>
                    <a:pt x="6850" y="1"/>
                  </a:moveTo>
                  <a:cubicBezTo>
                    <a:pt x="6732" y="1"/>
                    <a:pt x="6613" y="64"/>
                    <a:pt x="6549" y="177"/>
                  </a:cubicBezTo>
                  <a:lnTo>
                    <a:pt x="96" y="11702"/>
                  </a:lnTo>
                  <a:cubicBezTo>
                    <a:pt x="0" y="11857"/>
                    <a:pt x="60" y="12071"/>
                    <a:pt x="227" y="12167"/>
                  </a:cubicBezTo>
                  <a:cubicBezTo>
                    <a:pt x="281" y="12197"/>
                    <a:pt x="338" y="12212"/>
                    <a:pt x="395" y="12212"/>
                  </a:cubicBezTo>
                  <a:cubicBezTo>
                    <a:pt x="513" y="12212"/>
                    <a:pt x="627" y="12148"/>
                    <a:pt x="691" y="12036"/>
                  </a:cubicBezTo>
                  <a:lnTo>
                    <a:pt x="7144" y="510"/>
                  </a:lnTo>
                  <a:cubicBezTo>
                    <a:pt x="7239" y="344"/>
                    <a:pt x="7180" y="129"/>
                    <a:pt x="7013" y="46"/>
                  </a:cubicBezTo>
                  <a:cubicBezTo>
                    <a:pt x="6963" y="15"/>
                    <a:pt x="6907" y="1"/>
                    <a:pt x="6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7"/>
            <p:cNvSpPr/>
            <p:nvPr/>
          </p:nvSpPr>
          <p:spPr>
            <a:xfrm rot="4404137">
              <a:off x="7113956" y="-52017"/>
              <a:ext cx="276443" cy="467099"/>
            </a:xfrm>
            <a:custGeom>
              <a:avLst/>
              <a:gdLst/>
              <a:ahLst/>
              <a:cxnLst/>
              <a:rect l="l" t="t" r="r" b="b"/>
              <a:pathLst>
                <a:path w="7228" h="12213" extrusionOk="0">
                  <a:moveTo>
                    <a:pt x="6844" y="1"/>
                  </a:moveTo>
                  <a:cubicBezTo>
                    <a:pt x="6726" y="1"/>
                    <a:pt x="6613" y="64"/>
                    <a:pt x="6548" y="177"/>
                  </a:cubicBezTo>
                  <a:lnTo>
                    <a:pt x="95" y="11702"/>
                  </a:lnTo>
                  <a:cubicBezTo>
                    <a:pt x="0" y="11869"/>
                    <a:pt x="60" y="12072"/>
                    <a:pt x="226" y="12167"/>
                  </a:cubicBezTo>
                  <a:cubicBezTo>
                    <a:pt x="276" y="12198"/>
                    <a:pt x="333" y="12212"/>
                    <a:pt x="389" y="12212"/>
                  </a:cubicBezTo>
                  <a:cubicBezTo>
                    <a:pt x="507" y="12212"/>
                    <a:pt x="626" y="12149"/>
                    <a:pt x="691" y="12036"/>
                  </a:cubicBezTo>
                  <a:lnTo>
                    <a:pt x="7144" y="511"/>
                  </a:lnTo>
                  <a:cubicBezTo>
                    <a:pt x="7227" y="344"/>
                    <a:pt x="7179" y="141"/>
                    <a:pt x="7013" y="46"/>
                  </a:cubicBezTo>
                  <a:cubicBezTo>
                    <a:pt x="6959" y="15"/>
                    <a:pt x="6901" y="1"/>
                    <a:pt x="6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7"/>
            <p:cNvSpPr/>
            <p:nvPr/>
          </p:nvSpPr>
          <p:spPr>
            <a:xfrm rot="4404137">
              <a:off x="7131481" y="-131546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51" y="1"/>
                  </a:moveTo>
                  <a:cubicBezTo>
                    <a:pt x="6734" y="1"/>
                    <a:pt x="6617" y="65"/>
                    <a:pt x="6561" y="177"/>
                  </a:cubicBezTo>
                  <a:lnTo>
                    <a:pt x="96" y="11703"/>
                  </a:lnTo>
                  <a:cubicBezTo>
                    <a:pt x="1" y="11857"/>
                    <a:pt x="60" y="12072"/>
                    <a:pt x="227" y="12167"/>
                  </a:cubicBezTo>
                  <a:cubicBezTo>
                    <a:pt x="278" y="12193"/>
                    <a:pt x="333" y="12205"/>
                    <a:pt x="387" y="12205"/>
                  </a:cubicBezTo>
                  <a:cubicBezTo>
                    <a:pt x="508" y="12205"/>
                    <a:pt x="625" y="12143"/>
                    <a:pt x="691" y="12036"/>
                  </a:cubicBezTo>
                  <a:lnTo>
                    <a:pt x="7144" y="511"/>
                  </a:lnTo>
                  <a:cubicBezTo>
                    <a:pt x="7240" y="344"/>
                    <a:pt x="7180" y="130"/>
                    <a:pt x="7014" y="46"/>
                  </a:cubicBezTo>
                  <a:cubicBezTo>
                    <a:pt x="6963" y="16"/>
                    <a:pt x="6907" y="1"/>
                    <a:pt x="6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7"/>
            <p:cNvSpPr/>
            <p:nvPr/>
          </p:nvSpPr>
          <p:spPr>
            <a:xfrm rot="4404137">
              <a:off x="7149440" y="-211144"/>
              <a:ext cx="276902" cy="467061"/>
            </a:xfrm>
            <a:custGeom>
              <a:avLst/>
              <a:gdLst/>
              <a:ahLst/>
              <a:cxnLst/>
              <a:rect l="l" t="t" r="r" b="b"/>
              <a:pathLst>
                <a:path w="7240" h="12212" extrusionOk="0">
                  <a:moveTo>
                    <a:pt x="6845" y="0"/>
                  </a:moveTo>
                  <a:cubicBezTo>
                    <a:pt x="6727" y="0"/>
                    <a:pt x="6613" y="64"/>
                    <a:pt x="6549" y="177"/>
                  </a:cubicBezTo>
                  <a:lnTo>
                    <a:pt x="96" y="11702"/>
                  </a:lnTo>
                  <a:cubicBezTo>
                    <a:pt x="0" y="11869"/>
                    <a:pt x="60" y="12071"/>
                    <a:pt x="227" y="12166"/>
                  </a:cubicBezTo>
                  <a:cubicBezTo>
                    <a:pt x="281" y="12197"/>
                    <a:pt x="338" y="12212"/>
                    <a:pt x="395" y="12212"/>
                  </a:cubicBezTo>
                  <a:cubicBezTo>
                    <a:pt x="513" y="12212"/>
                    <a:pt x="627" y="12148"/>
                    <a:pt x="691" y="12035"/>
                  </a:cubicBezTo>
                  <a:lnTo>
                    <a:pt x="7144" y="510"/>
                  </a:lnTo>
                  <a:cubicBezTo>
                    <a:pt x="7239" y="343"/>
                    <a:pt x="7180" y="141"/>
                    <a:pt x="7013" y="46"/>
                  </a:cubicBezTo>
                  <a:cubicBezTo>
                    <a:pt x="6959" y="15"/>
                    <a:pt x="6901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7"/>
            <p:cNvSpPr/>
            <p:nvPr/>
          </p:nvSpPr>
          <p:spPr>
            <a:xfrm rot="4404137">
              <a:off x="7167483" y="-290600"/>
              <a:ext cx="276481" cy="466602"/>
            </a:xfrm>
            <a:custGeom>
              <a:avLst/>
              <a:gdLst/>
              <a:ahLst/>
              <a:cxnLst/>
              <a:rect l="l" t="t" r="r" b="b"/>
              <a:pathLst>
                <a:path w="7229" h="12200" extrusionOk="0">
                  <a:moveTo>
                    <a:pt x="6839" y="0"/>
                  </a:moveTo>
                  <a:cubicBezTo>
                    <a:pt x="6722" y="0"/>
                    <a:pt x="6606" y="64"/>
                    <a:pt x="6549" y="177"/>
                  </a:cubicBezTo>
                  <a:lnTo>
                    <a:pt x="84" y="11702"/>
                  </a:lnTo>
                  <a:cubicBezTo>
                    <a:pt x="1" y="11857"/>
                    <a:pt x="61" y="12071"/>
                    <a:pt x="215" y="12154"/>
                  </a:cubicBezTo>
                  <a:cubicBezTo>
                    <a:pt x="269" y="12185"/>
                    <a:pt x="328" y="12200"/>
                    <a:pt x="386" y="12200"/>
                  </a:cubicBezTo>
                  <a:cubicBezTo>
                    <a:pt x="507" y="12200"/>
                    <a:pt x="623" y="12136"/>
                    <a:pt x="680" y="12023"/>
                  </a:cubicBezTo>
                  <a:lnTo>
                    <a:pt x="7133" y="510"/>
                  </a:lnTo>
                  <a:cubicBezTo>
                    <a:pt x="7228" y="343"/>
                    <a:pt x="7169" y="129"/>
                    <a:pt x="7002" y="46"/>
                  </a:cubicBezTo>
                  <a:cubicBezTo>
                    <a:pt x="6952" y="15"/>
                    <a:pt x="6895" y="0"/>
                    <a:pt x="6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7"/>
            <p:cNvSpPr/>
            <p:nvPr/>
          </p:nvSpPr>
          <p:spPr>
            <a:xfrm rot="4404137">
              <a:off x="7185234" y="-370420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45" y="1"/>
                  </a:moveTo>
                  <a:cubicBezTo>
                    <a:pt x="6727" y="1"/>
                    <a:pt x="6614" y="64"/>
                    <a:pt x="6549" y="177"/>
                  </a:cubicBezTo>
                  <a:lnTo>
                    <a:pt x="96" y="11702"/>
                  </a:lnTo>
                  <a:cubicBezTo>
                    <a:pt x="1" y="11869"/>
                    <a:pt x="60" y="12071"/>
                    <a:pt x="227" y="12167"/>
                  </a:cubicBezTo>
                  <a:cubicBezTo>
                    <a:pt x="278" y="12192"/>
                    <a:pt x="333" y="12204"/>
                    <a:pt x="387" y="12204"/>
                  </a:cubicBezTo>
                  <a:cubicBezTo>
                    <a:pt x="508" y="12204"/>
                    <a:pt x="625" y="12143"/>
                    <a:pt x="691" y="12036"/>
                  </a:cubicBezTo>
                  <a:lnTo>
                    <a:pt x="7144" y="510"/>
                  </a:lnTo>
                  <a:cubicBezTo>
                    <a:pt x="7240" y="344"/>
                    <a:pt x="7180" y="141"/>
                    <a:pt x="7013" y="46"/>
                  </a:cubicBezTo>
                  <a:cubicBezTo>
                    <a:pt x="6959" y="15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7"/>
            <p:cNvSpPr/>
            <p:nvPr/>
          </p:nvSpPr>
          <p:spPr>
            <a:xfrm rot="4404137">
              <a:off x="7203156" y="-449967"/>
              <a:ext cx="276443" cy="466640"/>
            </a:xfrm>
            <a:custGeom>
              <a:avLst/>
              <a:gdLst/>
              <a:ahLst/>
              <a:cxnLst/>
              <a:rect l="l" t="t" r="r" b="b"/>
              <a:pathLst>
                <a:path w="7228" h="12201" extrusionOk="0">
                  <a:moveTo>
                    <a:pt x="6842" y="1"/>
                  </a:moveTo>
                  <a:cubicBezTo>
                    <a:pt x="6721" y="1"/>
                    <a:pt x="6605" y="64"/>
                    <a:pt x="6549" y="177"/>
                  </a:cubicBezTo>
                  <a:lnTo>
                    <a:pt x="84" y="11702"/>
                  </a:lnTo>
                  <a:cubicBezTo>
                    <a:pt x="0" y="11857"/>
                    <a:pt x="60" y="12060"/>
                    <a:pt x="215" y="12155"/>
                  </a:cubicBezTo>
                  <a:cubicBezTo>
                    <a:pt x="269" y="12186"/>
                    <a:pt x="328" y="12200"/>
                    <a:pt x="385" y="12200"/>
                  </a:cubicBezTo>
                  <a:cubicBezTo>
                    <a:pt x="506" y="12200"/>
                    <a:pt x="623" y="12137"/>
                    <a:pt x="679" y="12024"/>
                  </a:cubicBezTo>
                  <a:lnTo>
                    <a:pt x="7144" y="511"/>
                  </a:lnTo>
                  <a:cubicBezTo>
                    <a:pt x="7227" y="344"/>
                    <a:pt x="7168" y="130"/>
                    <a:pt x="7013" y="46"/>
                  </a:cubicBezTo>
                  <a:cubicBezTo>
                    <a:pt x="6959" y="15"/>
                    <a:pt x="6900" y="1"/>
                    <a:pt x="6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7"/>
            <p:cNvSpPr/>
            <p:nvPr/>
          </p:nvSpPr>
          <p:spPr>
            <a:xfrm rot="4404137">
              <a:off x="7221237" y="-529474"/>
              <a:ext cx="276481" cy="466602"/>
            </a:xfrm>
            <a:custGeom>
              <a:avLst/>
              <a:gdLst/>
              <a:ahLst/>
              <a:cxnLst/>
              <a:rect l="l" t="t" r="r" b="b"/>
              <a:pathLst>
                <a:path w="7229" h="12200" extrusionOk="0">
                  <a:moveTo>
                    <a:pt x="6834" y="0"/>
                  </a:moveTo>
                  <a:cubicBezTo>
                    <a:pt x="6715" y="0"/>
                    <a:pt x="6602" y="64"/>
                    <a:pt x="6537" y="176"/>
                  </a:cubicBezTo>
                  <a:lnTo>
                    <a:pt x="84" y="11702"/>
                  </a:lnTo>
                  <a:cubicBezTo>
                    <a:pt x="1" y="11868"/>
                    <a:pt x="60" y="12071"/>
                    <a:pt x="215" y="12154"/>
                  </a:cubicBezTo>
                  <a:cubicBezTo>
                    <a:pt x="269" y="12185"/>
                    <a:pt x="327" y="12200"/>
                    <a:pt x="384" y="12200"/>
                  </a:cubicBezTo>
                  <a:cubicBezTo>
                    <a:pt x="502" y="12200"/>
                    <a:pt x="615" y="12136"/>
                    <a:pt x="680" y="12023"/>
                  </a:cubicBezTo>
                  <a:lnTo>
                    <a:pt x="7133" y="510"/>
                  </a:lnTo>
                  <a:cubicBezTo>
                    <a:pt x="7228" y="343"/>
                    <a:pt x="7169" y="141"/>
                    <a:pt x="7002" y="45"/>
                  </a:cubicBezTo>
                  <a:cubicBezTo>
                    <a:pt x="6948" y="15"/>
                    <a:pt x="6890" y="0"/>
                    <a:pt x="6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7"/>
            <p:cNvSpPr/>
            <p:nvPr/>
          </p:nvSpPr>
          <p:spPr>
            <a:xfrm rot="4404137">
              <a:off x="7239115" y="-609541"/>
              <a:ext cx="276443" cy="466870"/>
            </a:xfrm>
            <a:custGeom>
              <a:avLst/>
              <a:gdLst/>
              <a:ahLst/>
              <a:cxnLst/>
              <a:rect l="l" t="t" r="r" b="b"/>
              <a:pathLst>
                <a:path w="7228" h="12207" extrusionOk="0">
                  <a:moveTo>
                    <a:pt x="6845" y="0"/>
                  </a:moveTo>
                  <a:cubicBezTo>
                    <a:pt x="6727" y="0"/>
                    <a:pt x="6614" y="64"/>
                    <a:pt x="6549" y="177"/>
                  </a:cubicBezTo>
                  <a:lnTo>
                    <a:pt x="84" y="11702"/>
                  </a:lnTo>
                  <a:cubicBezTo>
                    <a:pt x="1" y="11869"/>
                    <a:pt x="60" y="12071"/>
                    <a:pt x="227" y="12166"/>
                  </a:cubicBezTo>
                  <a:cubicBezTo>
                    <a:pt x="277" y="12193"/>
                    <a:pt x="333" y="12206"/>
                    <a:pt x="389" y="12206"/>
                  </a:cubicBezTo>
                  <a:cubicBezTo>
                    <a:pt x="506" y="12206"/>
                    <a:pt x="623" y="12148"/>
                    <a:pt x="679" y="12035"/>
                  </a:cubicBezTo>
                  <a:lnTo>
                    <a:pt x="7144" y="510"/>
                  </a:lnTo>
                  <a:cubicBezTo>
                    <a:pt x="7228" y="343"/>
                    <a:pt x="7168" y="141"/>
                    <a:pt x="7013" y="46"/>
                  </a:cubicBezTo>
                  <a:cubicBezTo>
                    <a:pt x="6959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7"/>
            <p:cNvSpPr/>
            <p:nvPr/>
          </p:nvSpPr>
          <p:spPr>
            <a:xfrm rot="4404137">
              <a:off x="7256925" y="-689439"/>
              <a:ext cx="276443" cy="466870"/>
            </a:xfrm>
            <a:custGeom>
              <a:avLst/>
              <a:gdLst/>
              <a:ahLst/>
              <a:cxnLst/>
              <a:rect l="l" t="t" r="r" b="b"/>
              <a:pathLst>
                <a:path w="7228" h="12207" extrusionOk="0">
                  <a:moveTo>
                    <a:pt x="6845" y="1"/>
                  </a:moveTo>
                  <a:cubicBezTo>
                    <a:pt x="6727" y="1"/>
                    <a:pt x="6613" y="59"/>
                    <a:pt x="6549" y="172"/>
                  </a:cubicBezTo>
                  <a:lnTo>
                    <a:pt x="84" y="11697"/>
                  </a:lnTo>
                  <a:cubicBezTo>
                    <a:pt x="0" y="11864"/>
                    <a:pt x="60" y="12066"/>
                    <a:pt x="227" y="12162"/>
                  </a:cubicBezTo>
                  <a:cubicBezTo>
                    <a:pt x="277" y="12192"/>
                    <a:pt x="333" y="12207"/>
                    <a:pt x="389" y="12207"/>
                  </a:cubicBezTo>
                  <a:cubicBezTo>
                    <a:pt x="506" y="12207"/>
                    <a:pt x="623" y="12143"/>
                    <a:pt x="679" y="12031"/>
                  </a:cubicBezTo>
                  <a:lnTo>
                    <a:pt x="7144" y="505"/>
                  </a:lnTo>
                  <a:cubicBezTo>
                    <a:pt x="7227" y="339"/>
                    <a:pt x="7168" y="136"/>
                    <a:pt x="7013" y="41"/>
                  </a:cubicBezTo>
                  <a:cubicBezTo>
                    <a:pt x="6959" y="14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7"/>
            <p:cNvSpPr/>
            <p:nvPr/>
          </p:nvSpPr>
          <p:spPr>
            <a:xfrm rot="4404137">
              <a:off x="7274829" y="-768848"/>
              <a:ext cx="276443" cy="466793"/>
            </a:xfrm>
            <a:custGeom>
              <a:avLst/>
              <a:gdLst/>
              <a:ahLst/>
              <a:cxnLst/>
              <a:rect l="l" t="t" r="r" b="b"/>
              <a:pathLst>
                <a:path w="7228" h="12205" extrusionOk="0">
                  <a:moveTo>
                    <a:pt x="6836" y="0"/>
                  </a:moveTo>
                  <a:cubicBezTo>
                    <a:pt x="6719" y="0"/>
                    <a:pt x="6604" y="61"/>
                    <a:pt x="6548" y="165"/>
                  </a:cubicBezTo>
                  <a:lnTo>
                    <a:pt x="83" y="11702"/>
                  </a:lnTo>
                  <a:cubicBezTo>
                    <a:pt x="0" y="11857"/>
                    <a:pt x="60" y="12071"/>
                    <a:pt x="226" y="12167"/>
                  </a:cubicBezTo>
                  <a:cubicBezTo>
                    <a:pt x="274" y="12192"/>
                    <a:pt x="327" y="12204"/>
                    <a:pt x="380" y="12204"/>
                  </a:cubicBezTo>
                  <a:cubicBezTo>
                    <a:pt x="500" y="12204"/>
                    <a:pt x="621" y="12143"/>
                    <a:pt x="679" y="12036"/>
                  </a:cubicBezTo>
                  <a:lnTo>
                    <a:pt x="7144" y="510"/>
                  </a:lnTo>
                  <a:cubicBezTo>
                    <a:pt x="7227" y="344"/>
                    <a:pt x="7168" y="129"/>
                    <a:pt x="7001" y="46"/>
                  </a:cubicBezTo>
                  <a:cubicBezTo>
                    <a:pt x="6950" y="15"/>
                    <a:pt x="6893" y="0"/>
                    <a:pt x="6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7"/>
            <p:cNvSpPr/>
            <p:nvPr/>
          </p:nvSpPr>
          <p:spPr>
            <a:xfrm rot="4404137">
              <a:off x="7292592" y="-848659"/>
              <a:ext cx="276902" cy="466908"/>
            </a:xfrm>
            <a:custGeom>
              <a:avLst/>
              <a:gdLst/>
              <a:ahLst/>
              <a:cxnLst/>
              <a:rect l="l" t="t" r="r" b="b"/>
              <a:pathLst>
                <a:path w="7240" h="12208" extrusionOk="0">
                  <a:moveTo>
                    <a:pt x="6845" y="1"/>
                  </a:moveTo>
                  <a:cubicBezTo>
                    <a:pt x="6727" y="1"/>
                    <a:pt x="6614" y="65"/>
                    <a:pt x="6549" y="177"/>
                  </a:cubicBezTo>
                  <a:lnTo>
                    <a:pt x="96" y="11703"/>
                  </a:lnTo>
                  <a:cubicBezTo>
                    <a:pt x="1" y="11869"/>
                    <a:pt x="60" y="12072"/>
                    <a:pt x="227" y="12167"/>
                  </a:cubicBezTo>
                  <a:cubicBezTo>
                    <a:pt x="281" y="12194"/>
                    <a:pt x="338" y="12207"/>
                    <a:pt x="395" y="12207"/>
                  </a:cubicBezTo>
                  <a:cubicBezTo>
                    <a:pt x="513" y="12207"/>
                    <a:pt x="627" y="12149"/>
                    <a:pt x="691" y="12036"/>
                  </a:cubicBezTo>
                  <a:lnTo>
                    <a:pt x="7144" y="511"/>
                  </a:lnTo>
                  <a:cubicBezTo>
                    <a:pt x="7240" y="344"/>
                    <a:pt x="7180" y="142"/>
                    <a:pt x="7014" y="46"/>
                  </a:cubicBezTo>
                  <a:cubicBezTo>
                    <a:pt x="6960" y="16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7"/>
            <p:cNvSpPr/>
            <p:nvPr/>
          </p:nvSpPr>
          <p:spPr>
            <a:xfrm rot="4404137">
              <a:off x="7310478" y="-928044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53" y="1"/>
                  </a:moveTo>
                  <a:cubicBezTo>
                    <a:pt x="6732" y="1"/>
                    <a:pt x="6615" y="62"/>
                    <a:pt x="6549" y="170"/>
                  </a:cubicBezTo>
                  <a:lnTo>
                    <a:pt x="96" y="11695"/>
                  </a:lnTo>
                  <a:cubicBezTo>
                    <a:pt x="0" y="11862"/>
                    <a:pt x="60" y="12064"/>
                    <a:pt x="227" y="12159"/>
                  </a:cubicBezTo>
                  <a:cubicBezTo>
                    <a:pt x="277" y="12190"/>
                    <a:pt x="333" y="12205"/>
                    <a:pt x="390" y="12205"/>
                  </a:cubicBezTo>
                  <a:cubicBezTo>
                    <a:pt x="508" y="12205"/>
                    <a:pt x="627" y="12141"/>
                    <a:pt x="691" y="12028"/>
                  </a:cubicBezTo>
                  <a:lnTo>
                    <a:pt x="7144" y="503"/>
                  </a:lnTo>
                  <a:cubicBezTo>
                    <a:pt x="7239" y="336"/>
                    <a:pt x="7180" y="134"/>
                    <a:pt x="7013" y="39"/>
                  </a:cubicBezTo>
                  <a:cubicBezTo>
                    <a:pt x="6962" y="13"/>
                    <a:pt x="6907" y="1"/>
                    <a:pt x="6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7"/>
            <p:cNvSpPr/>
            <p:nvPr/>
          </p:nvSpPr>
          <p:spPr>
            <a:xfrm rot="4404137">
              <a:off x="5257431" y="-1550956"/>
              <a:ext cx="2237739" cy="2569677"/>
            </a:xfrm>
            <a:custGeom>
              <a:avLst/>
              <a:gdLst/>
              <a:ahLst/>
              <a:cxnLst/>
              <a:rect l="l" t="t" r="r" b="b"/>
              <a:pathLst>
                <a:path w="58509" h="67188" extrusionOk="0">
                  <a:moveTo>
                    <a:pt x="28111" y="1"/>
                  </a:moveTo>
                  <a:lnTo>
                    <a:pt x="1" y="50161"/>
                  </a:lnTo>
                  <a:lnTo>
                    <a:pt x="30397" y="67187"/>
                  </a:lnTo>
                  <a:lnTo>
                    <a:pt x="58508" y="17026"/>
                  </a:lnTo>
                  <a:lnTo>
                    <a:pt x="281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7"/>
            <p:cNvSpPr/>
            <p:nvPr/>
          </p:nvSpPr>
          <p:spPr>
            <a:xfrm rot="4404137">
              <a:off x="5660840" y="-647341"/>
              <a:ext cx="1160768" cy="1966766"/>
            </a:xfrm>
            <a:custGeom>
              <a:avLst/>
              <a:gdLst/>
              <a:ahLst/>
              <a:cxnLst/>
              <a:rect l="l" t="t" r="r" b="b"/>
              <a:pathLst>
                <a:path w="30350" h="51424" extrusionOk="0">
                  <a:moveTo>
                    <a:pt x="28099" y="0"/>
                  </a:moveTo>
                  <a:lnTo>
                    <a:pt x="0" y="50161"/>
                  </a:lnTo>
                  <a:lnTo>
                    <a:pt x="2250" y="51423"/>
                  </a:lnTo>
                  <a:lnTo>
                    <a:pt x="30349" y="1262"/>
                  </a:lnTo>
                  <a:lnTo>
                    <a:pt x="280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7"/>
            <p:cNvSpPr/>
            <p:nvPr/>
          </p:nvSpPr>
          <p:spPr>
            <a:xfrm rot="4404137">
              <a:off x="5714949" y="-888236"/>
              <a:ext cx="1160768" cy="1966766"/>
            </a:xfrm>
            <a:custGeom>
              <a:avLst/>
              <a:gdLst/>
              <a:ahLst/>
              <a:cxnLst/>
              <a:rect l="l" t="t" r="r" b="b"/>
              <a:pathLst>
                <a:path w="30350" h="51424" extrusionOk="0">
                  <a:moveTo>
                    <a:pt x="28099" y="0"/>
                  </a:moveTo>
                  <a:lnTo>
                    <a:pt x="0" y="50173"/>
                  </a:lnTo>
                  <a:lnTo>
                    <a:pt x="2251" y="51423"/>
                  </a:lnTo>
                  <a:lnTo>
                    <a:pt x="30349" y="1262"/>
                  </a:lnTo>
                  <a:lnTo>
                    <a:pt x="280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7"/>
            <p:cNvSpPr/>
            <p:nvPr/>
          </p:nvSpPr>
          <p:spPr>
            <a:xfrm rot="4404137">
              <a:off x="5768637" y="-1128986"/>
              <a:ext cx="1160768" cy="1966727"/>
            </a:xfrm>
            <a:custGeom>
              <a:avLst/>
              <a:gdLst/>
              <a:ahLst/>
              <a:cxnLst/>
              <a:rect l="l" t="t" r="r" b="b"/>
              <a:pathLst>
                <a:path w="30350" h="51423" extrusionOk="0">
                  <a:moveTo>
                    <a:pt x="28099" y="0"/>
                  </a:moveTo>
                  <a:lnTo>
                    <a:pt x="1" y="50161"/>
                  </a:lnTo>
                  <a:lnTo>
                    <a:pt x="2251" y="51423"/>
                  </a:lnTo>
                  <a:lnTo>
                    <a:pt x="30350" y="1250"/>
                  </a:lnTo>
                  <a:lnTo>
                    <a:pt x="280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7"/>
            <p:cNvSpPr/>
            <p:nvPr/>
          </p:nvSpPr>
          <p:spPr>
            <a:xfrm rot="4404137">
              <a:off x="5822625" y="-1369668"/>
              <a:ext cx="1161189" cy="1966766"/>
            </a:xfrm>
            <a:custGeom>
              <a:avLst/>
              <a:gdLst/>
              <a:ahLst/>
              <a:cxnLst/>
              <a:rect l="l" t="t" r="r" b="b"/>
              <a:pathLst>
                <a:path w="30361" h="51424" extrusionOk="0">
                  <a:moveTo>
                    <a:pt x="28111" y="1"/>
                  </a:moveTo>
                  <a:lnTo>
                    <a:pt x="0" y="50162"/>
                  </a:lnTo>
                  <a:lnTo>
                    <a:pt x="2250" y="51424"/>
                  </a:lnTo>
                  <a:lnTo>
                    <a:pt x="30361" y="1263"/>
                  </a:lnTo>
                  <a:lnTo>
                    <a:pt x="28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7"/>
            <p:cNvSpPr/>
            <p:nvPr/>
          </p:nvSpPr>
          <p:spPr>
            <a:xfrm rot="4404137">
              <a:off x="5876720" y="-1610545"/>
              <a:ext cx="1161227" cy="1966766"/>
            </a:xfrm>
            <a:custGeom>
              <a:avLst/>
              <a:gdLst/>
              <a:ahLst/>
              <a:cxnLst/>
              <a:rect l="l" t="t" r="r" b="b"/>
              <a:pathLst>
                <a:path w="30362" h="51424" extrusionOk="0">
                  <a:moveTo>
                    <a:pt x="28111" y="1"/>
                  </a:moveTo>
                  <a:lnTo>
                    <a:pt x="0" y="50162"/>
                  </a:lnTo>
                  <a:lnTo>
                    <a:pt x="2251" y="51424"/>
                  </a:lnTo>
                  <a:lnTo>
                    <a:pt x="30361" y="1263"/>
                  </a:lnTo>
                  <a:lnTo>
                    <a:pt x="28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7"/>
            <p:cNvSpPr/>
            <p:nvPr/>
          </p:nvSpPr>
          <p:spPr>
            <a:xfrm rot="4404137">
              <a:off x="5930829" y="-1851440"/>
              <a:ext cx="1161227" cy="1966766"/>
            </a:xfrm>
            <a:custGeom>
              <a:avLst/>
              <a:gdLst/>
              <a:ahLst/>
              <a:cxnLst/>
              <a:rect l="l" t="t" r="r" b="b"/>
              <a:pathLst>
                <a:path w="30362" h="51424" extrusionOk="0">
                  <a:moveTo>
                    <a:pt x="28111" y="1"/>
                  </a:moveTo>
                  <a:lnTo>
                    <a:pt x="1" y="50161"/>
                  </a:lnTo>
                  <a:lnTo>
                    <a:pt x="2251" y="51424"/>
                  </a:lnTo>
                  <a:lnTo>
                    <a:pt x="30362" y="1263"/>
                  </a:lnTo>
                  <a:lnTo>
                    <a:pt x="28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1" name="Google Shape;3061;p37"/>
          <p:cNvGrpSpPr/>
          <p:nvPr/>
        </p:nvGrpSpPr>
        <p:grpSpPr>
          <a:xfrm>
            <a:off x="7859070" y="3124453"/>
            <a:ext cx="1141879" cy="1151354"/>
            <a:chOff x="5602775" y="1038825"/>
            <a:chExt cx="1221000" cy="1231000"/>
          </a:xfrm>
        </p:grpSpPr>
        <p:sp>
          <p:nvSpPr>
            <p:cNvPr id="3062" name="Google Shape;3062;p37"/>
            <p:cNvSpPr/>
            <p:nvPr/>
          </p:nvSpPr>
          <p:spPr>
            <a:xfrm>
              <a:off x="5607225" y="1314275"/>
              <a:ext cx="441150" cy="955550"/>
            </a:xfrm>
            <a:custGeom>
              <a:avLst/>
              <a:gdLst/>
              <a:ahLst/>
              <a:cxnLst/>
              <a:rect l="l" t="t" r="r" b="b"/>
              <a:pathLst>
                <a:path w="17646" h="38222" extrusionOk="0">
                  <a:moveTo>
                    <a:pt x="1692" y="18443"/>
                  </a:moveTo>
                  <a:lnTo>
                    <a:pt x="1692" y="18479"/>
                  </a:lnTo>
                  <a:cubicBezTo>
                    <a:pt x="1763" y="18729"/>
                    <a:pt x="1835" y="18991"/>
                    <a:pt x="1906" y="19253"/>
                  </a:cubicBezTo>
                  <a:lnTo>
                    <a:pt x="1918" y="19289"/>
                  </a:lnTo>
                  <a:cubicBezTo>
                    <a:pt x="1977" y="19515"/>
                    <a:pt x="2037" y="19729"/>
                    <a:pt x="2096" y="19956"/>
                  </a:cubicBezTo>
                  <a:cubicBezTo>
                    <a:pt x="2144" y="20182"/>
                    <a:pt x="2204" y="20396"/>
                    <a:pt x="2251" y="20610"/>
                  </a:cubicBezTo>
                  <a:cubicBezTo>
                    <a:pt x="1943" y="20053"/>
                    <a:pt x="1694" y="19472"/>
                    <a:pt x="1492" y="18867"/>
                  </a:cubicBezTo>
                  <a:lnTo>
                    <a:pt x="1492" y="18867"/>
                  </a:lnTo>
                  <a:cubicBezTo>
                    <a:pt x="1562" y="18726"/>
                    <a:pt x="1621" y="18585"/>
                    <a:pt x="1692" y="18443"/>
                  </a:cubicBezTo>
                  <a:close/>
                  <a:moveTo>
                    <a:pt x="11336" y="1"/>
                  </a:moveTo>
                  <a:cubicBezTo>
                    <a:pt x="11181" y="13"/>
                    <a:pt x="11014" y="1"/>
                    <a:pt x="10848" y="24"/>
                  </a:cubicBezTo>
                  <a:cubicBezTo>
                    <a:pt x="10181" y="72"/>
                    <a:pt x="9526" y="203"/>
                    <a:pt x="8883" y="394"/>
                  </a:cubicBezTo>
                  <a:cubicBezTo>
                    <a:pt x="5180" y="1537"/>
                    <a:pt x="1894" y="5061"/>
                    <a:pt x="953" y="9419"/>
                  </a:cubicBezTo>
                  <a:cubicBezTo>
                    <a:pt x="906" y="9609"/>
                    <a:pt x="870" y="9800"/>
                    <a:pt x="834" y="9990"/>
                  </a:cubicBezTo>
                  <a:cubicBezTo>
                    <a:pt x="811" y="10157"/>
                    <a:pt x="787" y="10323"/>
                    <a:pt x="763" y="10490"/>
                  </a:cubicBezTo>
                  <a:lnTo>
                    <a:pt x="751" y="10633"/>
                  </a:lnTo>
                  <a:cubicBezTo>
                    <a:pt x="739" y="10764"/>
                    <a:pt x="715" y="10895"/>
                    <a:pt x="703" y="11026"/>
                  </a:cubicBezTo>
                  <a:cubicBezTo>
                    <a:pt x="703" y="11085"/>
                    <a:pt x="692" y="11157"/>
                    <a:pt x="692" y="11216"/>
                  </a:cubicBezTo>
                  <a:cubicBezTo>
                    <a:pt x="680" y="11324"/>
                    <a:pt x="680" y="11431"/>
                    <a:pt x="668" y="11538"/>
                  </a:cubicBezTo>
                  <a:cubicBezTo>
                    <a:pt x="668" y="11621"/>
                    <a:pt x="656" y="11704"/>
                    <a:pt x="656" y="11788"/>
                  </a:cubicBezTo>
                  <a:lnTo>
                    <a:pt x="656" y="11943"/>
                  </a:lnTo>
                  <a:cubicBezTo>
                    <a:pt x="620" y="13217"/>
                    <a:pt x="739" y="14491"/>
                    <a:pt x="1013" y="15729"/>
                  </a:cubicBezTo>
                  <a:cubicBezTo>
                    <a:pt x="632" y="16598"/>
                    <a:pt x="334" y="17515"/>
                    <a:pt x="132" y="18443"/>
                  </a:cubicBezTo>
                  <a:cubicBezTo>
                    <a:pt x="1" y="19039"/>
                    <a:pt x="430" y="20206"/>
                    <a:pt x="715" y="20729"/>
                  </a:cubicBezTo>
                  <a:lnTo>
                    <a:pt x="703" y="20741"/>
                  </a:lnTo>
                  <a:cubicBezTo>
                    <a:pt x="1084" y="21646"/>
                    <a:pt x="1573" y="22503"/>
                    <a:pt x="2156" y="23301"/>
                  </a:cubicBezTo>
                  <a:cubicBezTo>
                    <a:pt x="2323" y="23515"/>
                    <a:pt x="2525" y="23718"/>
                    <a:pt x="2751" y="23896"/>
                  </a:cubicBezTo>
                  <a:cubicBezTo>
                    <a:pt x="2775" y="24313"/>
                    <a:pt x="2775" y="24742"/>
                    <a:pt x="2763" y="25194"/>
                  </a:cubicBezTo>
                  <a:cubicBezTo>
                    <a:pt x="2692" y="27706"/>
                    <a:pt x="882" y="35243"/>
                    <a:pt x="5573" y="37351"/>
                  </a:cubicBezTo>
                  <a:lnTo>
                    <a:pt x="5621" y="37374"/>
                  </a:lnTo>
                  <a:cubicBezTo>
                    <a:pt x="5704" y="37410"/>
                    <a:pt x="5787" y="37446"/>
                    <a:pt x="5871" y="37481"/>
                  </a:cubicBezTo>
                  <a:lnTo>
                    <a:pt x="5942" y="37505"/>
                  </a:lnTo>
                  <a:cubicBezTo>
                    <a:pt x="6002" y="37529"/>
                    <a:pt x="6049" y="37541"/>
                    <a:pt x="6109" y="37565"/>
                  </a:cubicBezTo>
                  <a:cubicBezTo>
                    <a:pt x="6871" y="37958"/>
                    <a:pt x="7823" y="38196"/>
                    <a:pt x="9026" y="38220"/>
                  </a:cubicBezTo>
                  <a:cubicBezTo>
                    <a:pt x="9093" y="38221"/>
                    <a:pt x="9160" y="38222"/>
                    <a:pt x="9226" y="38222"/>
                  </a:cubicBezTo>
                  <a:cubicBezTo>
                    <a:pt x="16780" y="38222"/>
                    <a:pt x="14892" y="28808"/>
                    <a:pt x="14419" y="25456"/>
                  </a:cubicBezTo>
                  <a:cubicBezTo>
                    <a:pt x="14253" y="24337"/>
                    <a:pt x="14503" y="22837"/>
                    <a:pt x="14919" y="21134"/>
                  </a:cubicBezTo>
                  <a:lnTo>
                    <a:pt x="15015" y="20979"/>
                  </a:lnTo>
                  <a:cubicBezTo>
                    <a:pt x="16420" y="19003"/>
                    <a:pt x="16574" y="17717"/>
                    <a:pt x="16182" y="16586"/>
                  </a:cubicBezTo>
                  <a:cubicBezTo>
                    <a:pt x="16813" y="14324"/>
                    <a:pt x="17396" y="12026"/>
                    <a:pt x="17503" y="10038"/>
                  </a:cubicBezTo>
                  <a:cubicBezTo>
                    <a:pt x="17646" y="7418"/>
                    <a:pt x="17253" y="3858"/>
                    <a:pt x="15443" y="1513"/>
                  </a:cubicBezTo>
                  <a:cubicBezTo>
                    <a:pt x="14789" y="846"/>
                    <a:pt x="13955" y="394"/>
                    <a:pt x="13050" y="203"/>
                  </a:cubicBezTo>
                  <a:lnTo>
                    <a:pt x="12991" y="179"/>
                  </a:lnTo>
                  <a:lnTo>
                    <a:pt x="12943" y="167"/>
                  </a:lnTo>
                  <a:cubicBezTo>
                    <a:pt x="12907" y="155"/>
                    <a:pt x="12860" y="144"/>
                    <a:pt x="12824" y="132"/>
                  </a:cubicBezTo>
                  <a:cubicBezTo>
                    <a:pt x="12491" y="72"/>
                    <a:pt x="12169" y="36"/>
                    <a:pt x="11836" y="13"/>
                  </a:cubicBezTo>
                  <a:cubicBezTo>
                    <a:pt x="11669" y="13"/>
                    <a:pt x="11502" y="1"/>
                    <a:pt x="11336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7"/>
            <p:cNvSpPr/>
            <p:nvPr/>
          </p:nvSpPr>
          <p:spPr>
            <a:xfrm>
              <a:off x="6110875" y="1038825"/>
              <a:ext cx="675400" cy="892925"/>
            </a:xfrm>
            <a:custGeom>
              <a:avLst/>
              <a:gdLst/>
              <a:ahLst/>
              <a:cxnLst/>
              <a:rect l="l" t="t" r="r" b="b"/>
              <a:pathLst>
                <a:path w="27016" h="35717" extrusionOk="0">
                  <a:moveTo>
                    <a:pt x="19908" y="14031"/>
                  </a:moveTo>
                  <a:cubicBezTo>
                    <a:pt x="20027" y="14126"/>
                    <a:pt x="20134" y="14233"/>
                    <a:pt x="20241" y="14341"/>
                  </a:cubicBezTo>
                  <a:cubicBezTo>
                    <a:pt x="20289" y="14972"/>
                    <a:pt x="20277" y="15614"/>
                    <a:pt x="20205" y="16246"/>
                  </a:cubicBezTo>
                  <a:cubicBezTo>
                    <a:pt x="20158" y="16019"/>
                    <a:pt x="20122" y="15793"/>
                    <a:pt x="20098" y="15579"/>
                  </a:cubicBezTo>
                  <a:cubicBezTo>
                    <a:pt x="20062" y="15341"/>
                    <a:pt x="20027" y="15114"/>
                    <a:pt x="20003" y="14888"/>
                  </a:cubicBezTo>
                  <a:lnTo>
                    <a:pt x="20003" y="14852"/>
                  </a:lnTo>
                  <a:cubicBezTo>
                    <a:pt x="19967" y="14591"/>
                    <a:pt x="19943" y="14317"/>
                    <a:pt x="19908" y="14055"/>
                  </a:cubicBezTo>
                  <a:lnTo>
                    <a:pt x="19908" y="14031"/>
                  </a:lnTo>
                  <a:close/>
                  <a:moveTo>
                    <a:pt x="7197" y="1"/>
                  </a:moveTo>
                  <a:cubicBezTo>
                    <a:pt x="6941" y="1"/>
                    <a:pt x="6689" y="14"/>
                    <a:pt x="6430" y="41"/>
                  </a:cubicBezTo>
                  <a:cubicBezTo>
                    <a:pt x="6263" y="53"/>
                    <a:pt x="6096" y="77"/>
                    <a:pt x="5930" y="101"/>
                  </a:cubicBezTo>
                  <a:cubicBezTo>
                    <a:pt x="5608" y="148"/>
                    <a:pt x="5275" y="208"/>
                    <a:pt x="4953" y="291"/>
                  </a:cubicBezTo>
                  <a:cubicBezTo>
                    <a:pt x="4156" y="505"/>
                    <a:pt x="3394" y="839"/>
                    <a:pt x="2691" y="1279"/>
                  </a:cubicBezTo>
                  <a:cubicBezTo>
                    <a:pt x="2655" y="1303"/>
                    <a:pt x="2620" y="1327"/>
                    <a:pt x="2584" y="1363"/>
                  </a:cubicBezTo>
                  <a:lnTo>
                    <a:pt x="2548" y="1387"/>
                  </a:lnTo>
                  <a:lnTo>
                    <a:pt x="2513" y="1434"/>
                  </a:lnTo>
                  <a:cubicBezTo>
                    <a:pt x="1739" y="1946"/>
                    <a:pt x="1143" y="2684"/>
                    <a:pt x="786" y="3542"/>
                  </a:cubicBezTo>
                  <a:cubicBezTo>
                    <a:pt x="0" y="6399"/>
                    <a:pt x="977" y="9852"/>
                    <a:pt x="2096" y="12221"/>
                  </a:cubicBezTo>
                  <a:cubicBezTo>
                    <a:pt x="2941" y="14019"/>
                    <a:pt x="4346" y="15924"/>
                    <a:pt x="5787" y="17781"/>
                  </a:cubicBezTo>
                  <a:cubicBezTo>
                    <a:pt x="5858" y="18972"/>
                    <a:pt x="6489" y="20115"/>
                    <a:pt x="8537" y="21413"/>
                  </a:cubicBezTo>
                  <a:lnTo>
                    <a:pt x="8680" y="21520"/>
                  </a:lnTo>
                  <a:cubicBezTo>
                    <a:pt x="9704" y="22937"/>
                    <a:pt x="10514" y="24235"/>
                    <a:pt x="10787" y="25318"/>
                  </a:cubicBezTo>
                  <a:cubicBezTo>
                    <a:pt x="11497" y="28187"/>
                    <a:pt x="12970" y="35717"/>
                    <a:pt x="17967" y="35717"/>
                  </a:cubicBezTo>
                  <a:cubicBezTo>
                    <a:pt x="18756" y="35717"/>
                    <a:pt x="19634" y="35529"/>
                    <a:pt x="20610" y="35105"/>
                  </a:cubicBezTo>
                  <a:cubicBezTo>
                    <a:pt x="21705" y="34629"/>
                    <a:pt x="22503" y="34045"/>
                    <a:pt x="23051" y="33390"/>
                  </a:cubicBezTo>
                  <a:cubicBezTo>
                    <a:pt x="23098" y="33355"/>
                    <a:pt x="23146" y="33319"/>
                    <a:pt x="23182" y="33283"/>
                  </a:cubicBezTo>
                  <a:lnTo>
                    <a:pt x="23241" y="33224"/>
                  </a:lnTo>
                  <a:cubicBezTo>
                    <a:pt x="23313" y="33164"/>
                    <a:pt x="23372" y="33105"/>
                    <a:pt x="23444" y="33033"/>
                  </a:cubicBezTo>
                  <a:lnTo>
                    <a:pt x="23479" y="32998"/>
                  </a:lnTo>
                  <a:cubicBezTo>
                    <a:pt x="27016" y="29271"/>
                    <a:pt x="22491" y="22973"/>
                    <a:pt x="21467" y="20675"/>
                  </a:cubicBezTo>
                  <a:cubicBezTo>
                    <a:pt x="21289" y="20270"/>
                    <a:pt x="21134" y="19865"/>
                    <a:pt x="20991" y="19472"/>
                  </a:cubicBezTo>
                  <a:cubicBezTo>
                    <a:pt x="21134" y="19222"/>
                    <a:pt x="21241" y="18960"/>
                    <a:pt x="21313" y="18686"/>
                  </a:cubicBezTo>
                  <a:cubicBezTo>
                    <a:pt x="21598" y="17722"/>
                    <a:pt x="21682" y="16603"/>
                    <a:pt x="21694" y="15769"/>
                  </a:cubicBezTo>
                  <a:cubicBezTo>
                    <a:pt x="21765" y="15174"/>
                    <a:pt x="21717" y="13948"/>
                    <a:pt x="21372" y="13436"/>
                  </a:cubicBezTo>
                  <a:cubicBezTo>
                    <a:pt x="20824" y="12650"/>
                    <a:pt x="20217" y="11924"/>
                    <a:pt x="19538" y="11257"/>
                  </a:cubicBezTo>
                  <a:cubicBezTo>
                    <a:pt x="19312" y="10007"/>
                    <a:pt x="18943" y="8780"/>
                    <a:pt x="18431" y="7614"/>
                  </a:cubicBezTo>
                  <a:cubicBezTo>
                    <a:pt x="18407" y="7566"/>
                    <a:pt x="18384" y="7518"/>
                    <a:pt x="18360" y="7471"/>
                  </a:cubicBezTo>
                  <a:cubicBezTo>
                    <a:pt x="18336" y="7399"/>
                    <a:pt x="18300" y="7316"/>
                    <a:pt x="18265" y="7244"/>
                  </a:cubicBezTo>
                  <a:cubicBezTo>
                    <a:pt x="18229" y="7173"/>
                    <a:pt x="18169" y="7054"/>
                    <a:pt x="18110" y="6959"/>
                  </a:cubicBezTo>
                  <a:cubicBezTo>
                    <a:pt x="18086" y="6899"/>
                    <a:pt x="18050" y="6840"/>
                    <a:pt x="18014" y="6780"/>
                  </a:cubicBezTo>
                  <a:cubicBezTo>
                    <a:pt x="17967" y="6661"/>
                    <a:pt x="17895" y="6554"/>
                    <a:pt x="17836" y="6435"/>
                  </a:cubicBezTo>
                  <a:lnTo>
                    <a:pt x="17764" y="6316"/>
                  </a:lnTo>
                  <a:cubicBezTo>
                    <a:pt x="17681" y="6161"/>
                    <a:pt x="17598" y="6018"/>
                    <a:pt x="17503" y="5875"/>
                  </a:cubicBezTo>
                  <a:cubicBezTo>
                    <a:pt x="17419" y="5732"/>
                    <a:pt x="17300" y="5542"/>
                    <a:pt x="17193" y="5387"/>
                  </a:cubicBezTo>
                  <a:cubicBezTo>
                    <a:pt x="14895" y="2029"/>
                    <a:pt x="11049" y="53"/>
                    <a:pt x="7454" y="5"/>
                  </a:cubicBezTo>
                  <a:cubicBezTo>
                    <a:pt x="7367" y="2"/>
                    <a:pt x="7282" y="1"/>
                    <a:pt x="719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4" name="Google Shape;3064;p37"/>
            <p:cNvGrpSpPr/>
            <p:nvPr/>
          </p:nvGrpSpPr>
          <p:grpSpPr>
            <a:xfrm>
              <a:off x="5602775" y="1038950"/>
              <a:ext cx="1221000" cy="1230875"/>
              <a:chOff x="5602775" y="1038950"/>
              <a:chExt cx="1221000" cy="1230875"/>
            </a:xfrm>
          </p:grpSpPr>
          <p:sp>
            <p:nvSpPr>
              <p:cNvPr id="3065" name="Google Shape;3065;p37"/>
              <p:cNvSpPr/>
              <p:nvPr/>
            </p:nvSpPr>
            <p:spPr>
              <a:xfrm>
                <a:off x="5609025" y="1316600"/>
                <a:ext cx="439350" cy="953225"/>
              </a:xfrm>
              <a:custGeom>
                <a:avLst/>
                <a:gdLst/>
                <a:ahLst/>
                <a:cxnLst/>
                <a:rect l="l" t="t" r="r" b="b"/>
                <a:pathLst>
                  <a:path w="17574" h="38129" extrusionOk="0">
                    <a:moveTo>
                      <a:pt x="11757" y="1"/>
                    </a:moveTo>
                    <a:cubicBezTo>
                      <a:pt x="6882" y="1"/>
                      <a:pt x="1947" y="5178"/>
                      <a:pt x="1012" y="10873"/>
                    </a:cubicBezTo>
                    <a:cubicBezTo>
                      <a:pt x="0" y="17041"/>
                      <a:pt x="3918" y="22530"/>
                      <a:pt x="3858" y="25435"/>
                    </a:cubicBezTo>
                    <a:cubicBezTo>
                      <a:pt x="3787" y="28352"/>
                      <a:pt x="917" y="37948"/>
                      <a:pt x="8942" y="38127"/>
                    </a:cubicBezTo>
                    <a:cubicBezTo>
                      <a:pt x="9009" y="38128"/>
                      <a:pt x="9076" y="38129"/>
                      <a:pt x="9142" y="38129"/>
                    </a:cubicBezTo>
                    <a:cubicBezTo>
                      <a:pt x="16708" y="38129"/>
                      <a:pt x="14819" y="28704"/>
                      <a:pt x="14336" y="25363"/>
                    </a:cubicBezTo>
                    <a:cubicBezTo>
                      <a:pt x="13859" y="21982"/>
                      <a:pt x="17157" y="14957"/>
                      <a:pt x="17419" y="9957"/>
                    </a:cubicBezTo>
                    <a:cubicBezTo>
                      <a:pt x="17574" y="7337"/>
                      <a:pt x="17169" y="3765"/>
                      <a:pt x="15359" y="1432"/>
                    </a:cubicBezTo>
                    <a:cubicBezTo>
                      <a:pt x="14705" y="765"/>
                      <a:pt x="13871" y="301"/>
                      <a:pt x="12966" y="110"/>
                    </a:cubicBezTo>
                    <a:cubicBezTo>
                      <a:pt x="12565" y="36"/>
                      <a:pt x="12161" y="1"/>
                      <a:pt x="11757" y="1"/>
                    </a:cubicBezTo>
                    <a:close/>
                  </a:path>
                </a:pathLst>
              </a:custGeom>
              <a:solidFill>
                <a:srgbClr val="E058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7"/>
              <p:cNvSpPr/>
              <p:nvPr/>
            </p:nvSpPr>
            <p:spPr>
              <a:xfrm>
                <a:off x="5602775" y="1314625"/>
                <a:ext cx="427450" cy="947475"/>
              </a:xfrm>
              <a:custGeom>
                <a:avLst/>
                <a:gdLst/>
                <a:ahLst/>
                <a:cxnLst/>
                <a:rect l="l" t="t" r="r" b="b"/>
                <a:pathLst>
                  <a:path w="17098" h="37899" extrusionOk="0">
                    <a:moveTo>
                      <a:pt x="11579" y="0"/>
                    </a:moveTo>
                    <a:cubicBezTo>
                      <a:pt x="6774" y="0"/>
                      <a:pt x="1934" y="4371"/>
                      <a:pt x="1012" y="9976"/>
                    </a:cubicBezTo>
                    <a:cubicBezTo>
                      <a:pt x="0" y="16143"/>
                      <a:pt x="3120" y="19346"/>
                      <a:pt x="2941" y="25168"/>
                    </a:cubicBezTo>
                    <a:cubicBezTo>
                      <a:pt x="2858" y="28085"/>
                      <a:pt x="453" y="37718"/>
                      <a:pt x="8478" y="37896"/>
                    </a:cubicBezTo>
                    <a:cubicBezTo>
                      <a:pt x="8543" y="37897"/>
                      <a:pt x="8608" y="37898"/>
                      <a:pt x="8672" y="37898"/>
                    </a:cubicBezTo>
                    <a:cubicBezTo>
                      <a:pt x="16242" y="37898"/>
                      <a:pt x="14224" y="28188"/>
                      <a:pt x="13740" y="24835"/>
                    </a:cubicBezTo>
                    <a:cubicBezTo>
                      <a:pt x="13264" y="21454"/>
                      <a:pt x="16562" y="14429"/>
                      <a:pt x="16824" y="9428"/>
                    </a:cubicBezTo>
                    <a:cubicBezTo>
                      <a:pt x="17098" y="4416"/>
                      <a:pt x="14419" y="391"/>
                      <a:pt x="12990" y="130"/>
                    </a:cubicBezTo>
                    <a:cubicBezTo>
                      <a:pt x="12523" y="42"/>
                      <a:pt x="12051" y="0"/>
                      <a:pt x="11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7"/>
              <p:cNvSpPr/>
              <p:nvPr/>
            </p:nvSpPr>
            <p:spPr>
              <a:xfrm>
                <a:off x="5641175" y="1508950"/>
                <a:ext cx="347375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13895" h="12169" extrusionOk="0">
                    <a:moveTo>
                      <a:pt x="8418" y="0"/>
                    </a:moveTo>
                    <a:lnTo>
                      <a:pt x="3322" y="4001"/>
                    </a:lnTo>
                    <a:lnTo>
                      <a:pt x="0" y="9466"/>
                    </a:lnTo>
                    <a:cubicBezTo>
                      <a:pt x="238" y="10359"/>
                      <a:pt x="512" y="11252"/>
                      <a:pt x="738" y="12169"/>
                    </a:cubicBezTo>
                    <a:cubicBezTo>
                      <a:pt x="2489" y="8728"/>
                      <a:pt x="7239" y="3322"/>
                      <a:pt x="8418" y="2346"/>
                    </a:cubicBezTo>
                    <a:cubicBezTo>
                      <a:pt x="8418" y="2346"/>
                      <a:pt x="12228" y="9156"/>
                      <a:pt x="12919" y="11942"/>
                    </a:cubicBezTo>
                    <a:cubicBezTo>
                      <a:pt x="13216" y="10811"/>
                      <a:pt x="13561" y="9632"/>
                      <a:pt x="13895" y="8430"/>
                    </a:cubicBezTo>
                    <a:cubicBezTo>
                      <a:pt x="12430" y="5656"/>
                      <a:pt x="8418" y="0"/>
                      <a:pt x="841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7"/>
              <p:cNvSpPr/>
              <p:nvPr/>
            </p:nvSpPr>
            <p:spPr>
              <a:xfrm>
                <a:off x="5608725" y="1754225"/>
                <a:ext cx="94075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6509" extrusionOk="0">
                    <a:moveTo>
                      <a:pt x="1239" y="0"/>
                    </a:moveTo>
                    <a:cubicBezTo>
                      <a:pt x="1227" y="0"/>
                      <a:pt x="0" y="119"/>
                      <a:pt x="215" y="2036"/>
                    </a:cubicBezTo>
                    <a:cubicBezTo>
                      <a:pt x="215" y="2036"/>
                      <a:pt x="953" y="4239"/>
                      <a:pt x="2096" y="5691"/>
                    </a:cubicBezTo>
                    <a:cubicBezTo>
                      <a:pt x="2539" y="6262"/>
                      <a:pt x="2930" y="6508"/>
                      <a:pt x="3206" y="6508"/>
                    </a:cubicBezTo>
                    <a:cubicBezTo>
                      <a:pt x="3390" y="6508"/>
                      <a:pt x="3522" y="6399"/>
                      <a:pt x="3584" y="6203"/>
                    </a:cubicBezTo>
                    <a:cubicBezTo>
                      <a:pt x="3763" y="5644"/>
                      <a:pt x="3477" y="4965"/>
                      <a:pt x="2906" y="4143"/>
                    </a:cubicBezTo>
                    <a:cubicBezTo>
                      <a:pt x="1941" y="2774"/>
                      <a:pt x="1167" y="1024"/>
                      <a:pt x="1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7"/>
              <p:cNvSpPr/>
              <p:nvPr/>
            </p:nvSpPr>
            <p:spPr>
              <a:xfrm>
                <a:off x="5912925" y="1706300"/>
                <a:ext cx="106000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7237" extrusionOk="0">
                    <a:moveTo>
                      <a:pt x="3132" y="0"/>
                    </a:moveTo>
                    <a:cubicBezTo>
                      <a:pt x="3061" y="1107"/>
                      <a:pt x="1453" y="4215"/>
                      <a:pt x="906" y="5144"/>
                    </a:cubicBezTo>
                    <a:cubicBezTo>
                      <a:pt x="358" y="6084"/>
                      <a:pt x="1" y="6834"/>
                      <a:pt x="477" y="7108"/>
                    </a:cubicBezTo>
                    <a:cubicBezTo>
                      <a:pt x="618" y="7189"/>
                      <a:pt x="756" y="7237"/>
                      <a:pt x="902" y="7237"/>
                    </a:cubicBezTo>
                    <a:cubicBezTo>
                      <a:pt x="1251" y="7237"/>
                      <a:pt x="1641" y="6965"/>
                      <a:pt x="2203" y="6227"/>
                    </a:cubicBezTo>
                    <a:cubicBezTo>
                      <a:pt x="2918" y="5275"/>
                      <a:pt x="3739" y="3274"/>
                      <a:pt x="3739" y="3274"/>
                    </a:cubicBezTo>
                    <a:cubicBezTo>
                      <a:pt x="4239" y="1238"/>
                      <a:pt x="3132" y="0"/>
                      <a:pt x="3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7"/>
              <p:cNvSpPr/>
              <p:nvPr/>
            </p:nvSpPr>
            <p:spPr>
              <a:xfrm>
                <a:off x="5622425" y="1314625"/>
                <a:ext cx="328625" cy="321450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2858" extrusionOk="0">
                    <a:moveTo>
                      <a:pt x="10793" y="0"/>
                    </a:moveTo>
                    <a:cubicBezTo>
                      <a:pt x="5988" y="0"/>
                      <a:pt x="1148" y="4371"/>
                      <a:pt x="226" y="9976"/>
                    </a:cubicBezTo>
                    <a:cubicBezTo>
                      <a:pt x="72" y="10929"/>
                      <a:pt x="0" y="11893"/>
                      <a:pt x="36" y="12857"/>
                    </a:cubicBezTo>
                    <a:cubicBezTo>
                      <a:pt x="131" y="10024"/>
                      <a:pt x="2048" y="5785"/>
                      <a:pt x="4608" y="3344"/>
                    </a:cubicBezTo>
                    <a:cubicBezTo>
                      <a:pt x="6813" y="1237"/>
                      <a:pt x="9603" y="431"/>
                      <a:pt x="11534" y="431"/>
                    </a:cubicBezTo>
                    <a:cubicBezTo>
                      <a:pt x="12188" y="431"/>
                      <a:pt x="12744" y="523"/>
                      <a:pt x="13145" y="689"/>
                    </a:cubicBezTo>
                    <a:cubicBezTo>
                      <a:pt x="12811" y="368"/>
                      <a:pt x="12490" y="189"/>
                      <a:pt x="12204" y="130"/>
                    </a:cubicBezTo>
                    <a:cubicBezTo>
                      <a:pt x="11737" y="42"/>
                      <a:pt x="11265" y="0"/>
                      <a:pt x="10793" y="0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37"/>
              <p:cNvSpPr/>
              <p:nvPr/>
            </p:nvSpPr>
            <p:spPr>
              <a:xfrm>
                <a:off x="5693850" y="2023600"/>
                <a:ext cx="274650" cy="238500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9540" extrusionOk="0">
                    <a:moveTo>
                      <a:pt x="10573" y="0"/>
                    </a:moveTo>
                    <a:lnTo>
                      <a:pt x="10573" y="0"/>
                    </a:lnTo>
                    <a:cubicBezTo>
                      <a:pt x="10657" y="1524"/>
                      <a:pt x="10383" y="5739"/>
                      <a:pt x="7990" y="7632"/>
                    </a:cubicBezTo>
                    <a:cubicBezTo>
                      <a:pt x="6915" y="8481"/>
                      <a:pt x="5568" y="8889"/>
                      <a:pt x="4240" y="8889"/>
                    </a:cubicBezTo>
                    <a:cubicBezTo>
                      <a:pt x="2626" y="8889"/>
                      <a:pt x="1039" y="8287"/>
                      <a:pt x="1" y="7144"/>
                    </a:cubicBezTo>
                    <a:lnTo>
                      <a:pt x="1" y="7144"/>
                    </a:lnTo>
                    <a:cubicBezTo>
                      <a:pt x="870" y="8525"/>
                      <a:pt x="2358" y="9478"/>
                      <a:pt x="4835" y="9537"/>
                    </a:cubicBezTo>
                    <a:cubicBezTo>
                      <a:pt x="4903" y="9539"/>
                      <a:pt x="4971" y="9539"/>
                      <a:pt x="5038" y="9539"/>
                    </a:cubicBezTo>
                    <a:cubicBezTo>
                      <a:pt x="10676" y="9539"/>
                      <a:pt x="10985" y="4130"/>
                      <a:pt x="10573" y="0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37"/>
              <p:cNvSpPr/>
              <p:nvPr/>
            </p:nvSpPr>
            <p:spPr>
              <a:xfrm>
                <a:off x="5742675" y="2022100"/>
                <a:ext cx="119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5597" extrusionOk="0">
                    <a:moveTo>
                      <a:pt x="2405" y="1"/>
                    </a:moveTo>
                    <a:cubicBezTo>
                      <a:pt x="1072" y="1"/>
                      <a:pt x="0" y="1251"/>
                      <a:pt x="0" y="2799"/>
                    </a:cubicBezTo>
                    <a:cubicBezTo>
                      <a:pt x="0" y="4346"/>
                      <a:pt x="1072" y="5597"/>
                      <a:pt x="2405" y="5597"/>
                    </a:cubicBezTo>
                    <a:cubicBezTo>
                      <a:pt x="3727" y="5597"/>
                      <a:pt x="4799" y="4346"/>
                      <a:pt x="4799" y="2799"/>
                    </a:cubicBezTo>
                    <a:cubicBezTo>
                      <a:pt x="4799" y="1251"/>
                      <a:pt x="3727" y="1"/>
                      <a:pt x="2405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37"/>
              <p:cNvSpPr/>
              <p:nvPr/>
            </p:nvSpPr>
            <p:spPr>
              <a:xfrm>
                <a:off x="6110575" y="1046725"/>
                <a:ext cx="699525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27981" h="35401" extrusionOk="0">
                    <a:moveTo>
                      <a:pt x="6588" y="0"/>
                    </a:moveTo>
                    <a:cubicBezTo>
                      <a:pt x="5116" y="0"/>
                      <a:pt x="3717" y="351"/>
                      <a:pt x="2525" y="1118"/>
                    </a:cubicBezTo>
                    <a:cubicBezTo>
                      <a:pt x="1751" y="1630"/>
                      <a:pt x="1143" y="2368"/>
                      <a:pt x="786" y="3237"/>
                    </a:cubicBezTo>
                    <a:cubicBezTo>
                      <a:pt x="0" y="6095"/>
                      <a:pt x="977" y="9536"/>
                      <a:pt x="2096" y="11905"/>
                    </a:cubicBezTo>
                    <a:cubicBezTo>
                      <a:pt x="4239" y="16441"/>
                      <a:pt x="9942" y="21692"/>
                      <a:pt x="10776" y="25002"/>
                    </a:cubicBezTo>
                    <a:cubicBezTo>
                      <a:pt x="11506" y="27871"/>
                      <a:pt x="12973" y="35401"/>
                      <a:pt x="17960" y="35401"/>
                    </a:cubicBezTo>
                    <a:cubicBezTo>
                      <a:pt x="18748" y="35401"/>
                      <a:pt x="19624" y="35213"/>
                      <a:pt x="20598" y="34789"/>
                    </a:cubicBezTo>
                    <a:cubicBezTo>
                      <a:pt x="27980" y="31586"/>
                      <a:pt x="21682" y="23788"/>
                      <a:pt x="20515" y="21121"/>
                    </a:cubicBezTo>
                    <a:cubicBezTo>
                      <a:pt x="19360" y="18442"/>
                      <a:pt x="20908" y="11881"/>
                      <a:pt x="17645" y="6559"/>
                    </a:cubicBezTo>
                    <a:cubicBezTo>
                      <a:pt x="15252" y="2655"/>
                      <a:pt x="10642" y="0"/>
                      <a:pt x="6588" y="0"/>
                    </a:cubicBezTo>
                    <a:close/>
                  </a:path>
                </a:pathLst>
              </a:custGeom>
              <a:solidFill>
                <a:srgbClr val="E058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37"/>
              <p:cNvSpPr/>
              <p:nvPr/>
            </p:nvSpPr>
            <p:spPr>
              <a:xfrm>
                <a:off x="6123675" y="1038950"/>
                <a:ext cx="700100" cy="878425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35137" extrusionOk="0">
                    <a:moveTo>
                      <a:pt x="6790" y="0"/>
                    </a:moveTo>
                    <a:cubicBezTo>
                      <a:pt x="5130" y="0"/>
                      <a:pt x="3530" y="412"/>
                      <a:pt x="2167" y="1286"/>
                    </a:cubicBezTo>
                    <a:cubicBezTo>
                      <a:pt x="953" y="2072"/>
                      <a:pt x="0" y="6811"/>
                      <a:pt x="2143" y="11335"/>
                    </a:cubicBezTo>
                    <a:cubicBezTo>
                      <a:pt x="4287" y="15871"/>
                      <a:pt x="9990" y="21122"/>
                      <a:pt x="10823" y="24432"/>
                    </a:cubicBezTo>
                    <a:cubicBezTo>
                      <a:pt x="11546" y="27313"/>
                      <a:pt x="13012" y="35136"/>
                      <a:pt x="18055" y="35136"/>
                    </a:cubicBezTo>
                    <a:cubicBezTo>
                      <a:pt x="18828" y="35136"/>
                      <a:pt x="19684" y="34953"/>
                      <a:pt x="20634" y="34540"/>
                    </a:cubicBezTo>
                    <a:cubicBezTo>
                      <a:pt x="28004" y="31338"/>
                      <a:pt x="22134" y="23337"/>
                      <a:pt x="20943" y="20670"/>
                    </a:cubicBezTo>
                    <a:cubicBezTo>
                      <a:pt x="18574" y="15348"/>
                      <a:pt x="20253" y="11204"/>
                      <a:pt x="16991" y="5882"/>
                    </a:cubicBezTo>
                    <a:cubicBezTo>
                      <a:pt x="14718" y="2167"/>
                      <a:pt x="10598" y="0"/>
                      <a:pt x="6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7"/>
              <p:cNvSpPr/>
              <p:nvPr/>
            </p:nvSpPr>
            <p:spPr>
              <a:xfrm>
                <a:off x="6273400" y="1219325"/>
                <a:ext cx="33995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12753" extrusionOk="0">
                    <a:moveTo>
                      <a:pt x="1893" y="1"/>
                    </a:moveTo>
                    <a:cubicBezTo>
                      <a:pt x="1893" y="1"/>
                      <a:pt x="322" y="6751"/>
                      <a:pt x="0" y="9871"/>
                    </a:cubicBezTo>
                    <a:cubicBezTo>
                      <a:pt x="762" y="10859"/>
                      <a:pt x="1536" y="11823"/>
                      <a:pt x="2239" y="12752"/>
                    </a:cubicBezTo>
                    <a:cubicBezTo>
                      <a:pt x="1822" y="9918"/>
                      <a:pt x="2774" y="2168"/>
                      <a:pt x="2774" y="2168"/>
                    </a:cubicBezTo>
                    <a:cubicBezTo>
                      <a:pt x="4239" y="2632"/>
                      <a:pt x="10680" y="5835"/>
                      <a:pt x="13597" y="8359"/>
                    </a:cubicBezTo>
                    <a:cubicBezTo>
                      <a:pt x="13466" y="7430"/>
                      <a:pt x="13371" y="6501"/>
                      <a:pt x="13252" y="5585"/>
                    </a:cubicBezTo>
                    <a:lnTo>
                      <a:pt x="8120" y="1775"/>
                    </a:lnTo>
                    <a:lnTo>
                      <a:pt x="1893" y="1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7"/>
              <p:cNvSpPr/>
              <p:nvPr/>
            </p:nvSpPr>
            <p:spPr>
              <a:xfrm>
                <a:off x="6604675" y="1365650"/>
                <a:ext cx="51825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825" extrusionOk="0">
                    <a:moveTo>
                      <a:pt x="454" y="1"/>
                    </a:moveTo>
                    <a:cubicBezTo>
                      <a:pt x="301" y="1"/>
                      <a:pt x="203" y="34"/>
                      <a:pt x="203" y="41"/>
                    </a:cubicBezTo>
                    <a:cubicBezTo>
                      <a:pt x="656" y="946"/>
                      <a:pt x="596" y="2863"/>
                      <a:pt x="215" y="4506"/>
                    </a:cubicBezTo>
                    <a:cubicBezTo>
                      <a:pt x="1" y="5470"/>
                      <a:pt x="1" y="6209"/>
                      <a:pt x="370" y="6661"/>
                    </a:cubicBezTo>
                    <a:cubicBezTo>
                      <a:pt x="460" y="6768"/>
                      <a:pt x="567" y="6824"/>
                      <a:pt x="682" y="6824"/>
                    </a:cubicBezTo>
                    <a:cubicBezTo>
                      <a:pt x="976" y="6824"/>
                      <a:pt x="1321" y="6453"/>
                      <a:pt x="1561" y="5613"/>
                    </a:cubicBezTo>
                    <a:cubicBezTo>
                      <a:pt x="2072" y="3839"/>
                      <a:pt x="1918" y="1518"/>
                      <a:pt x="1918" y="1518"/>
                    </a:cubicBezTo>
                    <a:cubicBezTo>
                      <a:pt x="1537" y="205"/>
                      <a:pt x="830" y="1"/>
                      <a:pt x="4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7"/>
              <p:cNvSpPr/>
              <p:nvPr/>
            </p:nvSpPr>
            <p:spPr>
              <a:xfrm>
                <a:off x="6252250" y="1454775"/>
                <a:ext cx="150650" cy="1478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913" extrusionOk="0">
                    <a:moveTo>
                      <a:pt x="548" y="0"/>
                    </a:moveTo>
                    <a:cubicBezTo>
                      <a:pt x="548" y="1"/>
                      <a:pt x="1" y="1560"/>
                      <a:pt x="1215" y="3263"/>
                    </a:cubicBezTo>
                    <a:cubicBezTo>
                      <a:pt x="1215" y="3263"/>
                      <a:pt x="2739" y="4799"/>
                      <a:pt x="3763" y="5418"/>
                    </a:cubicBezTo>
                    <a:cubicBezTo>
                      <a:pt x="4360" y="5766"/>
                      <a:pt x="4768" y="5913"/>
                      <a:pt x="5070" y="5913"/>
                    </a:cubicBezTo>
                    <a:cubicBezTo>
                      <a:pt x="5346" y="5913"/>
                      <a:pt x="5533" y="5789"/>
                      <a:pt x="5692" y="5584"/>
                    </a:cubicBezTo>
                    <a:cubicBezTo>
                      <a:pt x="6025" y="5156"/>
                      <a:pt x="5418" y="4584"/>
                      <a:pt x="4549" y="3918"/>
                    </a:cubicBezTo>
                    <a:cubicBezTo>
                      <a:pt x="3692" y="3263"/>
                      <a:pt x="1025" y="1001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7"/>
              <p:cNvSpPr/>
              <p:nvPr/>
            </p:nvSpPr>
            <p:spPr>
              <a:xfrm>
                <a:off x="6161475" y="1038950"/>
                <a:ext cx="41852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8466" extrusionOk="0">
                    <a:moveTo>
                      <a:pt x="5278" y="0"/>
                    </a:moveTo>
                    <a:cubicBezTo>
                      <a:pt x="3618" y="0"/>
                      <a:pt x="2018" y="412"/>
                      <a:pt x="655" y="1286"/>
                    </a:cubicBezTo>
                    <a:cubicBezTo>
                      <a:pt x="417" y="1441"/>
                      <a:pt x="191" y="1739"/>
                      <a:pt x="0" y="2155"/>
                    </a:cubicBezTo>
                    <a:cubicBezTo>
                      <a:pt x="795" y="1369"/>
                      <a:pt x="2707" y="652"/>
                      <a:pt x="4988" y="652"/>
                    </a:cubicBezTo>
                    <a:cubicBezTo>
                      <a:pt x="6229" y="652"/>
                      <a:pt x="7580" y="865"/>
                      <a:pt x="8918" y="1393"/>
                    </a:cubicBezTo>
                    <a:cubicBezTo>
                      <a:pt x="12204" y="2691"/>
                      <a:pt x="15586" y="5882"/>
                      <a:pt x="16741" y="8466"/>
                    </a:cubicBezTo>
                    <a:cubicBezTo>
                      <a:pt x="16407" y="7561"/>
                      <a:pt x="15979" y="6692"/>
                      <a:pt x="15479" y="5882"/>
                    </a:cubicBezTo>
                    <a:cubicBezTo>
                      <a:pt x="13206" y="2167"/>
                      <a:pt x="9086" y="0"/>
                      <a:pt x="5278" y="0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7"/>
              <p:cNvSpPr/>
              <p:nvPr/>
            </p:nvSpPr>
            <p:spPr>
              <a:xfrm>
                <a:off x="6416275" y="1736050"/>
                <a:ext cx="312250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72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9" y="3312"/>
                      <a:pt x="2769" y="7251"/>
                      <a:pt x="6345" y="7251"/>
                    </a:cubicBezTo>
                    <a:cubicBezTo>
                      <a:pt x="7116" y="7251"/>
                      <a:pt x="7970" y="7068"/>
                      <a:pt x="8918" y="6656"/>
                    </a:cubicBezTo>
                    <a:cubicBezTo>
                      <a:pt x="11204" y="5668"/>
                      <a:pt x="12216" y="4216"/>
                      <a:pt x="12490" y="2620"/>
                    </a:cubicBezTo>
                    <a:lnTo>
                      <a:pt x="12490" y="2620"/>
                    </a:lnTo>
                    <a:cubicBezTo>
                      <a:pt x="11707" y="4793"/>
                      <a:pt x="9314" y="6306"/>
                      <a:pt x="6861" y="6306"/>
                    </a:cubicBezTo>
                    <a:cubicBezTo>
                      <a:pt x="6330" y="6306"/>
                      <a:pt x="5796" y="6235"/>
                      <a:pt x="5275" y="6085"/>
                    </a:cubicBezTo>
                    <a:cubicBezTo>
                      <a:pt x="2358" y="5240"/>
                      <a:pt x="512" y="1441"/>
                      <a:pt x="0" y="1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7"/>
              <p:cNvSpPr/>
              <p:nvPr/>
            </p:nvSpPr>
            <p:spPr>
              <a:xfrm>
                <a:off x="6525800" y="1671675"/>
                <a:ext cx="142900" cy="13415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5366" extrusionOk="0">
                    <a:moveTo>
                      <a:pt x="2494" y="1"/>
                    </a:moveTo>
                    <a:cubicBezTo>
                      <a:pt x="2066" y="1"/>
                      <a:pt x="1649" y="117"/>
                      <a:pt x="1287" y="361"/>
                    </a:cubicBezTo>
                    <a:cubicBezTo>
                      <a:pt x="191" y="1111"/>
                      <a:pt x="1" y="2754"/>
                      <a:pt x="870" y="4028"/>
                    </a:cubicBezTo>
                    <a:cubicBezTo>
                      <a:pt x="1451" y="4889"/>
                      <a:pt x="2358" y="5365"/>
                      <a:pt x="3223" y="5365"/>
                    </a:cubicBezTo>
                    <a:cubicBezTo>
                      <a:pt x="3650" y="5365"/>
                      <a:pt x="4067" y="5249"/>
                      <a:pt x="4430" y="5005"/>
                    </a:cubicBezTo>
                    <a:cubicBezTo>
                      <a:pt x="5525" y="4255"/>
                      <a:pt x="5716" y="2612"/>
                      <a:pt x="4846" y="1338"/>
                    </a:cubicBezTo>
                    <a:cubicBezTo>
                      <a:pt x="4265" y="477"/>
                      <a:pt x="3358" y="1"/>
                      <a:pt x="249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7"/>
              <p:cNvSpPr/>
              <p:nvPr/>
            </p:nvSpPr>
            <p:spPr>
              <a:xfrm>
                <a:off x="5609025" y="1754225"/>
                <a:ext cx="94075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6509" extrusionOk="0">
                    <a:moveTo>
                      <a:pt x="1239" y="0"/>
                    </a:moveTo>
                    <a:cubicBezTo>
                      <a:pt x="1227" y="0"/>
                      <a:pt x="0" y="119"/>
                      <a:pt x="215" y="2036"/>
                    </a:cubicBezTo>
                    <a:cubicBezTo>
                      <a:pt x="215" y="2036"/>
                      <a:pt x="953" y="4239"/>
                      <a:pt x="2096" y="5691"/>
                    </a:cubicBezTo>
                    <a:cubicBezTo>
                      <a:pt x="2539" y="6262"/>
                      <a:pt x="2930" y="6508"/>
                      <a:pt x="3206" y="6508"/>
                    </a:cubicBezTo>
                    <a:cubicBezTo>
                      <a:pt x="3390" y="6508"/>
                      <a:pt x="3522" y="6399"/>
                      <a:pt x="3584" y="6203"/>
                    </a:cubicBezTo>
                    <a:cubicBezTo>
                      <a:pt x="3763" y="5644"/>
                      <a:pt x="3477" y="4965"/>
                      <a:pt x="2906" y="4143"/>
                    </a:cubicBezTo>
                    <a:cubicBezTo>
                      <a:pt x="1941" y="2774"/>
                      <a:pt x="1167" y="1024"/>
                      <a:pt x="123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7"/>
              <p:cNvSpPr/>
              <p:nvPr/>
            </p:nvSpPr>
            <p:spPr>
              <a:xfrm>
                <a:off x="5913225" y="1706300"/>
                <a:ext cx="106000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7237" extrusionOk="0">
                    <a:moveTo>
                      <a:pt x="3132" y="0"/>
                    </a:moveTo>
                    <a:cubicBezTo>
                      <a:pt x="3061" y="1107"/>
                      <a:pt x="1453" y="4215"/>
                      <a:pt x="906" y="5144"/>
                    </a:cubicBezTo>
                    <a:cubicBezTo>
                      <a:pt x="358" y="6084"/>
                      <a:pt x="1" y="6834"/>
                      <a:pt x="477" y="7108"/>
                    </a:cubicBezTo>
                    <a:cubicBezTo>
                      <a:pt x="618" y="7189"/>
                      <a:pt x="756" y="7237"/>
                      <a:pt x="902" y="7237"/>
                    </a:cubicBezTo>
                    <a:cubicBezTo>
                      <a:pt x="1251" y="7237"/>
                      <a:pt x="1641" y="6965"/>
                      <a:pt x="2203" y="6227"/>
                    </a:cubicBezTo>
                    <a:cubicBezTo>
                      <a:pt x="2918" y="5275"/>
                      <a:pt x="3739" y="3274"/>
                      <a:pt x="3739" y="3274"/>
                    </a:cubicBezTo>
                    <a:cubicBezTo>
                      <a:pt x="4239" y="1238"/>
                      <a:pt x="3132" y="0"/>
                      <a:pt x="313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7"/>
              <p:cNvSpPr/>
              <p:nvPr/>
            </p:nvSpPr>
            <p:spPr>
              <a:xfrm>
                <a:off x="6604975" y="1365650"/>
                <a:ext cx="51825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825" extrusionOk="0">
                    <a:moveTo>
                      <a:pt x="454" y="1"/>
                    </a:moveTo>
                    <a:cubicBezTo>
                      <a:pt x="301" y="1"/>
                      <a:pt x="203" y="34"/>
                      <a:pt x="203" y="41"/>
                    </a:cubicBezTo>
                    <a:cubicBezTo>
                      <a:pt x="656" y="946"/>
                      <a:pt x="596" y="2863"/>
                      <a:pt x="215" y="4506"/>
                    </a:cubicBezTo>
                    <a:cubicBezTo>
                      <a:pt x="1" y="5470"/>
                      <a:pt x="1" y="6209"/>
                      <a:pt x="370" y="6661"/>
                    </a:cubicBezTo>
                    <a:cubicBezTo>
                      <a:pt x="460" y="6768"/>
                      <a:pt x="567" y="6824"/>
                      <a:pt x="682" y="6824"/>
                    </a:cubicBezTo>
                    <a:cubicBezTo>
                      <a:pt x="976" y="6824"/>
                      <a:pt x="1321" y="6453"/>
                      <a:pt x="1561" y="5613"/>
                    </a:cubicBezTo>
                    <a:cubicBezTo>
                      <a:pt x="2072" y="3839"/>
                      <a:pt x="1918" y="1518"/>
                      <a:pt x="1918" y="1518"/>
                    </a:cubicBezTo>
                    <a:cubicBezTo>
                      <a:pt x="1537" y="205"/>
                      <a:pt x="830" y="1"/>
                      <a:pt x="45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7"/>
              <p:cNvSpPr/>
              <p:nvPr/>
            </p:nvSpPr>
            <p:spPr>
              <a:xfrm>
                <a:off x="6252550" y="1454775"/>
                <a:ext cx="150650" cy="1478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913" extrusionOk="0">
                    <a:moveTo>
                      <a:pt x="548" y="0"/>
                    </a:moveTo>
                    <a:cubicBezTo>
                      <a:pt x="548" y="1"/>
                      <a:pt x="1" y="1560"/>
                      <a:pt x="1215" y="3263"/>
                    </a:cubicBezTo>
                    <a:cubicBezTo>
                      <a:pt x="1215" y="3263"/>
                      <a:pt x="2739" y="4799"/>
                      <a:pt x="3763" y="5418"/>
                    </a:cubicBezTo>
                    <a:cubicBezTo>
                      <a:pt x="4360" y="5766"/>
                      <a:pt x="4768" y="5913"/>
                      <a:pt x="5070" y="5913"/>
                    </a:cubicBezTo>
                    <a:cubicBezTo>
                      <a:pt x="5346" y="5913"/>
                      <a:pt x="5533" y="5789"/>
                      <a:pt x="5692" y="5584"/>
                    </a:cubicBezTo>
                    <a:cubicBezTo>
                      <a:pt x="6025" y="5156"/>
                      <a:pt x="5418" y="4584"/>
                      <a:pt x="4549" y="3918"/>
                    </a:cubicBezTo>
                    <a:cubicBezTo>
                      <a:pt x="3692" y="3263"/>
                      <a:pt x="1025" y="1001"/>
                      <a:pt x="54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7"/>
              <p:cNvSpPr/>
              <p:nvPr/>
            </p:nvSpPr>
            <p:spPr>
              <a:xfrm>
                <a:off x="5606950" y="1482475"/>
                <a:ext cx="31760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12704" h="14002" extrusionOk="0">
                    <a:moveTo>
                      <a:pt x="10102" y="0"/>
                    </a:moveTo>
                    <a:cubicBezTo>
                      <a:pt x="8366" y="0"/>
                      <a:pt x="4043" y="3917"/>
                      <a:pt x="1584" y="7894"/>
                    </a:cubicBezTo>
                    <a:cubicBezTo>
                      <a:pt x="905" y="9001"/>
                      <a:pt x="429" y="10382"/>
                      <a:pt x="131" y="11727"/>
                    </a:cubicBezTo>
                    <a:cubicBezTo>
                      <a:pt x="0" y="12323"/>
                      <a:pt x="429" y="13478"/>
                      <a:pt x="714" y="14001"/>
                    </a:cubicBezTo>
                    <a:cubicBezTo>
                      <a:pt x="714" y="14001"/>
                      <a:pt x="1679" y="11513"/>
                      <a:pt x="2477" y="10287"/>
                    </a:cubicBezTo>
                    <a:cubicBezTo>
                      <a:pt x="8989" y="178"/>
                      <a:pt x="12704" y="1607"/>
                      <a:pt x="10537" y="119"/>
                    </a:cubicBezTo>
                    <a:cubicBezTo>
                      <a:pt x="10420" y="38"/>
                      <a:pt x="10274" y="0"/>
                      <a:pt x="101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7"/>
              <p:cNvSpPr/>
              <p:nvPr/>
            </p:nvSpPr>
            <p:spPr>
              <a:xfrm>
                <a:off x="5826025" y="1484500"/>
                <a:ext cx="195275" cy="354275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14171" extrusionOk="0">
                    <a:moveTo>
                      <a:pt x="1874" y="0"/>
                    </a:moveTo>
                    <a:cubicBezTo>
                      <a:pt x="1809" y="0"/>
                      <a:pt x="1747" y="16"/>
                      <a:pt x="1691" y="50"/>
                    </a:cubicBezTo>
                    <a:cubicBezTo>
                      <a:pt x="0" y="1038"/>
                      <a:pt x="1512" y="1895"/>
                      <a:pt x="5870" y="10337"/>
                    </a:cubicBezTo>
                    <a:cubicBezTo>
                      <a:pt x="7060" y="12658"/>
                      <a:pt x="6251" y="14170"/>
                      <a:pt x="6251" y="14170"/>
                    </a:cubicBezTo>
                    <a:cubicBezTo>
                      <a:pt x="7656" y="12194"/>
                      <a:pt x="7811" y="10908"/>
                      <a:pt x="7418" y="9777"/>
                    </a:cubicBezTo>
                    <a:cubicBezTo>
                      <a:pt x="6950" y="8419"/>
                      <a:pt x="3367" y="0"/>
                      <a:pt x="18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7"/>
              <p:cNvSpPr/>
              <p:nvPr/>
            </p:nvSpPr>
            <p:spPr>
              <a:xfrm>
                <a:off x="5855475" y="1448500"/>
                <a:ext cx="28300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407" extrusionOk="0">
                    <a:moveTo>
                      <a:pt x="609" y="1"/>
                    </a:moveTo>
                    <a:cubicBezTo>
                      <a:pt x="333" y="1"/>
                      <a:pt x="96" y="211"/>
                      <a:pt x="84" y="490"/>
                    </a:cubicBezTo>
                    <a:lnTo>
                      <a:pt x="13" y="1859"/>
                    </a:lnTo>
                    <a:cubicBezTo>
                      <a:pt x="1" y="2145"/>
                      <a:pt x="227" y="2383"/>
                      <a:pt x="513" y="2406"/>
                    </a:cubicBezTo>
                    <a:cubicBezTo>
                      <a:pt x="520" y="2407"/>
                      <a:pt x="527" y="2407"/>
                      <a:pt x="534" y="2407"/>
                    </a:cubicBezTo>
                    <a:cubicBezTo>
                      <a:pt x="810" y="2407"/>
                      <a:pt x="1037" y="2185"/>
                      <a:pt x="1060" y="1906"/>
                    </a:cubicBezTo>
                    <a:lnTo>
                      <a:pt x="1120" y="549"/>
                    </a:lnTo>
                    <a:cubicBezTo>
                      <a:pt x="1132" y="263"/>
                      <a:pt x="918" y="13"/>
                      <a:pt x="632" y="1"/>
                    </a:cubicBezTo>
                    <a:cubicBezTo>
                      <a:pt x="624" y="1"/>
                      <a:pt x="617" y="1"/>
                      <a:pt x="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7"/>
              <p:cNvSpPr/>
              <p:nvPr/>
            </p:nvSpPr>
            <p:spPr>
              <a:xfrm>
                <a:off x="5869775" y="1498625"/>
                <a:ext cx="92600" cy="14637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5855" extrusionOk="0">
                    <a:moveTo>
                      <a:pt x="314" y="0"/>
                    </a:moveTo>
                    <a:cubicBezTo>
                      <a:pt x="161" y="0"/>
                      <a:pt x="10" y="159"/>
                      <a:pt x="0" y="318"/>
                    </a:cubicBezTo>
                    <a:cubicBezTo>
                      <a:pt x="0" y="521"/>
                      <a:pt x="60" y="711"/>
                      <a:pt x="179" y="866"/>
                    </a:cubicBezTo>
                    <a:cubicBezTo>
                      <a:pt x="822" y="1961"/>
                      <a:pt x="1477" y="3009"/>
                      <a:pt x="2167" y="4045"/>
                    </a:cubicBezTo>
                    <a:cubicBezTo>
                      <a:pt x="2536" y="4604"/>
                      <a:pt x="2929" y="5164"/>
                      <a:pt x="3358" y="5676"/>
                    </a:cubicBezTo>
                    <a:cubicBezTo>
                      <a:pt x="3394" y="5735"/>
                      <a:pt x="3441" y="5783"/>
                      <a:pt x="3501" y="5819"/>
                    </a:cubicBezTo>
                    <a:cubicBezTo>
                      <a:pt x="3530" y="5843"/>
                      <a:pt x="3566" y="5854"/>
                      <a:pt x="3602" y="5854"/>
                    </a:cubicBezTo>
                    <a:cubicBezTo>
                      <a:pt x="3638" y="5854"/>
                      <a:pt x="3673" y="5843"/>
                      <a:pt x="3703" y="5819"/>
                    </a:cubicBezTo>
                    <a:cubicBezTo>
                      <a:pt x="3525" y="5259"/>
                      <a:pt x="3274" y="4723"/>
                      <a:pt x="2989" y="4211"/>
                    </a:cubicBezTo>
                    <a:cubicBezTo>
                      <a:pt x="2715" y="3711"/>
                      <a:pt x="2477" y="3188"/>
                      <a:pt x="2203" y="2687"/>
                    </a:cubicBezTo>
                    <a:cubicBezTo>
                      <a:pt x="2042" y="2400"/>
                      <a:pt x="703" y="11"/>
                      <a:pt x="430" y="11"/>
                    </a:cubicBezTo>
                    <a:cubicBezTo>
                      <a:pt x="420" y="11"/>
                      <a:pt x="412" y="14"/>
                      <a:pt x="405" y="20"/>
                    </a:cubicBezTo>
                    <a:cubicBezTo>
                      <a:pt x="375" y="7"/>
                      <a:pt x="345" y="0"/>
                      <a:pt x="314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7"/>
              <p:cNvSpPr/>
              <p:nvPr/>
            </p:nvSpPr>
            <p:spPr>
              <a:xfrm>
                <a:off x="5965325" y="1654375"/>
                <a:ext cx="143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888" extrusionOk="0">
                    <a:moveTo>
                      <a:pt x="95" y="1"/>
                    </a:moveTo>
                    <a:cubicBezTo>
                      <a:pt x="38" y="1"/>
                      <a:pt x="0" y="59"/>
                      <a:pt x="0" y="208"/>
                    </a:cubicBezTo>
                    <a:cubicBezTo>
                      <a:pt x="24" y="410"/>
                      <a:pt x="95" y="589"/>
                      <a:pt x="214" y="756"/>
                    </a:cubicBezTo>
                    <a:cubicBezTo>
                      <a:pt x="259" y="822"/>
                      <a:pt x="313" y="888"/>
                      <a:pt x="387" y="888"/>
                    </a:cubicBezTo>
                    <a:cubicBezTo>
                      <a:pt x="393" y="888"/>
                      <a:pt x="399" y="887"/>
                      <a:pt x="405" y="887"/>
                    </a:cubicBezTo>
                    <a:cubicBezTo>
                      <a:pt x="524" y="887"/>
                      <a:pt x="572" y="732"/>
                      <a:pt x="560" y="613"/>
                    </a:cubicBezTo>
                    <a:cubicBezTo>
                      <a:pt x="542" y="438"/>
                      <a:pt x="249" y="1"/>
                      <a:pt x="95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7"/>
              <p:cNvSpPr/>
              <p:nvPr/>
            </p:nvSpPr>
            <p:spPr>
              <a:xfrm>
                <a:off x="5637600" y="1577150"/>
                <a:ext cx="125925" cy="162200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488" extrusionOk="0">
                    <a:moveTo>
                      <a:pt x="4641" y="1"/>
                    </a:moveTo>
                    <a:cubicBezTo>
                      <a:pt x="4474" y="1"/>
                      <a:pt x="4324" y="113"/>
                      <a:pt x="4191" y="225"/>
                    </a:cubicBezTo>
                    <a:cubicBezTo>
                      <a:pt x="2441" y="1725"/>
                      <a:pt x="905" y="3690"/>
                      <a:pt x="131" y="5869"/>
                    </a:cubicBezTo>
                    <a:cubicBezTo>
                      <a:pt x="60" y="6071"/>
                      <a:pt x="0" y="6285"/>
                      <a:pt x="84" y="6488"/>
                    </a:cubicBezTo>
                    <a:cubicBezTo>
                      <a:pt x="489" y="6381"/>
                      <a:pt x="774" y="6012"/>
                      <a:pt x="1012" y="5678"/>
                    </a:cubicBezTo>
                    <a:cubicBezTo>
                      <a:pt x="1715" y="4714"/>
                      <a:pt x="2441" y="3773"/>
                      <a:pt x="3167" y="2833"/>
                    </a:cubicBezTo>
                    <a:cubicBezTo>
                      <a:pt x="3537" y="2368"/>
                      <a:pt x="3906" y="1904"/>
                      <a:pt x="4287" y="1451"/>
                    </a:cubicBezTo>
                    <a:cubicBezTo>
                      <a:pt x="4525" y="1154"/>
                      <a:pt x="4930" y="916"/>
                      <a:pt x="4989" y="511"/>
                    </a:cubicBezTo>
                    <a:cubicBezTo>
                      <a:pt x="5037" y="308"/>
                      <a:pt x="4918" y="94"/>
                      <a:pt x="4727" y="11"/>
                    </a:cubicBezTo>
                    <a:cubicBezTo>
                      <a:pt x="4698" y="4"/>
                      <a:pt x="4670" y="1"/>
                      <a:pt x="4641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7"/>
              <p:cNvSpPr/>
              <p:nvPr/>
            </p:nvSpPr>
            <p:spPr>
              <a:xfrm>
                <a:off x="6258200" y="1191350"/>
                <a:ext cx="396525" cy="241725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9669" extrusionOk="0">
                    <a:moveTo>
                      <a:pt x="2627" y="137"/>
                    </a:moveTo>
                    <a:cubicBezTo>
                      <a:pt x="2048" y="137"/>
                      <a:pt x="1635" y="263"/>
                      <a:pt x="1453" y="536"/>
                    </a:cubicBezTo>
                    <a:cubicBezTo>
                      <a:pt x="1" y="2739"/>
                      <a:pt x="2894" y="0"/>
                      <a:pt x="12753" y="6882"/>
                    </a:cubicBezTo>
                    <a:cubicBezTo>
                      <a:pt x="13955" y="7728"/>
                      <a:pt x="15789" y="9668"/>
                      <a:pt x="15789" y="9668"/>
                    </a:cubicBezTo>
                    <a:cubicBezTo>
                      <a:pt x="15860" y="9073"/>
                      <a:pt x="15812" y="7847"/>
                      <a:pt x="15467" y="7335"/>
                    </a:cubicBezTo>
                    <a:cubicBezTo>
                      <a:pt x="14681" y="6215"/>
                      <a:pt x="13729" y="5120"/>
                      <a:pt x="12669" y="4346"/>
                    </a:cubicBezTo>
                    <a:cubicBezTo>
                      <a:pt x="9390" y="1944"/>
                      <a:pt x="4821" y="137"/>
                      <a:pt x="2627" y="1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7"/>
              <p:cNvSpPr/>
              <p:nvPr/>
            </p:nvSpPr>
            <p:spPr>
              <a:xfrm>
                <a:off x="6253775" y="1203750"/>
                <a:ext cx="91075" cy="370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14804" extrusionOk="0">
                    <a:moveTo>
                      <a:pt x="1650" y="1"/>
                    </a:moveTo>
                    <a:cubicBezTo>
                      <a:pt x="139" y="1"/>
                      <a:pt x="0" y="9701"/>
                      <a:pt x="71" y="11184"/>
                    </a:cubicBezTo>
                    <a:cubicBezTo>
                      <a:pt x="142" y="12375"/>
                      <a:pt x="773" y="13506"/>
                      <a:pt x="2821" y="14804"/>
                    </a:cubicBezTo>
                    <a:cubicBezTo>
                      <a:pt x="2821" y="14804"/>
                      <a:pt x="1500" y="13709"/>
                      <a:pt x="1726" y="11101"/>
                    </a:cubicBezTo>
                    <a:cubicBezTo>
                      <a:pt x="2559" y="1659"/>
                      <a:pt x="3643" y="302"/>
                      <a:pt x="1702" y="4"/>
                    </a:cubicBezTo>
                    <a:cubicBezTo>
                      <a:pt x="1684" y="2"/>
                      <a:pt x="1667" y="1"/>
                      <a:pt x="16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7"/>
              <p:cNvSpPr/>
              <p:nvPr/>
            </p:nvSpPr>
            <p:spPr>
              <a:xfrm>
                <a:off x="6270125" y="1169475"/>
                <a:ext cx="440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2279" extrusionOk="0">
                    <a:moveTo>
                      <a:pt x="606" y="0"/>
                    </a:moveTo>
                    <a:cubicBezTo>
                      <a:pt x="531" y="0"/>
                      <a:pt x="454" y="17"/>
                      <a:pt x="381" y="54"/>
                    </a:cubicBezTo>
                    <a:cubicBezTo>
                      <a:pt x="119" y="173"/>
                      <a:pt x="0" y="483"/>
                      <a:pt x="131" y="744"/>
                    </a:cubicBezTo>
                    <a:lnTo>
                      <a:pt x="703" y="1971"/>
                    </a:lnTo>
                    <a:cubicBezTo>
                      <a:pt x="790" y="2164"/>
                      <a:pt x="981" y="2279"/>
                      <a:pt x="1180" y="2279"/>
                    </a:cubicBezTo>
                    <a:cubicBezTo>
                      <a:pt x="1252" y="2279"/>
                      <a:pt x="1324" y="2264"/>
                      <a:pt x="1393" y="2233"/>
                    </a:cubicBezTo>
                    <a:cubicBezTo>
                      <a:pt x="1655" y="2102"/>
                      <a:pt x="1762" y="1792"/>
                      <a:pt x="1643" y="1542"/>
                    </a:cubicBezTo>
                    <a:lnTo>
                      <a:pt x="1072" y="304"/>
                    </a:lnTo>
                    <a:cubicBezTo>
                      <a:pt x="986" y="115"/>
                      <a:pt x="801" y="0"/>
                      <a:pt x="6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7"/>
              <p:cNvSpPr/>
              <p:nvPr/>
            </p:nvSpPr>
            <p:spPr>
              <a:xfrm>
                <a:off x="6268025" y="1219075"/>
                <a:ext cx="3695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6693" extrusionOk="0">
                    <a:moveTo>
                      <a:pt x="1081" y="0"/>
                    </a:moveTo>
                    <a:cubicBezTo>
                      <a:pt x="1017" y="0"/>
                      <a:pt x="954" y="21"/>
                      <a:pt x="906" y="70"/>
                    </a:cubicBezTo>
                    <a:cubicBezTo>
                      <a:pt x="901" y="69"/>
                      <a:pt x="897" y="68"/>
                      <a:pt x="893" y="68"/>
                    </a:cubicBezTo>
                    <a:cubicBezTo>
                      <a:pt x="632" y="68"/>
                      <a:pt x="286" y="2885"/>
                      <a:pt x="251" y="3213"/>
                    </a:cubicBezTo>
                    <a:cubicBezTo>
                      <a:pt x="191" y="3785"/>
                      <a:pt x="156" y="4356"/>
                      <a:pt x="96" y="4928"/>
                    </a:cubicBezTo>
                    <a:cubicBezTo>
                      <a:pt x="13" y="5511"/>
                      <a:pt x="1" y="6095"/>
                      <a:pt x="37" y="6690"/>
                    </a:cubicBezTo>
                    <a:cubicBezTo>
                      <a:pt x="46" y="6692"/>
                      <a:pt x="55" y="6692"/>
                      <a:pt x="64" y="6692"/>
                    </a:cubicBezTo>
                    <a:cubicBezTo>
                      <a:pt x="126" y="6692"/>
                      <a:pt x="186" y="6658"/>
                      <a:pt x="227" y="6607"/>
                    </a:cubicBezTo>
                    <a:cubicBezTo>
                      <a:pt x="263" y="6559"/>
                      <a:pt x="298" y="6488"/>
                      <a:pt x="310" y="6416"/>
                    </a:cubicBezTo>
                    <a:cubicBezTo>
                      <a:pt x="513" y="5785"/>
                      <a:pt x="668" y="5118"/>
                      <a:pt x="799" y="4464"/>
                    </a:cubicBezTo>
                    <a:cubicBezTo>
                      <a:pt x="1049" y="3249"/>
                      <a:pt x="1251" y="2023"/>
                      <a:pt x="1430" y="773"/>
                    </a:cubicBezTo>
                    <a:cubicBezTo>
                      <a:pt x="1477" y="582"/>
                      <a:pt x="1465" y="380"/>
                      <a:pt x="1394" y="189"/>
                    </a:cubicBezTo>
                    <a:cubicBezTo>
                      <a:pt x="1339" y="79"/>
                      <a:pt x="1206" y="0"/>
                      <a:pt x="1081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7"/>
              <p:cNvSpPr/>
              <p:nvPr/>
            </p:nvSpPr>
            <p:spPr>
              <a:xfrm>
                <a:off x="6261875" y="1397700"/>
                <a:ext cx="11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953" extrusionOk="0">
                    <a:moveTo>
                      <a:pt x="273" y="0"/>
                    </a:moveTo>
                    <a:cubicBezTo>
                      <a:pt x="118" y="0"/>
                      <a:pt x="1" y="572"/>
                      <a:pt x="56" y="748"/>
                    </a:cubicBezTo>
                    <a:cubicBezTo>
                      <a:pt x="89" y="845"/>
                      <a:pt x="161" y="953"/>
                      <a:pt x="255" y="953"/>
                    </a:cubicBezTo>
                    <a:cubicBezTo>
                      <a:pt x="264" y="953"/>
                      <a:pt x="273" y="952"/>
                      <a:pt x="283" y="950"/>
                    </a:cubicBezTo>
                    <a:cubicBezTo>
                      <a:pt x="366" y="926"/>
                      <a:pt x="402" y="831"/>
                      <a:pt x="414" y="748"/>
                    </a:cubicBezTo>
                    <a:cubicBezTo>
                      <a:pt x="461" y="557"/>
                      <a:pt x="461" y="355"/>
                      <a:pt x="414" y="164"/>
                    </a:cubicBezTo>
                    <a:cubicBezTo>
                      <a:pt x="366" y="47"/>
                      <a:pt x="318" y="0"/>
                      <a:pt x="273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7"/>
              <p:cNvSpPr/>
              <p:nvPr/>
            </p:nvSpPr>
            <p:spPr>
              <a:xfrm>
                <a:off x="6430550" y="1244600"/>
                <a:ext cx="173275" cy="10802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4321" extrusionOk="0">
                    <a:moveTo>
                      <a:pt x="426" y="1"/>
                    </a:moveTo>
                    <a:cubicBezTo>
                      <a:pt x="338" y="1"/>
                      <a:pt x="253" y="21"/>
                      <a:pt x="179" y="73"/>
                    </a:cubicBezTo>
                    <a:cubicBezTo>
                      <a:pt x="24" y="216"/>
                      <a:pt x="1" y="454"/>
                      <a:pt x="120" y="645"/>
                    </a:cubicBezTo>
                    <a:cubicBezTo>
                      <a:pt x="334" y="990"/>
                      <a:pt x="798" y="1061"/>
                      <a:pt x="1132" y="1240"/>
                    </a:cubicBezTo>
                    <a:cubicBezTo>
                      <a:pt x="1656" y="1514"/>
                      <a:pt x="2179" y="1811"/>
                      <a:pt x="2691" y="2109"/>
                    </a:cubicBezTo>
                    <a:cubicBezTo>
                      <a:pt x="3727" y="2692"/>
                      <a:pt x="4751" y="3300"/>
                      <a:pt x="5763" y="3919"/>
                    </a:cubicBezTo>
                    <a:cubicBezTo>
                      <a:pt x="6083" y="4110"/>
                      <a:pt x="6430" y="4321"/>
                      <a:pt x="6798" y="4321"/>
                    </a:cubicBezTo>
                    <a:cubicBezTo>
                      <a:pt x="6842" y="4321"/>
                      <a:pt x="6886" y="4318"/>
                      <a:pt x="6930" y="4312"/>
                    </a:cubicBezTo>
                    <a:cubicBezTo>
                      <a:pt x="6930" y="4097"/>
                      <a:pt x="6787" y="3919"/>
                      <a:pt x="6644" y="3764"/>
                    </a:cubicBezTo>
                    <a:cubicBezTo>
                      <a:pt x="5108" y="2038"/>
                      <a:pt x="2941" y="799"/>
                      <a:pt x="763" y="73"/>
                    </a:cubicBezTo>
                    <a:cubicBezTo>
                      <a:pt x="656" y="33"/>
                      <a:pt x="538" y="1"/>
                      <a:pt x="426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97" name="Google Shape;3097;p37"/>
          <p:cNvGrpSpPr/>
          <p:nvPr/>
        </p:nvGrpSpPr>
        <p:grpSpPr>
          <a:xfrm rot="1028572">
            <a:off x="146286" y="3834708"/>
            <a:ext cx="885168" cy="1125594"/>
            <a:chOff x="1967950" y="1523375"/>
            <a:chExt cx="906875" cy="1153275"/>
          </a:xfrm>
        </p:grpSpPr>
        <p:sp>
          <p:nvSpPr>
            <p:cNvPr id="3098" name="Google Shape;3098;p37"/>
            <p:cNvSpPr/>
            <p:nvPr/>
          </p:nvSpPr>
          <p:spPr>
            <a:xfrm>
              <a:off x="1967950" y="1523375"/>
              <a:ext cx="906875" cy="1152825"/>
            </a:xfrm>
            <a:custGeom>
              <a:avLst/>
              <a:gdLst/>
              <a:ahLst/>
              <a:cxnLst/>
              <a:rect l="l" t="t" r="r" b="b"/>
              <a:pathLst>
                <a:path w="36275" h="46113" extrusionOk="0">
                  <a:moveTo>
                    <a:pt x="19832" y="0"/>
                  </a:moveTo>
                  <a:cubicBezTo>
                    <a:pt x="19686" y="0"/>
                    <a:pt x="19558" y="88"/>
                    <a:pt x="19503" y="239"/>
                  </a:cubicBezTo>
                  <a:cubicBezTo>
                    <a:pt x="19467" y="310"/>
                    <a:pt x="19467" y="399"/>
                    <a:pt x="19503" y="488"/>
                  </a:cubicBezTo>
                  <a:cubicBezTo>
                    <a:pt x="17754" y="488"/>
                    <a:pt x="16023" y="792"/>
                    <a:pt x="14364" y="1363"/>
                  </a:cubicBezTo>
                  <a:cubicBezTo>
                    <a:pt x="14346" y="1327"/>
                    <a:pt x="14328" y="1291"/>
                    <a:pt x="14293" y="1273"/>
                  </a:cubicBezTo>
                  <a:cubicBezTo>
                    <a:pt x="14235" y="1215"/>
                    <a:pt x="14157" y="1188"/>
                    <a:pt x="14079" y="1188"/>
                  </a:cubicBezTo>
                  <a:cubicBezTo>
                    <a:pt x="13988" y="1188"/>
                    <a:pt x="13896" y="1224"/>
                    <a:pt x="13829" y="1291"/>
                  </a:cubicBezTo>
                  <a:lnTo>
                    <a:pt x="13472" y="1702"/>
                  </a:lnTo>
                  <a:cubicBezTo>
                    <a:pt x="11938" y="2344"/>
                    <a:pt x="10492" y="3236"/>
                    <a:pt x="9225" y="4325"/>
                  </a:cubicBezTo>
                  <a:lnTo>
                    <a:pt x="8333" y="4592"/>
                  </a:lnTo>
                  <a:cubicBezTo>
                    <a:pt x="8173" y="4646"/>
                    <a:pt x="8066" y="4842"/>
                    <a:pt x="8119" y="5020"/>
                  </a:cubicBezTo>
                  <a:cubicBezTo>
                    <a:pt x="8137" y="5110"/>
                    <a:pt x="8208" y="5181"/>
                    <a:pt x="8298" y="5217"/>
                  </a:cubicBezTo>
                  <a:cubicBezTo>
                    <a:pt x="7637" y="5895"/>
                    <a:pt x="7031" y="6626"/>
                    <a:pt x="6513" y="7393"/>
                  </a:cubicBezTo>
                  <a:cubicBezTo>
                    <a:pt x="6489" y="7389"/>
                    <a:pt x="6467" y="7386"/>
                    <a:pt x="6445" y="7386"/>
                  </a:cubicBezTo>
                  <a:cubicBezTo>
                    <a:pt x="6386" y="7386"/>
                    <a:pt x="6334" y="7403"/>
                    <a:pt x="6281" y="7429"/>
                  </a:cubicBezTo>
                  <a:cubicBezTo>
                    <a:pt x="6157" y="7518"/>
                    <a:pt x="6121" y="7679"/>
                    <a:pt x="6210" y="7804"/>
                  </a:cubicBezTo>
                  <a:cubicBezTo>
                    <a:pt x="1" y="17564"/>
                    <a:pt x="6014" y="30482"/>
                    <a:pt x="17469" y="31998"/>
                  </a:cubicBezTo>
                  <a:lnTo>
                    <a:pt x="17451" y="33355"/>
                  </a:lnTo>
                  <a:lnTo>
                    <a:pt x="17397" y="37030"/>
                  </a:lnTo>
                  <a:cubicBezTo>
                    <a:pt x="17397" y="38083"/>
                    <a:pt x="17130" y="39118"/>
                    <a:pt x="16648" y="40045"/>
                  </a:cubicBezTo>
                  <a:cubicBezTo>
                    <a:pt x="16309" y="40706"/>
                    <a:pt x="16113" y="41437"/>
                    <a:pt x="16113" y="42169"/>
                  </a:cubicBezTo>
                  <a:cubicBezTo>
                    <a:pt x="16077" y="44328"/>
                    <a:pt x="17415" y="46094"/>
                    <a:pt x="19092" y="46112"/>
                  </a:cubicBezTo>
                  <a:cubicBezTo>
                    <a:pt x="19109" y="46112"/>
                    <a:pt x="19126" y="46113"/>
                    <a:pt x="19143" y="46113"/>
                  </a:cubicBezTo>
                  <a:cubicBezTo>
                    <a:pt x="20798" y="46113"/>
                    <a:pt x="22179" y="44395"/>
                    <a:pt x="22197" y="42276"/>
                  </a:cubicBezTo>
                  <a:cubicBezTo>
                    <a:pt x="22233" y="41526"/>
                    <a:pt x="22072" y="40795"/>
                    <a:pt x="21733" y="40135"/>
                  </a:cubicBezTo>
                  <a:cubicBezTo>
                    <a:pt x="21287" y="39189"/>
                    <a:pt x="21055" y="38154"/>
                    <a:pt x="21073" y="37101"/>
                  </a:cubicBezTo>
                  <a:lnTo>
                    <a:pt x="21162" y="32088"/>
                  </a:lnTo>
                  <a:cubicBezTo>
                    <a:pt x="26711" y="31517"/>
                    <a:pt x="31564" y="28073"/>
                    <a:pt x="33920" y="23006"/>
                  </a:cubicBezTo>
                  <a:cubicBezTo>
                    <a:pt x="36275" y="17938"/>
                    <a:pt x="35793" y="12015"/>
                    <a:pt x="32635" y="7393"/>
                  </a:cubicBezTo>
                  <a:lnTo>
                    <a:pt x="32260" y="6555"/>
                  </a:lnTo>
                  <a:cubicBezTo>
                    <a:pt x="32219" y="6430"/>
                    <a:pt x="32101" y="6359"/>
                    <a:pt x="31984" y="6359"/>
                  </a:cubicBezTo>
                  <a:cubicBezTo>
                    <a:pt x="31951" y="6359"/>
                    <a:pt x="31917" y="6365"/>
                    <a:pt x="31886" y="6376"/>
                  </a:cubicBezTo>
                  <a:cubicBezTo>
                    <a:pt x="31011" y="5288"/>
                    <a:pt x="29994" y="4325"/>
                    <a:pt x="28852" y="3504"/>
                  </a:cubicBezTo>
                  <a:lnTo>
                    <a:pt x="28388" y="2790"/>
                  </a:lnTo>
                  <a:cubicBezTo>
                    <a:pt x="28332" y="2700"/>
                    <a:pt x="28233" y="2652"/>
                    <a:pt x="28126" y="2652"/>
                  </a:cubicBezTo>
                  <a:cubicBezTo>
                    <a:pt x="28065" y="2652"/>
                    <a:pt x="28001" y="2668"/>
                    <a:pt x="27942" y="2701"/>
                  </a:cubicBezTo>
                  <a:cubicBezTo>
                    <a:pt x="27907" y="2737"/>
                    <a:pt x="27871" y="2772"/>
                    <a:pt x="27853" y="2826"/>
                  </a:cubicBezTo>
                  <a:cubicBezTo>
                    <a:pt x="27264" y="2469"/>
                    <a:pt x="26676" y="2148"/>
                    <a:pt x="26069" y="1862"/>
                  </a:cubicBezTo>
                  <a:cubicBezTo>
                    <a:pt x="26069" y="1844"/>
                    <a:pt x="26069" y="1827"/>
                    <a:pt x="26087" y="1809"/>
                  </a:cubicBezTo>
                  <a:cubicBezTo>
                    <a:pt x="26105" y="1612"/>
                    <a:pt x="25980" y="1452"/>
                    <a:pt x="25801" y="1416"/>
                  </a:cubicBezTo>
                  <a:lnTo>
                    <a:pt x="24267" y="1202"/>
                  </a:lnTo>
                  <a:cubicBezTo>
                    <a:pt x="23500" y="952"/>
                    <a:pt x="22714" y="774"/>
                    <a:pt x="21929" y="667"/>
                  </a:cubicBezTo>
                  <a:cubicBezTo>
                    <a:pt x="21894" y="578"/>
                    <a:pt x="21805" y="524"/>
                    <a:pt x="21715" y="506"/>
                  </a:cubicBezTo>
                  <a:cubicBezTo>
                    <a:pt x="21126" y="399"/>
                    <a:pt x="20538" y="239"/>
                    <a:pt x="19967" y="24"/>
                  </a:cubicBezTo>
                  <a:cubicBezTo>
                    <a:pt x="19921" y="8"/>
                    <a:pt x="19876" y="0"/>
                    <a:pt x="19832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99" name="Google Shape;3099;p37"/>
            <p:cNvGrpSpPr/>
            <p:nvPr/>
          </p:nvGrpSpPr>
          <p:grpSpPr>
            <a:xfrm>
              <a:off x="2050475" y="1523375"/>
              <a:ext cx="811425" cy="1153275"/>
              <a:chOff x="2050475" y="1523375"/>
              <a:chExt cx="811425" cy="1153275"/>
            </a:xfrm>
          </p:grpSpPr>
          <p:sp>
            <p:nvSpPr>
              <p:cNvPr id="3100" name="Google Shape;3100;p37"/>
              <p:cNvSpPr/>
              <p:nvPr/>
            </p:nvSpPr>
            <p:spPr>
              <a:xfrm>
                <a:off x="2369425" y="2312625"/>
                <a:ext cx="153900" cy="364025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14561" extrusionOk="0">
                    <a:moveTo>
                      <a:pt x="1410" y="0"/>
                    </a:moveTo>
                    <a:lnTo>
                      <a:pt x="1321" y="5478"/>
                    </a:lnTo>
                    <a:cubicBezTo>
                      <a:pt x="1321" y="6531"/>
                      <a:pt x="1053" y="7566"/>
                      <a:pt x="571" y="8511"/>
                    </a:cubicBezTo>
                    <a:cubicBezTo>
                      <a:pt x="232" y="9154"/>
                      <a:pt x="54" y="9885"/>
                      <a:pt x="36" y="10617"/>
                    </a:cubicBezTo>
                    <a:cubicBezTo>
                      <a:pt x="0" y="12776"/>
                      <a:pt x="1338" y="14542"/>
                      <a:pt x="3033" y="14560"/>
                    </a:cubicBezTo>
                    <a:cubicBezTo>
                      <a:pt x="3051" y="14560"/>
                      <a:pt x="3068" y="14560"/>
                      <a:pt x="3085" y="14560"/>
                    </a:cubicBezTo>
                    <a:cubicBezTo>
                      <a:pt x="4739" y="14560"/>
                      <a:pt x="6103" y="12860"/>
                      <a:pt x="6138" y="10724"/>
                    </a:cubicBezTo>
                    <a:cubicBezTo>
                      <a:pt x="6156" y="9992"/>
                      <a:pt x="5995" y="9243"/>
                      <a:pt x="5674" y="8583"/>
                    </a:cubicBezTo>
                    <a:cubicBezTo>
                      <a:pt x="5210" y="7637"/>
                      <a:pt x="4996" y="6584"/>
                      <a:pt x="5014" y="5531"/>
                    </a:cubicBezTo>
                    <a:lnTo>
                      <a:pt x="5103" y="72"/>
                    </a:lnTo>
                    <a:lnTo>
                      <a:pt x="14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7"/>
              <p:cNvSpPr/>
              <p:nvPr/>
            </p:nvSpPr>
            <p:spPr>
              <a:xfrm>
                <a:off x="2404200" y="2312625"/>
                <a:ext cx="9327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1874" extrusionOk="0">
                    <a:moveTo>
                      <a:pt x="19" y="0"/>
                    </a:moveTo>
                    <a:lnTo>
                      <a:pt x="1" y="1802"/>
                    </a:lnTo>
                    <a:lnTo>
                      <a:pt x="3694" y="1874"/>
                    </a:lnTo>
                    <a:lnTo>
                      <a:pt x="3730" y="5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7"/>
              <p:cNvSpPr/>
              <p:nvPr/>
            </p:nvSpPr>
            <p:spPr>
              <a:xfrm>
                <a:off x="2394400" y="2532650"/>
                <a:ext cx="49750" cy="11765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4706" extrusionOk="0">
                    <a:moveTo>
                      <a:pt x="689" y="1"/>
                    </a:moveTo>
                    <a:cubicBezTo>
                      <a:pt x="591" y="1"/>
                      <a:pt x="495" y="51"/>
                      <a:pt x="446" y="156"/>
                    </a:cubicBezTo>
                    <a:cubicBezTo>
                      <a:pt x="161" y="674"/>
                      <a:pt x="18" y="1245"/>
                      <a:pt x="18" y="1833"/>
                    </a:cubicBezTo>
                    <a:cubicBezTo>
                      <a:pt x="0" y="3189"/>
                      <a:pt x="678" y="4367"/>
                      <a:pt x="1588" y="4688"/>
                    </a:cubicBezTo>
                    <a:cubicBezTo>
                      <a:pt x="1621" y="4700"/>
                      <a:pt x="1653" y="4705"/>
                      <a:pt x="1685" y="4705"/>
                    </a:cubicBezTo>
                    <a:cubicBezTo>
                      <a:pt x="1848" y="4705"/>
                      <a:pt x="1990" y="4564"/>
                      <a:pt x="1945" y="4385"/>
                    </a:cubicBezTo>
                    <a:cubicBezTo>
                      <a:pt x="1678" y="2975"/>
                      <a:pt x="1339" y="1584"/>
                      <a:pt x="964" y="210"/>
                    </a:cubicBezTo>
                    <a:cubicBezTo>
                      <a:pt x="925" y="73"/>
                      <a:pt x="806" y="1"/>
                      <a:pt x="689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7"/>
              <p:cNvSpPr/>
              <p:nvPr/>
            </p:nvSpPr>
            <p:spPr>
              <a:xfrm>
                <a:off x="2072675" y="2032650"/>
                <a:ext cx="751200" cy="295250"/>
              </a:xfrm>
              <a:custGeom>
                <a:avLst/>
                <a:gdLst/>
                <a:ahLst/>
                <a:cxnLst/>
                <a:rect l="l" t="t" r="r" b="b"/>
                <a:pathLst>
                  <a:path w="30048" h="11810" extrusionOk="0">
                    <a:moveTo>
                      <a:pt x="9882" y="0"/>
                    </a:moveTo>
                    <a:cubicBezTo>
                      <a:pt x="9782" y="0"/>
                      <a:pt x="9682" y="10"/>
                      <a:pt x="9582" y="30"/>
                    </a:cubicBezTo>
                    <a:cubicBezTo>
                      <a:pt x="8850" y="172"/>
                      <a:pt x="8368" y="815"/>
                      <a:pt x="7887" y="1386"/>
                    </a:cubicBezTo>
                    <a:cubicBezTo>
                      <a:pt x="7461" y="1910"/>
                      <a:pt x="6885" y="2434"/>
                      <a:pt x="6214" y="2434"/>
                    </a:cubicBezTo>
                    <a:cubicBezTo>
                      <a:pt x="6154" y="2434"/>
                      <a:pt x="6093" y="2429"/>
                      <a:pt x="6031" y="2421"/>
                    </a:cubicBezTo>
                    <a:cubicBezTo>
                      <a:pt x="4853" y="2260"/>
                      <a:pt x="4461" y="565"/>
                      <a:pt x="3283" y="369"/>
                    </a:cubicBezTo>
                    <a:cubicBezTo>
                      <a:pt x="3199" y="355"/>
                      <a:pt x="3116" y="349"/>
                      <a:pt x="3033" y="349"/>
                    </a:cubicBezTo>
                    <a:cubicBezTo>
                      <a:pt x="2590" y="349"/>
                      <a:pt x="2164" y="523"/>
                      <a:pt x="1713" y="583"/>
                    </a:cubicBezTo>
                    <a:cubicBezTo>
                      <a:pt x="1625" y="593"/>
                      <a:pt x="1537" y="598"/>
                      <a:pt x="1448" y="598"/>
                    </a:cubicBezTo>
                    <a:cubicBezTo>
                      <a:pt x="928" y="598"/>
                      <a:pt x="412" y="421"/>
                      <a:pt x="0" y="101"/>
                    </a:cubicBezTo>
                    <a:lnTo>
                      <a:pt x="0" y="101"/>
                    </a:lnTo>
                    <a:cubicBezTo>
                      <a:pt x="1784" y="6703"/>
                      <a:pt x="7601" y="11413"/>
                      <a:pt x="14435" y="11788"/>
                    </a:cubicBezTo>
                    <a:cubicBezTo>
                      <a:pt x="14714" y="11803"/>
                      <a:pt x="14993" y="11810"/>
                      <a:pt x="15270" y="11810"/>
                    </a:cubicBezTo>
                    <a:cubicBezTo>
                      <a:pt x="21777" y="11810"/>
                      <a:pt x="27668" y="7834"/>
                      <a:pt x="30047" y="1707"/>
                    </a:cubicBezTo>
                    <a:lnTo>
                      <a:pt x="30047" y="1707"/>
                    </a:lnTo>
                    <a:cubicBezTo>
                      <a:pt x="29691" y="1978"/>
                      <a:pt x="29271" y="2137"/>
                      <a:pt x="28833" y="2137"/>
                    </a:cubicBezTo>
                    <a:cubicBezTo>
                      <a:pt x="28809" y="2137"/>
                      <a:pt x="28786" y="2136"/>
                      <a:pt x="28763" y="2135"/>
                    </a:cubicBezTo>
                    <a:cubicBezTo>
                      <a:pt x="28013" y="2117"/>
                      <a:pt x="27299" y="1760"/>
                      <a:pt x="26586" y="1493"/>
                    </a:cubicBezTo>
                    <a:cubicBezTo>
                      <a:pt x="26110" y="1303"/>
                      <a:pt x="25587" y="1152"/>
                      <a:pt x="25079" y="1152"/>
                    </a:cubicBezTo>
                    <a:cubicBezTo>
                      <a:pt x="24825" y="1152"/>
                      <a:pt x="24575" y="1190"/>
                      <a:pt x="24338" y="1279"/>
                    </a:cubicBezTo>
                    <a:cubicBezTo>
                      <a:pt x="23407" y="1654"/>
                      <a:pt x="22731" y="2791"/>
                      <a:pt x="21803" y="2791"/>
                    </a:cubicBezTo>
                    <a:cubicBezTo>
                      <a:pt x="21716" y="2791"/>
                      <a:pt x="21628" y="2781"/>
                      <a:pt x="21536" y="2760"/>
                    </a:cubicBezTo>
                    <a:cubicBezTo>
                      <a:pt x="20715" y="2581"/>
                      <a:pt x="20376" y="1582"/>
                      <a:pt x="19609" y="1261"/>
                    </a:cubicBezTo>
                    <a:cubicBezTo>
                      <a:pt x="19444" y="1195"/>
                      <a:pt x="19279" y="1166"/>
                      <a:pt x="19114" y="1166"/>
                    </a:cubicBezTo>
                    <a:cubicBezTo>
                      <a:pt x="18339" y="1166"/>
                      <a:pt x="17597" y="1826"/>
                      <a:pt x="17111" y="2474"/>
                    </a:cubicBezTo>
                    <a:cubicBezTo>
                      <a:pt x="16522" y="3259"/>
                      <a:pt x="15898" y="4205"/>
                      <a:pt x="14881" y="4276"/>
                    </a:cubicBezTo>
                    <a:cubicBezTo>
                      <a:pt x="14835" y="4280"/>
                      <a:pt x="14790" y="4282"/>
                      <a:pt x="14745" y="4282"/>
                    </a:cubicBezTo>
                    <a:cubicBezTo>
                      <a:pt x="13978" y="4282"/>
                      <a:pt x="13286" y="3722"/>
                      <a:pt x="12865" y="3099"/>
                    </a:cubicBezTo>
                    <a:cubicBezTo>
                      <a:pt x="12419" y="2439"/>
                      <a:pt x="12151" y="1671"/>
                      <a:pt x="11669" y="1029"/>
                    </a:cubicBezTo>
                    <a:cubicBezTo>
                      <a:pt x="11248" y="467"/>
                      <a:pt x="10580" y="0"/>
                      <a:pt x="98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7"/>
              <p:cNvSpPr/>
              <p:nvPr/>
            </p:nvSpPr>
            <p:spPr>
              <a:xfrm>
                <a:off x="2096425" y="1535525"/>
                <a:ext cx="736475" cy="303286"/>
              </a:xfrm>
              <a:custGeom>
                <a:avLst/>
                <a:gdLst/>
                <a:ahLst/>
                <a:cxnLst/>
                <a:rect l="l" t="t" r="r" b="b"/>
                <a:pathLst>
                  <a:path w="29459" h="12129" extrusionOk="0">
                    <a:moveTo>
                      <a:pt x="14397" y="0"/>
                    </a:moveTo>
                    <a:cubicBezTo>
                      <a:pt x="8205" y="0"/>
                      <a:pt x="2586" y="3617"/>
                      <a:pt x="0" y="9263"/>
                    </a:cubicBezTo>
                    <a:cubicBezTo>
                      <a:pt x="262" y="9319"/>
                      <a:pt x="523" y="9345"/>
                      <a:pt x="781" y="9345"/>
                    </a:cubicBezTo>
                    <a:cubicBezTo>
                      <a:pt x="1018" y="9345"/>
                      <a:pt x="1252" y="9323"/>
                      <a:pt x="1481" y="9281"/>
                    </a:cubicBezTo>
                    <a:cubicBezTo>
                      <a:pt x="1785" y="9251"/>
                      <a:pt x="2095" y="9218"/>
                      <a:pt x="2397" y="9218"/>
                    </a:cubicBezTo>
                    <a:cubicBezTo>
                      <a:pt x="2823" y="9218"/>
                      <a:pt x="3232" y="9283"/>
                      <a:pt x="3587" y="9513"/>
                    </a:cubicBezTo>
                    <a:cubicBezTo>
                      <a:pt x="4568" y="10137"/>
                      <a:pt x="4729" y="11761"/>
                      <a:pt x="5853" y="12082"/>
                    </a:cubicBezTo>
                    <a:cubicBezTo>
                      <a:pt x="5965" y="12114"/>
                      <a:pt x="6077" y="12128"/>
                      <a:pt x="6188" y="12128"/>
                    </a:cubicBezTo>
                    <a:cubicBezTo>
                      <a:pt x="6892" y="12128"/>
                      <a:pt x="7563" y="11541"/>
                      <a:pt x="7994" y="10940"/>
                    </a:cubicBezTo>
                    <a:cubicBezTo>
                      <a:pt x="8511" y="10244"/>
                      <a:pt x="8993" y="9405"/>
                      <a:pt x="9832" y="9156"/>
                    </a:cubicBezTo>
                    <a:cubicBezTo>
                      <a:pt x="10004" y="9101"/>
                      <a:pt x="10178" y="9076"/>
                      <a:pt x="10351" y="9076"/>
                    </a:cubicBezTo>
                    <a:cubicBezTo>
                      <a:pt x="11198" y="9076"/>
                      <a:pt x="12035" y="9669"/>
                      <a:pt x="12687" y="10262"/>
                    </a:cubicBezTo>
                    <a:cubicBezTo>
                      <a:pt x="13490" y="10993"/>
                      <a:pt x="14328" y="11850"/>
                      <a:pt x="15417" y="11850"/>
                    </a:cubicBezTo>
                    <a:cubicBezTo>
                      <a:pt x="15428" y="11850"/>
                      <a:pt x="15440" y="11850"/>
                      <a:pt x="15452" y="11850"/>
                    </a:cubicBezTo>
                    <a:cubicBezTo>
                      <a:pt x="16506" y="11850"/>
                      <a:pt x="17335" y="11075"/>
                      <a:pt x="18129" y="10405"/>
                    </a:cubicBezTo>
                    <a:cubicBezTo>
                      <a:pt x="18802" y="9821"/>
                      <a:pt x="19627" y="9249"/>
                      <a:pt x="20476" y="9249"/>
                    </a:cubicBezTo>
                    <a:cubicBezTo>
                      <a:pt x="20638" y="9249"/>
                      <a:pt x="20802" y="9270"/>
                      <a:pt x="20966" y="9316"/>
                    </a:cubicBezTo>
                    <a:cubicBezTo>
                      <a:pt x="21931" y="9604"/>
                      <a:pt x="22607" y="10664"/>
                      <a:pt x="23558" y="10664"/>
                    </a:cubicBezTo>
                    <a:cubicBezTo>
                      <a:pt x="23609" y="10664"/>
                      <a:pt x="23661" y="10661"/>
                      <a:pt x="23713" y="10654"/>
                    </a:cubicBezTo>
                    <a:cubicBezTo>
                      <a:pt x="24391" y="10583"/>
                      <a:pt x="24855" y="9976"/>
                      <a:pt x="25498" y="9762"/>
                    </a:cubicBezTo>
                    <a:cubicBezTo>
                      <a:pt x="25671" y="9707"/>
                      <a:pt x="25846" y="9683"/>
                      <a:pt x="26022" y="9683"/>
                    </a:cubicBezTo>
                    <a:cubicBezTo>
                      <a:pt x="26588" y="9683"/>
                      <a:pt x="27157" y="9932"/>
                      <a:pt x="27674" y="10191"/>
                    </a:cubicBezTo>
                    <a:cubicBezTo>
                      <a:pt x="28245" y="10476"/>
                      <a:pt x="28834" y="10797"/>
                      <a:pt x="29459" y="10869"/>
                    </a:cubicBezTo>
                    <a:cubicBezTo>
                      <a:pt x="27353" y="4463"/>
                      <a:pt x="21412" y="109"/>
                      <a:pt x="14667" y="2"/>
                    </a:cubicBezTo>
                    <a:cubicBezTo>
                      <a:pt x="14577" y="1"/>
                      <a:pt x="14487" y="0"/>
                      <a:pt x="143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7"/>
              <p:cNvSpPr/>
              <p:nvPr/>
            </p:nvSpPr>
            <p:spPr>
              <a:xfrm>
                <a:off x="2050475" y="1760650"/>
                <a:ext cx="811425" cy="384898"/>
              </a:xfrm>
              <a:custGeom>
                <a:avLst/>
                <a:gdLst/>
                <a:ahLst/>
                <a:cxnLst/>
                <a:rect l="l" t="t" r="r" b="b"/>
                <a:pathLst>
                  <a:path w="32457" h="15097" extrusionOk="0">
                    <a:moveTo>
                      <a:pt x="12199" y="1"/>
                    </a:moveTo>
                    <a:cubicBezTo>
                      <a:pt x="12017" y="1"/>
                      <a:pt x="11834" y="28"/>
                      <a:pt x="11652" y="88"/>
                    </a:cubicBezTo>
                    <a:cubicBezTo>
                      <a:pt x="10831" y="337"/>
                      <a:pt x="10349" y="1158"/>
                      <a:pt x="9832" y="1872"/>
                    </a:cubicBezTo>
                    <a:cubicBezTo>
                      <a:pt x="9385" y="2473"/>
                      <a:pt x="8726" y="3060"/>
                      <a:pt x="8014" y="3060"/>
                    </a:cubicBezTo>
                    <a:cubicBezTo>
                      <a:pt x="7901" y="3060"/>
                      <a:pt x="7788" y="3046"/>
                      <a:pt x="7673" y="3014"/>
                    </a:cubicBezTo>
                    <a:cubicBezTo>
                      <a:pt x="6567" y="2693"/>
                      <a:pt x="6406" y="1069"/>
                      <a:pt x="5425" y="445"/>
                    </a:cubicBezTo>
                    <a:cubicBezTo>
                      <a:pt x="5070" y="215"/>
                      <a:pt x="4655" y="150"/>
                      <a:pt x="4228" y="150"/>
                    </a:cubicBezTo>
                    <a:cubicBezTo>
                      <a:pt x="3925" y="150"/>
                      <a:pt x="3616" y="183"/>
                      <a:pt x="3319" y="213"/>
                    </a:cubicBezTo>
                    <a:cubicBezTo>
                      <a:pt x="3094" y="253"/>
                      <a:pt x="2869" y="271"/>
                      <a:pt x="2646" y="271"/>
                    </a:cubicBezTo>
                    <a:cubicBezTo>
                      <a:pt x="2373" y="271"/>
                      <a:pt x="2103" y="244"/>
                      <a:pt x="1838" y="195"/>
                    </a:cubicBezTo>
                    <a:cubicBezTo>
                      <a:pt x="304" y="3549"/>
                      <a:pt x="1" y="7350"/>
                      <a:pt x="964" y="10900"/>
                    </a:cubicBezTo>
                    <a:cubicBezTo>
                      <a:pt x="1376" y="11236"/>
                      <a:pt x="1893" y="11415"/>
                      <a:pt x="2414" y="11415"/>
                    </a:cubicBezTo>
                    <a:cubicBezTo>
                      <a:pt x="2502" y="11415"/>
                      <a:pt x="2590" y="11410"/>
                      <a:pt x="2677" y="11400"/>
                    </a:cubicBezTo>
                    <a:cubicBezTo>
                      <a:pt x="3118" y="11339"/>
                      <a:pt x="3558" y="11149"/>
                      <a:pt x="4010" y="11149"/>
                    </a:cubicBezTo>
                    <a:cubicBezTo>
                      <a:pt x="4089" y="11149"/>
                      <a:pt x="4168" y="11155"/>
                      <a:pt x="4247" y="11168"/>
                    </a:cubicBezTo>
                    <a:cubicBezTo>
                      <a:pt x="5425" y="11364"/>
                      <a:pt x="5817" y="13059"/>
                      <a:pt x="7013" y="13220"/>
                    </a:cubicBezTo>
                    <a:cubicBezTo>
                      <a:pt x="7073" y="13229"/>
                      <a:pt x="7133" y="13233"/>
                      <a:pt x="7192" y="13233"/>
                    </a:cubicBezTo>
                    <a:cubicBezTo>
                      <a:pt x="7849" y="13233"/>
                      <a:pt x="8426" y="12709"/>
                      <a:pt x="8868" y="12185"/>
                    </a:cubicBezTo>
                    <a:cubicBezTo>
                      <a:pt x="9332" y="11632"/>
                      <a:pt x="9814" y="10972"/>
                      <a:pt x="10546" y="10829"/>
                    </a:cubicBezTo>
                    <a:cubicBezTo>
                      <a:pt x="10646" y="10809"/>
                      <a:pt x="10746" y="10799"/>
                      <a:pt x="10846" y="10799"/>
                    </a:cubicBezTo>
                    <a:cubicBezTo>
                      <a:pt x="11544" y="10799"/>
                      <a:pt x="12212" y="11266"/>
                      <a:pt x="12633" y="11828"/>
                    </a:cubicBezTo>
                    <a:cubicBezTo>
                      <a:pt x="13115" y="12470"/>
                      <a:pt x="13383" y="13238"/>
                      <a:pt x="13847" y="13898"/>
                    </a:cubicBezTo>
                    <a:cubicBezTo>
                      <a:pt x="14274" y="14530"/>
                      <a:pt x="14963" y="15097"/>
                      <a:pt x="15741" y="15097"/>
                    </a:cubicBezTo>
                    <a:cubicBezTo>
                      <a:pt x="15775" y="15097"/>
                      <a:pt x="15810" y="15096"/>
                      <a:pt x="15845" y="15093"/>
                    </a:cubicBezTo>
                    <a:cubicBezTo>
                      <a:pt x="16862" y="15022"/>
                      <a:pt x="17486" y="14076"/>
                      <a:pt x="18075" y="13273"/>
                    </a:cubicBezTo>
                    <a:cubicBezTo>
                      <a:pt x="18560" y="12627"/>
                      <a:pt x="19310" y="11982"/>
                      <a:pt x="20077" y="11982"/>
                    </a:cubicBezTo>
                    <a:cubicBezTo>
                      <a:pt x="20243" y="11982"/>
                      <a:pt x="20409" y="12011"/>
                      <a:pt x="20573" y="12078"/>
                    </a:cubicBezTo>
                    <a:cubicBezTo>
                      <a:pt x="21340" y="12381"/>
                      <a:pt x="21679" y="13380"/>
                      <a:pt x="22500" y="13577"/>
                    </a:cubicBezTo>
                    <a:cubicBezTo>
                      <a:pt x="22586" y="13595"/>
                      <a:pt x="22669" y="13604"/>
                      <a:pt x="22750" y="13604"/>
                    </a:cubicBezTo>
                    <a:cubicBezTo>
                      <a:pt x="23687" y="13604"/>
                      <a:pt x="24366" y="12457"/>
                      <a:pt x="25302" y="12096"/>
                    </a:cubicBezTo>
                    <a:cubicBezTo>
                      <a:pt x="25541" y="12000"/>
                      <a:pt x="25793" y="11960"/>
                      <a:pt x="26049" y="11960"/>
                    </a:cubicBezTo>
                    <a:cubicBezTo>
                      <a:pt x="26555" y="11960"/>
                      <a:pt x="27076" y="12114"/>
                      <a:pt x="27550" y="12292"/>
                    </a:cubicBezTo>
                    <a:cubicBezTo>
                      <a:pt x="28263" y="12560"/>
                      <a:pt x="28977" y="12916"/>
                      <a:pt x="29744" y="12934"/>
                    </a:cubicBezTo>
                    <a:cubicBezTo>
                      <a:pt x="29768" y="12935"/>
                      <a:pt x="29791" y="12936"/>
                      <a:pt x="29814" y="12936"/>
                    </a:cubicBezTo>
                    <a:cubicBezTo>
                      <a:pt x="30253" y="12936"/>
                      <a:pt x="30673" y="12777"/>
                      <a:pt x="31029" y="12506"/>
                    </a:cubicBezTo>
                    <a:cubicBezTo>
                      <a:pt x="32367" y="9080"/>
                      <a:pt x="32456" y="5280"/>
                      <a:pt x="31297" y="1765"/>
                    </a:cubicBezTo>
                    <a:cubicBezTo>
                      <a:pt x="30672" y="1711"/>
                      <a:pt x="30083" y="1390"/>
                      <a:pt x="29512" y="1105"/>
                    </a:cubicBezTo>
                    <a:cubicBezTo>
                      <a:pt x="28996" y="860"/>
                      <a:pt x="28417" y="615"/>
                      <a:pt x="27855" y="615"/>
                    </a:cubicBezTo>
                    <a:cubicBezTo>
                      <a:pt x="27679" y="615"/>
                      <a:pt x="27505" y="639"/>
                      <a:pt x="27336" y="694"/>
                    </a:cubicBezTo>
                    <a:cubicBezTo>
                      <a:pt x="26693" y="908"/>
                      <a:pt x="26212" y="1515"/>
                      <a:pt x="25551" y="1586"/>
                    </a:cubicBezTo>
                    <a:cubicBezTo>
                      <a:pt x="25499" y="1593"/>
                      <a:pt x="25447" y="1596"/>
                      <a:pt x="25396" y="1596"/>
                    </a:cubicBezTo>
                    <a:cubicBezTo>
                      <a:pt x="24442" y="1596"/>
                      <a:pt x="23734" y="536"/>
                      <a:pt x="22786" y="248"/>
                    </a:cubicBezTo>
                    <a:cubicBezTo>
                      <a:pt x="22625" y="202"/>
                      <a:pt x="22463" y="181"/>
                      <a:pt x="22302" y="181"/>
                    </a:cubicBezTo>
                    <a:cubicBezTo>
                      <a:pt x="21460" y="181"/>
                      <a:pt x="20625" y="753"/>
                      <a:pt x="19967" y="1337"/>
                    </a:cubicBezTo>
                    <a:cubicBezTo>
                      <a:pt x="19173" y="2007"/>
                      <a:pt x="18309" y="2782"/>
                      <a:pt x="17272" y="2782"/>
                    </a:cubicBezTo>
                    <a:cubicBezTo>
                      <a:pt x="17260" y="2782"/>
                      <a:pt x="17248" y="2782"/>
                      <a:pt x="17237" y="2782"/>
                    </a:cubicBezTo>
                    <a:cubicBezTo>
                      <a:pt x="16184" y="2764"/>
                      <a:pt x="15310" y="1925"/>
                      <a:pt x="14525" y="1194"/>
                    </a:cubicBezTo>
                    <a:cubicBezTo>
                      <a:pt x="13878" y="591"/>
                      <a:pt x="13050" y="1"/>
                      <a:pt x="121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7"/>
              <p:cNvSpPr/>
              <p:nvPr/>
            </p:nvSpPr>
            <p:spPr>
              <a:xfrm>
                <a:off x="2332400" y="1568450"/>
                <a:ext cx="726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937" extrusionOk="0">
                    <a:moveTo>
                      <a:pt x="2421" y="1"/>
                    </a:moveTo>
                    <a:cubicBezTo>
                      <a:pt x="2400" y="1"/>
                      <a:pt x="2378" y="2"/>
                      <a:pt x="2355" y="6"/>
                    </a:cubicBezTo>
                    <a:lnTo>
                      <a:pt x="482" y="202"/>
                    </a:lnTo>
                    <a:cubicBezTo>
                      <a:pt x="0" y="254"/>
                      <a:pt x="49" y="936"/>
                      <a:pt x="502" y="936"/>
                    </a:cubicBezTo>
                    <a:cubicBezTo>
                      <a:pt x="519" y="936"/>
                      <a:pt x="536" y="935"/>
                      <a:pt x="553" y="934"/>
                    </a:cubicBezTo>
                    <a:lnTo>
                      <a:pt x="2427" y="737"/>
                    </a:lnTo>
                    <a:cubicBezTo>
                      <a:pt x="2904" y="686"/>
                      <a:pt x="2860" y="1"/>
                      <a:pt x="24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7"/>
              <p:cNvSpPr/>
              <p:nvPr/>
            </p:nvSpPr>
            <p:spPr>
              <a:xfrm>
                <a:off x="2483175" y="1619325"/>
                <a:ext cx="5355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1336" extrusionOk="0">
                    <a:moveTo>
                      <a:pt x="339" y="0"/>
                    </a:moveTo>
                    <a:cubicBezTo>
                      <a:pt x="208" y="0"/>
                      <a:pt x="82" y="93"/>
                      <a:pt x="54" y="219"/>
                    </a:cubicBezTo>
                    <a:cubicBezTo>
                      <a:pt x="0" y="379"/>
                      <a:pt x="89" y="558"/>
                      <a:pt x="250" y="611"/>
                    </a:cubicBezTo>
                    <a:cubicBezTo>
                      <a:pt x="732" y="772"/>
                      <a:pt x="1178" y="986"/>
                      <a:pt x="1588" y="1272"/>
                    </a:cubicBezTo>
                    <a:cubicBezTo>
                      <a:pt x="1646" y="1315"/>
                      <a:pt x="1713" y="1335"/>
                      <a:pt x="1779" y="1335"/>
                    </a:cubicBezTo>
                    <a:cubicBezTo>
                      <a:pt x="1875" y="1335"/>
                      <a:pt x="1971" y="1292"/>
                      <a:pt x="2034" y="1218"/>
                    </a:cubicBezTo>
                    <a:cubicBezTo>
                      <a:pt x="2141" y="1075"/>
                      <a:pt x="2105" y="861"/>
                      <a:pt x="1945" y="772"/>
                    </a:cubicBezTo>
                    <a:cubicBezTo>
                      <a:pt x="1481" y="451"/>
                      <a:pt x="981" y="201"/>
                      <a:pt x="446" y="23"/>
                    </a:cubicBezTo>
                    <a:cubicBezTo>
                      <a:pt x="411" y="7"/>
                      <a:pt x="375" y="0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7"/>
              <p:cNvSpPr/>
              <p:nvPr/>
            </p:nvSpPr>
            <p:spPr>
              <a:xfrm>
                <a:off x="2554975" y="1657550"/>
                <a:ext cx="47325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249" extrusionOk="0">
                    <a:moveTo>
                      <a:pt x="1467" y="1"/>
                    </a:moveTo>
                    <a:cubicBezTo>
                      <a:pt x="1334" y="1"/>
                      <a:pt x="1209" y="74"/>
                      <a:pt x="1143" y="207"/>
                    </a:cubicBezTo>
                    <a:cubicBezTo>
                      <a:pt x="911" y="742"/>
                      <a:pt x="572" y="1206"/>
                      <a:pt x="143" y="1616"/>
                    </a:cubicBezTo>
                    <a:cubicBezTo>
                      <a:pt x="1" y="1759"/>
                      <a:pt x="1" y="1973"/>
                      <a:pt x="126" y="2116"/>
                    </a:cubicBezTo>
                    <a:cubicBezTo>
                      <a:pt x="194" y="2203"/>
                      <a:pt x="298" y="2248"/>
                      <a:pt x="403" y="2248"/>
                    </a:cubicBezTo>
                    <a:cubicBezTo>
                      <a:pt x="491" y="2248"/>
                      <a:pt x="578" y="2216"/>
                      <a:pt x="643" y="2151"/>
                    </a:cubicBezTo>
                    <a:cubicBezTo>
                      <a:pt x="1143" y="1687"/>
                      <a:pt x="1535" y="1117"/>
                      <a:pt x="1803" y="510"/>
                    </a:cubicBezTo>
                    <a:cubicBezTo>
                      <a:pt x="1892" y="314"/>
                      <a:pt x="1803" y="99"/>
                      <a:pt x="1607" y="28"/>
                    </a:cubicBezTo>
                    <a:cubicBezTo>
                      <a:pt x="1560" y="10"/>
                      <a:pt x="1513" y="1"/>
                      <a:pt x="1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7"/>
              <p:cNvSpPr/>
              <p:nvPr/>
            </p:nvSpPr>
            <p:spPr>
              <a:xfrm>
                <a:off x="2432750" y="1572650"/>
                <a:ext cx="513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226" extrusionOk="0">
                    <a:moveTo>
                      <a:pt x="1735" y="1"/>
                    </a:moveTo>
                    <a:cubicBezTo>
                      <a:pt x="1705" y="1"/>
                      <a:pt x="1674" y="6"/>
                      <a:pt x="1642" y="16"/>
                    </a:cubicBezTo>
                    <a:cubicBezTo>
                      <a:pt x="1125" y="159"/>
                      <a:pt x="625" y="391"/>
                      <a:pt x="179" y="676"/>
                    </a:cubicBezTo>
                    <a:cubicBezTo>
                      <a:pt x="37" y="766"/>
                      <a:pt x="1" y="962"/>
                      <a:pt x="108" y="1105"/>
                    </a:cubicBezTo>
                    <a:cubicBezTo>
                      <a:pt x="163" y="1182"/>
                      <a:pt x="254" y="1225"/>
                      <a:pt x="348" y="1225"/>
                    </a:cubicBezTo>
                    <a:cubicBezTo>
                      <a:pt x="405" y="1225"/>
                      <a:pt x="464" y="1210"/>
                      <a:pt x="518" y="1176"/>
                    </a:cubicBezTo>
                    <a:cubicBezTo>
                      <a:pt x="911" y="908"/>
                      <a:pt x="1339" y="712"/>
                      <a:pt x="1803" y="587"/>
                    </a:cubicBezTo>
                    <a:cubicBezTo>
                      <a:pt x="1964" y="534"/>
                      <a:pt x="2053" y="373"/>
                      <a:pt x="2017" y="230"/>
                    </a:cubicBezTo>
                    <a:cubicBezTo>
                      <a:pt x="1974" y="87"/>
                      <a:pt x="1861" y="1"/>
                      <a:pt x="17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37"/>
              <p:cNvSpPr/>
              <p:nvPr/>
            </p:nvSpPr>
            <p:spPr>
              <a:xfrm>
                <a:off x="2255225" y="1611250"/>
                <a:ext cx="4017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1646" extrusionOk="0">
                    <a:moveTo>
                      <a:pt x="316" y="0"/>
                    </a:moveTo>
                    <a:cubicBezTo>
                      <a:pt x="275" y="0"/>
                      <a:pt x="234" y="8"/>
                      <a:pt x="197" y="24"/>
                    </a:cubicBezTo>
                    <a:cubicBezTo>
                      <a:pt x="36" y="114"/>
                      <a:pt x="0" y="292"/>
                      <a:pt x="90" y="435"/>
                    </a:cubicBezTo>
                    <a:cubicBezTo>
                      <a:pt x="357" y="881"/>
                      <a:pt x="696" y="1273"/>
                      <a:pt x="1107" y="1577"/>
                    </a:cubicBezTo>
                    <a:cubicBezTo>
                      <a:pt x="1160" y="1623"/>
                      <a:pt x="1227" y="1646"/>
                      <a:pt x="1293" y="1646"/>
                    </a:cubicBezTo>
                    <a:cubicBezTo>
                      <a:pt x="1380" y="1646"/>
                      <a:pt x="1466" y="1605"/>
                      <a:pt x="1517" y="1523"/>
                    </a:cubicBezTo>
                    <a:cubicBezTo>
                      <a:pt x="1606" y="1398"/>
                      <a:pt x="1571" y="1238"/>
                      <a:pt x="1464" y="1131"/>
                    </a:cubicBezTo>
                    <a:cubicBezTo>
                      <a:pt x="1107" y="863"/>
                      <a:pt x="803" y="524"/>
                      <a:pt x="571" y="132"/>
                    </a:cubicBezTo>
                    <a:cubicBezTo>
                      <a:pt x="509" y="44"/>
                      <a:pt x="412" y="0"/>
                      <a:pt x="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37"/>
              <p:cNvSpPr/>
              <p:nvPr/>
            </p:nvSpPr>
            <p:spPr>
              <a:xfrm>
                <a:off x="2176375" y="1685500"/>
                <a:ext cx="24900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058" extrusionOk="0">
                    <a:moveTo>
                      <a:pt x="331" y="1"/>
                    </a:moveTo>
                    <a:cubicBezTo>
                      <a:pt x="167" y="1"/>
                      <a:pt x="0" y="135"/>
                      <a:pt x="32" y="355"/>
                    </a:cubicBezTo>
                    <a:lnTo>
                      <a:pt x="389" y="1818"/>
                    </a:lnTo>
                    <a:cubicBezTo>
                      <a:pt x="420" y="1958"/>
                      <a:pt x="545" y="2057"/>
                      <a:pt x="671" y="2057"/>
                    </a:cubicBezTo>
                    <a:cubicBezTo>
                      <a:pt x="690" y="2057"/>
                      <a:pt x="709" y="2055"/>
                      <a:pt x="728" y="2050"/>
                    </a:cubicBezTo>
                    <a:cubicBezTo>
                      <a:pt x="888" y="2015"/>
                      <a:pt x="995" y="1854"/>
                      <a:pt x="960" y="1694"/>
                    </a:cubicBezTo>
                    <a:lnTo>
                      <a:pt x="603" y="213"/>
                    </a:lnTo>
                    <a:cubicBezTo>
                      <a:pt x="559" y="66"/>
                      <a:pt x="446" y="1"/>
                      <a:pt x="3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7"/>
              <p:cNvSpPr/>
              <p:nvPr/>
            </p:nvSpPr>
            <p:spPr>
              <a:xfrm>
                <a:off x="2305625" y="1707675"/>
                <a:ext cx="64850" cy="40625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625" extrusionOk="0">
                    <a:moveTo>
                      <a:pt x="428" y="1"/>
                    </a:moveTo>
                    <a:cubicBezTo>
                      <a:pt x="295" y="1"/>
                      <a:pt x="166" y="74"/>
                      <a:pt x="90" y="200"/>
                    </a:cubicBezTo>
                    <a:cubicBezTo>
                      <a:pt x="1" y="378"/>
                      <a:pt x="72" y="592"/>
                      <a:pt x="250" y="700"/>
                    </a:cubicBezTo>
                    <a:lnTo>
                      <a:pt x="1910" y="1592"/>
                    </a:lnTo>
                    <a:cubicBezTo>
                      <a:pt x="1965" y="1614"/>
                      <a:pt x="2018" y="1625"/>
                      <a:pt x="2067" y="1625"/>
                    </a:cubicBezTo>
                    <a:cubicBezTo>
                      <a:pt x="2405" y="1625"/>
                      <a:pt x="2593" y="1149"/>
                      <a:pt x="2267" y="931"/>
                    </a:cubicBezTo>
                    <a:lnTo>
                      <a:pt x="589" y="39"/>
                    </a:lnTo>
                    <a:cubicBezTo>
                      <a:pt x="537" y="13"/>
                      <a:pt x="482" y="1"/>
                      <a:pt x="4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7"/>
              <p:cNvSpPr/>
              <p:nvPr/>
            </p:nvSpPr>
            <p:spPr>
              <a:xfrm>
                <a:off x="2364950" y="1676050"/>
                <a:ext cx="5087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933" extrusionOk="0">
                    <a:moveTo>
                      <a:pt x="1762" y="0"/>
                    </a:moveTo>
                    <a:cubicBezTo>
                      <a:pt x="1752" y="0"/>
                      <a:pt x="1742" y="1"/>
                      <a:pt x="1731" y="2"/>
                    </a:cubicBezTo>
                    <a:cubicBezTo>
                      <a:pt x="1214" y="37"/>
                      <a:pt x="697" y="162"/>
                      <a:pt x="215" y="394"/>
                    </a:cubicBezTo>
                    <a:cubicBezTo>
                      <a:pt x="54" y="448"/>
                      <a:pt x="1" y="626"/>
                      <a:pt x="72" y="787"/>
                    </a:cubicBezTo>
                    <a:cubicBezTo>
                      <a:pt x="125" y="879"/>
                      <a:pt x="226" y="932"/>
                      <a:pt x="333" y="932"/>
                    </a:cubicBezTo>
                    <a:cubicBezTo>
                      <a:pt x="371" y="932"/>
                      <a:pt x="410" y="926"/>
                      <a:pt x="447" y="912"/>
                    </a:cubicBezTo>
                    <a:cubicBezTo>
                      <a:pt x="875" y="716"/>
                      <a:pt x="1321" y="608"/>
                      <a:pt x="1767" y="573"/>
                    </a:cubicBezTo>
                    <a:cubicBezTo>
                      <a:pt x="1928" y="555"/>
                      <a:pt x="2035" y="430"/>
                      <a:pt x="2035" y="287"/>
                    </a:cubicBezTo>
                    <a:cubicBezTo>
                      <a:pt x="2035" y="120"/>
                      <a:pt x="1910" y="0"/>
                      <a:pt x="17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7"/>
              <p:cNvSpPr/>
              <p:nvPr/>
            </p:nvSpPr>
            <p:spPr>
              <a:xfrm>
                <a:off x="2489900" y="1709725"/>
                <a:ext cx="71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1976" extrusionOk="0">
                    <a:moveTo>
                      <a:pt x="569" y="1"/>
                    </a:moveTo>
                    <a:cubicBezTo>
                      <a:pt x="239" y="1"/>
                      <a:pt x="0" y="498"/>
                      <a:pt x="373" y="742"/>
                    </a:cubicBezTo>
                    <a:lnTo>
                      <a:pt x="2033" y="1884"/>
                    </a:lnTo>
                    <a:cubicBezTo>
                      <a:pt x="2114" y="1948"/>
                      <a:pt x="2196" y="1975"/>
                      <a:pt x="2274" y="1975"/>
                    </a:cubicBezTo>
                    <a:cubicBezTo>
                      <a:pt x="2609" y="1975"/>
                      <a:pt x="2855" y="1474"/>
                      <a:pt x="2479" y="1242"/>
                    </a:cubicBezTo>
                    <a:lnTo>
                      <a:pt x="819" y="100"/>
                    </a:lnTo>
                    <a:cubicBezTo>
                      <a:pt x="736" y="30"/>
                      <a:pt x="650" y="1"/>
                      <a:pt x="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7"/>
              <p:cNvSpPr/>
              <p:nvPr/>
            </p:nvSpPr>
            <p:spPr>
              <a:xfrm>
                <a:off x="2683450" y="1678275"/>
                <a:ext cx="179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007" extrusionOk="0">
                    <a:moveTo>
                      <a:pt x="299" y="0"/>
                    </a:moveTo>
                    <a:cubicBezTo>
                      <a:pt x="289" y="0"/>
                      <a:pt x="278" y="1"/>
                      <a:pt x="268" y="2"/>
                    </a:cubicBezTo>
                    <a:cubicBezTo>
                      <a:pt x="107" y="20"/>
                      <a:pt x="0" y="145"/>
                      <a:pt x="18" y="305"/>
                    </a:cubicBezTo>
                    <a:lnTo>
                      <a:pt x="143" y="1751"/>
                    </a:lnTo>
                    <a:cubicBezTo>
                      <a:pt x="151" y="1925"/>
                      <a:pt x="279" y="2006"/>
                      <a:pt x="410" y="2006"/>
                    </a:cubicBezTo>
                    <a:cubicBezTo>
                      <a:pt x="560" y="2006"/>
                      <a:pt x="715" y="1898"/>
                      <a:pt x="696" y="1697"/>
                    </a:cubicBezTo>
                    <a:lnTo>
                      <a:pt x="571" y="252"/>
                    </a:lnTo>
                    <a:cubicBezTo>
                      <a:pt x="555" y="118"/>
                      <a:pt x="444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7"/>
              <p:cNvSpPr/>
              <p:nvPr/>
            </p:nvSpPr>
            <p:spPr>
              <a:xfrm>
                <a:off x="2691925" y="1721225"/>
                <a:ext cx="513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577" extrusionOk="0">
                    <a:moveTo>
                      <a:pt x="1690" y="1"/>
                    </a:moveTo>
                    <a:cubicBezTo>
                      <a:pt x="1604" y="1"/>
                      <a:pt x="1521" y="37"/>
                      <a:pt x="1464" y="104"/>
                    </a:cubicBezTo>
                    <a:cubicBezTo>
                      <a:pt x="1107" y="461"/>
                      <a:pt x="696" y="764"/>
                      <a:pt x="232" y="960"/>
                    </a:cubicBezTo>
                    <a:cubicBezTo>
                      <a:pt x="72" y="1032"/>
                      <a:pt x="0" y="1210"/>
                      <a:pt x="54" y="1371"/>
                    </a:cubicBezTo>
                    <a:cubicBezTo>
                      <a:pt x="107" y="1503"/>
                      <a:pt x="229" y="1577"/>
                      <a:pt x="353" y="1577"/>
                    </a:cubicBezTo>
                    <a:cubicBezTo>
                      <a:pt x="397" y="1577"/>
                      <a:pt x="441" y="1568"/>
                      <a:pt x="482" y="1549"/>
                    </a:cubicBezTo>
                    <a:cubicBezTo>
                      <a:pt x="1017" y="1317"/>
                      <a:pt x="1517" y="960"/>
                      <a:pt x="1927" y="532"/>
                    </a:cubicBezTo>
                    <a:cubicBezTo>
                      <a:pt x="2052" y="407"/>
                      <a:pt x="2034" y="193"/>
                      <a:pt x="1910" y="86"/>
                    </a:cubicBezTo>
                    <a:cubicBezTo>
                      <a:pt x="1843" y="28"/>
                      <a:pt x="1765" y="1"/>
                      <a:pt x="16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7"/>
              <p:cNvSpPr/>
              <p:nvPr/>
            </p:nvSpPr>
            <p:spPr>
              <a:xfrm>
                <a:off x="2610600" y="1623300"/>
                <a:ext cx="395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59" extrusionOk="0">
                    <a:moveTo>
                      <a:pt x="411" y="1"/>
                    </a:moveTo>
                    <a:cubicBezTo>
                      <a:pt x="202" y="1"/>
                      <a:pt x="1" y="218"/>
                      <a:pt x="149" y="452"/>
                    </a:cubicBezTo>
                    <a:lnTo>
                      <a:pt x="898" y="1791"/>
                    </a:lnTo>
                    <a:cubicBezTo>
                      <a:pt x="960" y="1909"/>
                      <a:pt x="1058" y="1958"/>
                      <a:pt x="1156" y="1958"/>
                    </a:cubicBezTo>
                    <a:cubicBezTo>
                      <a:pt x="1368" y="1958"/>
                      <a:pt x="1580" y="1731"/>
                      <a:pt x="1433" y="1487"/>
                    </a:cubicBezTo>
                    <a:lnTo>
                      <a:pt x="666" y="149"/>
                    </a:lnTo>
                    <a:cubicBezTo>
                      <a:pt x="600" y="44"/>
                      <a:pt x="505" y="1"/>
                      <a:pt x="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7"/>
              <p:cNvSpPr/>
              <p:nvPr/>
            </p:nvSpPr>
            <p:spPr>
              <a:xfrm>
                <a:off x="2660175" y="1589875"/>
                <a:ext cx="45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2054" extrusionOk="0">
                    <a:moveTo>
                      <a:pt x="444" y="0"/>
                    </a:moveTo>
                    <a:cubicBezTo>
                      <a:pt x="220" y="0"/>
                      <a:pt x="0" y="252"/>
                      <a:pt x="164" y="505"/>
                    </a:cubicBezTo>
                    <a:lnTo>
                      <a:pt x="1092" y="1879"/>
                    </a:lnTo>
                    <a:cubicBezTo>
                      <a:pt x="1157" y="2003"/>
                      <a:pt x="1256" y="2053"/>
                      <a:pt x="1354" y="2053"/>
                    </a:cubicBezTo>
                    <a:cubicBezTo>
                      <a:pt x="1582" y="2053"/>
                      <a:pt x="1809" y="1783"/>
                      <a:pt x="1609" y="1522"/>
                    </a:cubicBezTo>
                    <a:lnTo>
                      <a:pt x="699" y="148"/>
                    </a:lnTo>
                    <a:cubicBezTo>
                      <a:pt x="632" y="43"/>
                      <a:pt x="538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7"/>
              <p:cNvSpPr/>
              <p:nvPr/>
            </p:nvSpPr>
            <p:spPr>
              <a:xfrm>
                <a:off x="2557850" y="1552275"/>
                <a:ext cx="643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939" extrusionOk="0">
                    <a:moveTo>
                      <a:pt x="405" y="0"/>
                    </a:moveTo>
                    <a:cubicBezTo>
                      <a:pt x="86" y="0"/>
                      <a:pt x="1" y="672"/>
                      <a:pt x="367" y="688"/>
                    </a:cubicBezTo>
                    <a:lnTo>
                      <a:pt x="2098" y="938"/>
                    </a:lnTo>
                    <a:cubicBezTo>
                      <a:pt x="2104" y="938"/>
                      <a:pt x="2110" y="939"/>
                      <a:pt x="2116" y="939"/>
                    </a:cubicBezTo>
                    <a:cubicBezTo>
                      <a:pt x="2493" y="939"/>
                      <a:pt x="2574" y="383"/>
                      <a:pt x="2187" y="278"/>
                    </a:cubicBezTo>
                    <a:lnTo>
                      <a:pt x="475" y="10"/>
                    </a:lnTo>
                    <a:cubicBezTo>
                      <a:pt x="450" y="3"/>
                      <a:pt x="427" y="0"/>
                      <a:pt x="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7"/>
              <p:cNvSpPr/>
              <p:nvPr/>
            </p:nvSpPr>
            <p:spPr>
              <a:xfrm>
                <a:off x="2541450" y="1587925"/>
                <a:ext cx="498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665" extrusionOk="0">
                    <a:moveTo>
                      <a:pt x="445" y="1"/>
                    </a:moveTo>
                    <a:cubicBezTo>
                      <a:pt x="201" y="1"/>
                      <a:pt x="1" y="320"/>
                      <a:pt x="238" y="529"/>
                    </a:cubicBezTo>
                    <a:lnTo>
                      <a:pt x="1362" y="1582"/>
                    </a:lnTo>
                    <a:lnTo>
                      <a:pt x="1345" y="1582"/>
                    </a:lnTo>
                    <a:cubicBezTo>
                      <a:pt x="1410" y="1640"/>
                      <a:pt x="1481" y="1664"/>
                      <a:pt x="1549" y="1664"/>
                    </a:cubicBezTo>
                    <a:cubicBezTo>
                      <a:pt x="1792" y="1664"/>
                      <a:pt x="1993" y="1345"/>
                      <a:pt x="1755" y="1136"/>
                    </a:cubicBezTo>
                    <a:lnTo>
                      <a:pt x="649" y="83"/>
                    </a:lnTo>
                    <a:cubicBezTo>
                      <a:pt x="583" y="25"/>
                      <a:pt x="512" y="1"/>
                      <a:pt x="4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7"/>
              <p:cNvSpPr/>
              <p:nvPr/>
            </p:nvSpPr>
            <p:spPr>
              <a:xfrm>
                <a:off x="2453275" y="1523375"/>
                <a:ext cx="65600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244" extrusionOk="0">
                    <a:moveTo>
                      <a:pt x="419" y="0"/>
                    </a:moveTo>
                    <a:cubicBezTo>
                      <a:pt x="272" y="0"/>
                      <a:pt x="141" y="88"/>
                      <a:pt x="72" y="239"/>
                    </a:cubicBezTo>
                    <a:cubicBezTo>
                      <a:pt x="1" y="435"/>
                      <a:pt x="108" y="649"/>
                      <a:pt x="304" y="720"/>
                    </a:cubicBezTo>
                    <a:cubicBezTo>
                      <a:pt x="911" y="934"/>
                      <a:pt x="1535" y="1113"/>
                      <a:pt x="2177" y="1238"/>
                    </a:cubicBezTo>
                    <a:cubicBezTo>
                      <a:pt x="2198" y="1241"/>
                      <a:pt x="2218" y="1243"/>
                      <a:pt x="2238" y="1243"/>
                    </a:cubicBezTo>
                    <a:cubicBezTo>
                      <a:pt x="2409" y="1243"/>
                      <a:pt x="2556" y="1110"/>
                      <a:pt x="2588" y="934"/>
                    </a:cubicBezTo>
                    <a:cubicBezTo>
                      <a:pt x="2623" y="738"/>
                      <a:pt x="2499" y="560"/>
                      <a:pt x="2302" y="506"/>
                    </a:cubicBezTo>
                    <a:cubicBezTo>
                      <a:pt x="1696" y="399"/>
                      <a:pt x="1125" y="239"/>
                      <a:pt x="554" y="24"/>
                    </a:cubicBezTo>
                    <a:cubicBezTo>
                      <a:pt x="508" y="8"/>
                      <a:pt x="463" y="0"/>
                      <a:pt x="4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7"/>
              <p:cNvSpPr/>
              <p:nvPr/>
            </p:nvSpPr>
            <p:spPr>
              <a:xfrm>
                <a:off x="2279375" y="1552900"/>
                <a:ext cx="494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953" extrusionOk="0">
                    <a:moveTo>
                      <a:pt x="1599" y="1"/>
                    </a:moveTo>
                    <a:cubicBezTo>
                      <a:pt x="1511" y="1"/>
                      <a:pt x="1427" y="37"/>
                      <a:pt x="1372" y="110"/>
                    </a:cubicBezTo>
                    <a:lnTo>
                      <a:pt x="230" y="1395"/>
                    </a:lnTo>
                    <a:cubicBezTo>
                      <a:pt x="1" y="1638"/>
                      <a:pt x="230" y="1952"/>
                      <a:pt x="487" y="1952"/>
                    </a:cubicBezTo>
                    <a:cubicBezTo>
                      <a:pt x="570" y="1952"/>
                      <a:pt x="656" y="1919"/>
                      <a:pt x="730" y="1841"/>
                    </a:cubicBezTo>
                    <a:lnTo>
                      <a:pt x="1854" y="556"/>
                    </a:lnTo>
                    <a:cubicBezTo>
                      <a:pt x="1978" y="431"/>
                      <a:pt x="1978" y="217"/>
                      <a:pt x="1836" y="92"/>
                    </a:cubicBezTo>
                    <a:cubicBezTo>
                      <a:pt x="1767" y="32"/>
                      <a:pt x="1681" y="1"/>
                      <a:pt x="15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7"/>
              <p:cNvSpPr/>
              <p:nvPr/>
            </p:nvSpPr>
            <p:spPr>
              <a:xfrm>
                <a:off x="2169125" y="1625275"/>
                <a:ext cx="638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1191" extrusionOk="0">
                    <a:moveTo>
                      <a:pt x="2068" y="1"/>
                    </a:moveTo>
                    <a:cubicBezTo>
                      <a:pt x="2035" y="1"/>
                      <a:pt x="2000" y="6"/>
                      <a:pt x="1964" y="17"/>
                    </a:cubicBezTo>
                    <a:lnTo>
                      <a:pt x="268" y="516"/>
                    </a:lnTo>
                    <a:cubicBezTo>
                      <a:pt x="90" y="570"/>
                      <a:pt x="1" y="766"/>
                      <a:pt x="54" y="944"/>
                    </a:cubicBezTo>
                    <a:cubicBezTo>
                      <a:pt x="99" y="1092"/>
                      <a:pt x="240" y="1190"/>
                      <a:pt x="388" y="1190"/>
                    </a:cubicBezTo>
                    <a:cubicBezTo>
                      <a:pt x="420" y="1190"/>
                      <a:pt x="451" y="1186"/>
                      <a:pt x="483" y="1176"/>
                    </a:cubicBezTo>
                    <a:lnTo>
                      <a:pt x="2160" y="677"/>
                    </a:lnTo>
                    <a:cubicBezTo>
                      <a:pt x="2551" y="563"/>
                      <a:pt x="2421" y="1"/>
                      <a:pt x="20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7"/>
              <p:cNvSpPr/>
              <p:nvPr/>
            </p:nvSpPr>
            <p:spPr>
              <a:xfrm>
                <a:off x="2757950" y="1682525"/>
                <a:ext cx="35925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2131" extrusionOk="0">
                    <a:moveTo>
                      <a:pt x="363" y="1"/>
                    </a:moveTo>
                    <a:cubicBezTo>
                      <a:pt x="319" y="1"/>
                      <a:pt x="274" y="10"/>
                      <a:pt x="232" y="28"/>
                    </a:cubicBezTo>
                    <a:cubicBezTo>
                      <a:pt x="71" y="100"/>
                      <a:pt x="0" y="278"/>
                      <a:pt x="71" y="439"/>
                    </a:cubicBezTo>
                    <a:lnTo>
                      <a:pt x="750" y="1937"/>
                    </a:lnTo>
                    <a:cubicBezTo>
                      <a:pt x="805" y="2074"/>
                      <a:pt x="913" y="2131"/>
                      <a:pt x="1022" y="2131"/>
                    </a:cubicBezTo>
                    <a:cubicBezTo>
                      <a:pt x="1227" y="2131"/>
                      <a:pt x="1437" y="1932"/>
                      <a:pt x="1320" y="1688"/>
                    </a:cubicBezTo>
                    <a:lnTo>
                      <a:pt x="660" y="189"/>
                    </a:lnTo>
                    <a:cubicBezTo>
                      <a:pt x="608" y="71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7"/>
              <p:cNvSpPr/>
              <p:nvPr/>
            </p:nvSpPr>
            <p:spPr>
              <a:xfrm>
                <a:off x="2120500" y="1708175"/>
                <a:ext cx="38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21" extrusionOk="0">
                    <a:moveTo>
                      <a:pt x="302" y="0"/>
                    </a:moveTo>
                    <a:cubicBezTo>
                      <a:pt x="255" y="0"/>
                      <a:pt x="206" y="12"/>
                      <a:pt x="162" y="37"/>
                    </a:cubicBezTo>
                    <a:cubicBezTo>
                      <a:pt x="37" y="126"/>
                      <a:pt x="1" y="287"/>
                      <a:pt x="90" y="412"/>
                    </a:cubicBezTo>
                    <a:cubicBezTo>
                      <a:pt x="358" y="804"/>
                      <a:pt x="697" y="1161"/>
                      <a:pt x="1072" y="1465"/>
                    </a:cubicBezTo>
                    <a:cubicBezTo>
                      <a:pt x="1124" y="1502"/>
                      <a:pt x="1182" y="1520"/>
                      <a:pt x="1239" y="1520"/>
                    </a:cubicBezTo>
                    <a:cubicBezTo>
                      <a:pt x="1318" y="1520"/>
                      <a:pt x="1394" y="1484"/>
                      <a:pt x="1446" y="1411"/>
                    </a:cubicBezTo>
                    <a:cubicBezTo>
                      <a:pt x="1535" y="1304"/>
                      <a:pt x="1518" y="1143"/>
                      <a:pt x="1411" y="1036"/>
                    </a:cubicBezTo>
                    <a:cubicBezTo>
                      <a:pt x="1072" y="769"/>
                      <a:pt x="768" y="465"/>
                      <a:pt x="518" y="109"/>
                    </a:cubicBezTo>
                    <a:cubicBezTo>
                      <a:pt x="472" y="39"/>
                      <a:pt x="389" y="0"/>
                      <a:pt x="3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7"/>
              <p:cNvSpPr/>
              <p:nvPr/>
            </p:nvSpPr>
            <p:spPr>
              <a:xfrm>
                <a:off x="2255225" y="1734975"/>
                <a:ext cx="16075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88" extrusionOk="0">
                    <a:moveTo>
                      <a:pt x="304" y="0"/>
                    </a:moveTo>
                    <a:cubicBezTo>
                      <a:pt x="125" y="18"/>
                      <a:pt x="0" y="143"/>
                      <a:pt x="18" y="303"/>
                    </a:cubicBezTo>
                    <a:lnTo>
                      <a:pt x="54" y="1802"/>
                    </a:lnTo>
                    <a:cubicBezTo>
                      <a:pt x="63" y="1994"/>
                      <a:pt x="203" y="2088"/>
                      <a:pt x="345" y="2088"/>
                    </a:cubicBezTo>
                    <a:cubicBezTo>
                      <a:pt x="493" y="2088"/>
                      <a:pt x="643" y="1985"/>
                      <a:pt x="643" y="1784"/>
                    </a:cubicBezTo>
                    <a:lnTo>
                      <a:pt x="589" y="286"/>
                    </a:lnTo>
                    <a:cubicBezTo>
                      <a:pt x="589" y="125"/>
                      <a:pt x="464" y="0"/>
                      <a:pt x="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7"/>
              <p:cNvSpPr/>
              <p:nvPr/>
            </p:nvSpPr>
            <p:spPr>
              <a:xfrm>
                <a:off x="2568500" y="2145525"/>
                <a:ext cx="130325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3825" extrusionOk="0">
                    <a:moveTo>
                      <a:pt x="3278" y="1"/>
                    </a:moveTo>
                    <a:cubicBezTo>
                      <a:pt x="3220" y="1"/>
                      <a:pt x="3160" y="4"/>
                      <a:pt x="3100" y="11"/>
                    </a:cubicBezTo>
                    <a:cubicBezTo>
                      <a:pt x="2564" y="47"/>
                      <a:pt x="2047" y="225"/>
                      <a:pt x="1601" y="529"/>
                    </a:cubicBezTo>
                    <a:cubicBezTo>
                      <a:pt x="1173" y="832"/>
                      <a:pt x="834" y="1207"/>
                      <a:pt x="584" y="1653"/>
                    </a:cubicBezTo>
                    <a:cubicBezTo>
                      <a:pt x="0" y="2670"/>
                      <a:pt x="822" y="3825"/>
                      <a:pt x="1849" y="3825"/>
                    </a:cubicBezTo>
                    <a:cubicBezTo>
                      <a:pt x="2047" y="3825"/>
                      <a:pt x="2252" y="3782"/>
                      <a:pt x="2457" y="3687"/>
                    </a:cubicBezTo>
                    <a:cubicBezTo>
                      <a:pt x="3082" y="3383"/>
                      <a:pt x="3653" y="3009"/>
                      <a:pt x="4170" y="2563"/>
                    </a:cubicBezTo>
                    <a:cubicBezTo>
                      <a:pt x="5212" y="1674"/>
                      <a:pt x="4586" y="1"/>
                      <a:pt x="3278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7"/>
              <p:cNvSpPr/>
              <p:nvPr/>
            </p:nvSpPr>
            <p:spPr>
              <a:xfrm rot="-3186448">
                <a:off x="2093512" y="1710826"/>
                <a:ext cx="303840" cy="100500"/>
              </a:xfrm>
              <a:prstGeom prst="ellipse">
                <a:avLst/>
              </a:pr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7"/>
              <p:cNvSpPr/>
              <p:nvPr/>
            </p:nvSpPr>
            <p:spPr>
              <a:xfrm>
                <a:off x="2072675" y="2032650"/>
                <a:ext cx="751200" cy="295250"/>
              </a:xfrm>
              <a:custGeom>
                <a:avLst/>
                <a:gdLst/>
                <a:ahLst/>
                <a:cxnLst/>
                <a:rect l="l" t="t" r="r" b="b"/>
                <a:pathLst>
                  <a:path w="30048" h="11810" extrusionOk="0">
                    <a:moveTo>
                      <a:pt x="9882" y="0"/>
                    </a:moveTo>
                    <a:cubicBezTo>
                      <a:pt x="9782" y="0"/>
                      <a:pt x="9682" y="10"/>
                      <a:pt x="9582" y="30"/>
                    </a:cubicBezTo>
                    <a:cubicBezTo>
                      <a:pt x="8850" y="172"/>
                      <a:pt x="8368" y="815"/>
                      <a:pt x="7887" y="1386"/>
                    </a:cubicBezTo>
                    <a:cubicBezTo>
                      <a:pt x="7461" y="1910"/>
                      <a:pt x="6885" y="2434"/>
                      <a:pt x="6214" y="2434"/>
                    </a:cubicBezTo>
                    <a:cubicBezTo>
                      <a:pt x="6154" y="2434"/>
                      <a:pt x="6093" y="2429"/>
                      <a:pt x="6031" y="2421"/>
                    </a:cubicBezTo>
                    <a:cubicBezTo>
                      <a:pt x="4853" y="2260"/>
                      <a:pt x="4461" y="565"/>
                      <a:pt x="3283" y="369"/>
                    </a:cubicBezTo>
                    <a:cubicBezTo>
                      <a:pt x="3199" y="355"/>
                      <a:pt x="3116" y="349"/>
                      <a:pt x="3033" y="349"/>
                    </a:cubicBezTo>
                    <a:cubicBezTo>
                      <a:pt x="2590" y="349"/>
                      <a:pt x="2164" y="523"/>
                      <a:pt x="1713" y="583"/>
                    </a:cubicBezTo>
                    <a:cubicBezTo>
                      <a:pt x="1625" y="593"/>
                      <a:pt x="1537" y="598"/>
                      <a:pt x="1448" y="598"/>
                    </a:cubicBezTo>
                    <a:cubicBezTo>
                      <a:pt x="928" y="598"/>
                      <a:pt x="412" y="421"/>
                      <a:pt x="0" y="101"/>
                    </a:cubicBezTo>
                    <a:lnTo>
                      <a:pt x="0" y="101"/>
                    </a:lnTo>
                    <a:cubicBezTo>
                      <a:pt x="1784" y="6703"/>
                      <a:pt x="7601" y="11413"/>
                      <a:pt x="14435" y="11788"/>
                    </a:cubicBezTo>
                    <a:cubicBezTo>
                      <a:pt x="14714" y="11803"/>
                      <a:pt x="14993" y="11810"/>
                      <a:pt x="15270" y="11810"/>
                    </a:cubicBezTo>
                    <a:cubicBezTo>
                      <a:pt x="21777" y="11810"/>
                      <a:pt x="27668" y="7834"/>
                      <a:pt x="30047" y="1707"/>
                    </a:cubicBezTo>
                    <a:lnTo>
                      <a:pt x="30047" y="1707"/>
                    </a:lnTo>
                    <a:cubicBezTo>
                      <a:pt x="29691" y="1978"/>
                      <a:pt x="29271" y="2137"/>
                      <a:pt x="28833" y="2137"/>
                    </a:cubicBezTo>
                    <a:cubicBezTo>
                      <a:pt x="28809" y="2137"/>
                      <a:pt x="28786" y="2136"/>
                      <a:pt x="28763" y="2135"/>
                    </a:cubicBezTo>
                    <a:cubicBezTo>
                      <a:pt x="28013" y="2117"/>
                      <a:pt x="27299" y="1760"/>
                      <a:pt x="26586" y="1493"/>
                    </a:cubicBezTo>
                    <a:cubicBezTo>
                      <a:pt x="26110" y="1303"/>
                      <a:pt x="25587" y="1152"/>
                      <a:pt x="25079" y="1152"/>
                    </a:cubicBezTo>
                    <a:cubicBezTo>
                      <a:pt x="24825" y="1152"/>
                      <a:pt x="24575" y="1190"/>
                      <a:pt x="24338" y="1279"/>
                    </a:cubicBezTo>
                    <a:cubicBezTo>
                      <a:pt x="23407" y="1654"/>
                      <a:pt x="22731" y="2791"/>
                      <a:pt x="21803" y="2791"/>
                    </a:cubicBezTo>
                    <a:cubicBezTo>
                      <a:pt x="21716" y="2791"/>
                      <a:pt x="21628" y="2781"/>
                      <a:pt x="21536" y="2760"/>
                    </a:cubicBezTo>
                    <a:cubicBezTo>
                      <a:pt x="20715" y="2581"/>
                      <a:pt x="20376" y="1582"/>
                      <a:pt x="19609" y="1261"/>
                    </a:cubicBezTo>
                    <a:cubicBezTo>
                      <a:pt x="19444" y="1195"/>
                      <a:pt x="19279" y="1166"/>
                      <a:pt x="19114" y="1166"/>
                    </a:cubicBezTo>
                    <a:cubicBezTo>
                      <a:pt x="18339" y="1166"/>
                      <a:pt x="17597" y="1826"/>
                      <a:pt x="17111" y="2474"/>
                    </a:cubicBezTo>
                    <a:cubicBezTo>
                      <a:pt x="16522" y="3259"/>
                      <a:pt x="15898" y="4205"/>
                      <a:pt x="14881" y="4276"/>
                    </a:cubicBezTo>
                    <a:cubicBezTo>
                      <a:pt x="14835" y="4280"/>
                      <a:pt x="14790" y="4282"/>
                      <a:pt x="14745" y="4282"/>
                    </a:cubicBezTo>
                    <a:cubicBezTo>
                      <a:pt x="13978" y="4282"/>
                      <a:pt x="13286" y="3722"/>
                      <a:pt x="12865" y="3099"/>
                    </a:cubicBezTo>
                    <a:cubicBezTo>
                      <a:pt x="12419" y="2439"/>
                      <a:pt x="12151" y="1671"/>
                      <a:pt x="11669" y="1029"/>
                    </a:cubicBezTo>
                    <a:cubicBezTo>
                      <a:pt x="11248" y="467"/>
                      <a:pt x="10580" y="0"/>
                      <a:pt x="9882" y="0"/>
                    </a:cubicBezTo>
                    <a:close/>
                  </a:path>
                </a:pathLst>
              </a:custGeom>
              <a:solidFill>
                <a:srgbClr val="F0C47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30" name="Google Shape;3130;p37"/>
          <p:cNvGrpSpPr/>
          <p:nvPr/>
        </p:nvGrpSpPr>
        <p:grpSpPr>
          <a:xfrm rot="1722704">
            <a:off x="347612" y="224624"/>
            <a:ext cx="1010885" cy="890867"/>
            <a:chOff x="674325" y="1440625"/>
            <a:chExt cx="841650" cy="741725"/>
          </a:xfrm>
        </p:grpSpPr>
        <p:sp>
          <p:nvSpPr>
            <p:cNvPr id="3131" name="Google Shape;3131;p37"/>
            <p:cNvSpPr/>
            <p:nvPr/>
          </p:nvSpPr>
          <p:spPr>
            <a:xfrm>
              <a:off x="674325" y="1440625"/>
              <a:ext cx="841650" cy="741725"/>
            </a:xfrm>
            <a:custGeom>
              <a:avLst/>
              <a:gdLst/>
              <a:ahLst/>
              <a:cxnLst/>
              <a:rect l="l" t="t" r="r" b="b"/>
              <a:pathLst>
                <a:path w="33666" h="29669" extrusionOk="0">
                  <a:moveTo>
                    <a:pt x="28292" y="1"/>
                  </a:moveTo>
                  <a:cubicBezTo>
                    <a:pt x="28179" y="1"/>
                    <a:pt x="28074" y="35"/>
                    <a:pt x="27986" y="114"/>
                  </a:cubicBezTo>
                  <a:lnTo>
                    <a:pt x="21390" y="5948"/>
                  </a:lnTo>
                  <a:cubicBezTo>
                    <a:pt x="18354" y="8639"/>
                    <a:pt x="16568" y="10401"/>
                    <a:pt x="16330" y="11413"/>
                  </a:cubicBezTo>
                  <a:cubicBezTo>
                    <a:pt x="16092" y="12413"/>
                    <a:pt x="16771" y="12973"/>
                    <a:pt x="15699" y="13937"/>
                  </a:cubicBezTo>
                  <a:cubicBezTo>
                    <a:pt x="15262" y="14326"/>
                    <a:pt x="14924" y="14436"/>
                    <a:pt x="14609" y="14436"/>
                  </a:cubicBezTo>
                  <a:cubicBezTo>
                    <a:pt x="14197" y="14436"/>
                    <a:pt x="13825" y="14248"/>
                    <a:pt x="13322" y="14248"/>
                  </a:cubicBezTo>
                  <a:cubicBezTo>
                    <a:pt x="13256" y="14248"/>
                    <a:pt x="13187" y="14251"/>
                    <a:pt x="13115" y="14259"/>
                  </a:cubicBezTo>
                  <a:cubicBezTo>
                    <a:pt x="12080" y="14378"/>
                    <a:pt x="10127" y="15937"/>
                    <a:pt x="7091" y="18628"/>
                  </a:cubicBezTo>
                  <a:lnTo>
                    <a:pt x="495" y="24462"/>
                  </a:lnTo>
                  <a:cubicBezTo>
                    <a:pt x="0" y="24906"/>
                    <a:pt x="832" y="26061"/>
                    <a:pt x="1481" y="26061"/>
                  </a:cubicBezTo>
                  <a:cubicBezTo>
                    <a:pt x="1598" y="26061"/>
                    <a:pt x="1708" y="26024"/>
                    <a:pt x="1804" y="25939"/>
                  </a:cubicBezTo>
                  <a:cubicBezTo>
                    <a:pt x="1943" y="25813"/>
                    <a:pt x="2106" y="25753"/>
                    <a:pt x="2298" y="25753"/>
                  </a:cubicBezTo>
                  <a:cubicBezTo>
                    <a:pt x="2977" y="25753"/>
                    <a:pt x="4022" y="26504"/>
                    <a:pt x="5674" y="27748"/>
                  </a:cubicBezTo>
                  <a:cubicBezTo>
                    <a:pt x="6847" y="28625"/>
                    <a:pt x="8157" y="29669"/>
                    <a:pt x="9909" y="29669"/>
                  </a:cubicBezTo>
                  <a:cubicBezTo>
                    <a:pt x="11252" y="29669"/>
                    <a:pt x="12855" y="29056"/>
                    <a:pt x="14854" y="27284"/>
                  </a:cubicBezTo>
                  <a:cubicBezTo>
                    <a:pt x="19473" y="23200"/>
                    <a:pt x="18342" y="20402"/>
                    <a:pt x="17914" y="19283"/>
                  </a:cubicBezTo>
                  <a:cubicBezTo>
                    <a:pt x="17390" y="17914"/>
                    <a:pt x="16449" y="16640"/>
                    <a:pt x="17366" y="15818"/>
                  </a:cubicBezTo>
                  <a:cubicBezTo>
                    <a:pt x="17601" y="15610"/>
                    <a:pt x="17850" y="15525"/>
                    <a:pt x="18112" y="15525"/>
                  </a:cubicBezTo>
                  <a:cubicBezTo>
                    <a:pt x="18884" y="15525"/>
                    <a:pt x="19766" y="16264"/>
                    <a:pt x="20735" y="16771"/>
                  </a:cubicBezTo>
                  <a:cubicBezTo>
                    <a:pt x="21235" y="17032"/>
                    <a:pt x="22074" y="17490"/>
                    <a:pt x="23296" y="17490"/>
                  </a:cubicBezTo>
                  <a:cubicBezTo>
                    <a:pt x="24694" y="17490"/>
                    <a:pt x="26593" y="16890"/>
                    <a:pt x="29058" y="14711"/>
                  </a:cubicBezTo>
                  <a:cubicBezTo>
                    <a:pt x="33666" y="10615"/>
                    <a:pt x="31915" y="7889"/>
                    <a:pt x="30618" y="5638"/>
                  </a:cubicBezTo>
                  <a:cubicBezTo>
                    <a:pt x="29296" y="3341"/>
                    <a:pt x="28653" y="2138"/>
                    <a:pt x="29284" y="1578"/>
                  </a:cubicBezTo>
                  <a:cubicBezTo>
                    <a:pt x="29820" y="1103"/>
                    <a:pt x="28930" y="1"/>
                    <a:pt x="28292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32" name="Google Shape;3132;p37"/>
            <p:cNvGrpSpPr/>
            <p:nvPr/>
          </p:nvGrpSpPr>
          <p:grpSpPr>
            <a:xfrm>
              <a:off x="674325" y="1440625"/>
              <a:ext cx="841650" cy="741725"/>
              <a:chOff x="674325" y="1440625"/>
              <a:chExt cx="841650" cy="741725"/>
            </a:xfrm>
          </p:grpSpPr>
          <p:sp>
            <p:nvSpPr>
              <p:cNvPr id="3133" name="Google Shape;3133;p37"/>
              <p:cNvSpPr/>
              <p:nvPr/>
            </p:nvSpPr>
            <p:spPr>
              <a:xfrm>
                <a:off x="674325" y="1440625"/>
                <a:ext cx="841650" cy="741725"/>
              </a:xfrm>
              <a:custGeom>
                <a:avLst/>
                <a:gdLst/>
                <a:ahLst/>
                <a:cxnLst/>
                <a:rect l="l" t="t" r="r" b="b"/>
                <a:pathLst>
                  <a:path w="33666" h="29669" extrusionOk="0">
                    <a:moveTo>
                      <a:pt x="28280" y="1"/>
                    </a:moveTo>
                    <a:cubicBezTo>
                      <a:pt x="28167" y="1"/>
                      <a:pt x="28062" y="35"/>
                      <a:pt x="27974" y="114"/>
                    </a:cubicBezTo>
                    <a:lnTo>
                      <a:pt x="21378" y="5948"/>
                    </a:lnTo>
                    <a:cubicBezTo>
                      <a:pt x="18342" y="8639"/>
                      <a:pt x="16568" y="10401"/>
                      <a:pt x="16318" y="11413"/>
                    </a:cubicBezTo>
                    <a:cubicBezTo>
                      <a:pt x="16080" y="12413"/>
                      <a:pt x="16771" y="12973"/>
                      <a:pt x="15687" y="13937"/>
                    </a:cubicBezTo>
                    <a:cubicBezTo>
                      <a:pt x="15250" y="14326"/>
                      <a:pt x="14914" y="14436"/>
                      <a:pt x="14601" y="14436"/>
                    </a:cubicBezTo>
                    <a:cubicBezTo>
                      <a:pt x="14191" y="14436"/>
                      <a:pt x="13819" y="14248"/>
                      <a:pt x="13312" y="14248"/>
                    </a:cubicBezTo>
                    <a:cubicBezTo>
                      <a:pt x="13245" y="14248"/>
                      <a:pt x="13176" y="14251"/>
                      <a:pt x="13103" y="14259"/>
                    </a:cubicBezTo>
                    <a:cubicBezTo>
                      <a:pt x="12080" y="14378"/>
                      <a:pt x="10115" y="15937"/>
                      <a:pt x="7079" y="18628"/>
                    </a:cubicBezTo>
                    <a:lnTo>
                      <a:pt x="495" y="24462"/>
                    </a:lnTo>
                    <a:cubicBezTo>
                      <a:pt x="0" y="24906"/>
                      <a:pt x="832" y="26061"/>
                      <a:pt x="1481" y="26061"/>
                    </a:cubicBezTo>
                    <a:cubicBezTo>
                      <a:pt x="1598" y="26061"/>
                      <a:pt x="1708" y="26024"/>
                      <a:pt x="1804" y="25939"/>
                    </a:cubicBezTo>
                    <a:cubicBezTo>
                      <a:pt x="1943" y="25813"/>
                      <a:pt x="2106" y="25753"/>
                      <a:pt x="2298" y="25753"/>
                    </a:cubicBezTo>
                    <a:cubicBezTo>
                      <a:pt x="2977" y="25753"/>
                      <a:pt x="4022" y="26504"/>
                      <a:pt x="5674" y="27748"/>
                    </a:cubicBezTo>
                    <a:cubicBezTo>
                      <a:pt x="6847" y="28625"/>
                      <a:pt x="8157" y="29669"/>
                      <a:pt x="9909" y="29669"/>
                    </a:cubicBezTo>
                    <a:cubicBezTo>
                      <a:pt x="11252" y="29669"/>
                      <a:pt x="12855" y="29056"/>
                      <a:pt x="14854" y="27284"/>
                    </a:cubicBezTo>
                    <a:cubicBezTo>
                      <a:pt x="19473" y="23200"/>
                      <a:pt x="18342" y="20402"/>
                      <a:pt x="17914" y="19283"/>
                    </a:cubicBezTo>
                    <a:cubicBezTo>
                      <a:pt x="17390" y="17902"/>
                      <a:pt x="16449" y="16640"/>
                      <a:pt x="17366" y="15818"/>
                    </a:cubicBezTo>
                    <a:cubicBezTo>
                      <a:pt x="17601" y="15610"/>
                      <a:pt x="17850" y="15525"/>
                      <a:pt x="18112" y="15525"/>
                    </a:cubicBezTo>
                    <a:cubicBezTo>
                      <a:pt x="18884" y="15525"/>
                      <a:pt x="19766" y="16264"/>
                      <a:pt x="20735" y="16771"/>
                    </a:cubicBezTo>
                    <a:cubicBezTo>
                      <a:pt x="21234" y="17031"/>
                      <a:pt x="22072" y="17488"/>
                      <a:pt x="23291" y="17488"/>
                    </a:cubicBezTo>
                    <a:cubicBezTo>
                      <a:pt x="24689" y="17488"/>
                      <a:pt x="26590" y="16887"/>
                      <a:pt x="29058" y="14699"/>
                    </a:cubicBezTo>
                    <a:cubicBezTo>
                      <a:pt x="33666" y="10615"/>
                      <a:pt x="31915" y="7877"/>
                      <a:pt x="30618" y="5638"/>
                    </a:cubicBezTo>
                    <a:cubicBezTo>
                      <a:pt x="29296" y="3341"/>
                      <a:pt x="28653" y="2150"/>
                      <a:pt x="29272" y="1578"/>
                    </a:cubicBezTo>
                    <a:cubicBezTo>
                      <a:pt x="29808" y="1103"/>
                      <a:pt x="28918" y="1"/>
                      <a:pt x="28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7"/>
              <p:cNvSpPr/>
              <p:nvPr/>
            </p:nvSpPr>
            <p:spPr>
              <a:xfrm>
                <a:off x="793550" y="1854325"/>
                <a:ext cx="305700" cy="284400"/>
              </a:xfrm>
              <a:custGeom>
                <a:avLst/>
                <a:gdLst/>
                <a:ahLst/>
                <a:cxnLst/>
                <a:rect l="l" t="t" r="r" b="b"/>
                <a:pathLst>
                  <a:path w="12228" h="11376" extrusionOk="0">
                    <a:moveTo>
                      <a:pt x="8453" y="1"/>
                    </a:moveTo>
                    <a:cubicBezTo>
                      <a:pt x="7917" y="1"/>
                      <a:pt x="7326" y="204"/>
                      <a:pt x="6703" y="532"/>
                    </a:cubicBezTo>
                    <a:cubicBezTo>
                      <a:pt x="5620" y="1116"/>
                      <a:pt x="4453" y="2104"/>
                      <a:pt x="3322" y="3092"/>
                    </a:cubicBezTo>
                    <a:cubicBezTo>
                      <a:pt x="1310" y="4878"/>
                      <a:pt x="0" y="6319"/>
                      <a:pt x="24" y="7521"/>
                    </a:cubicBezTo>
                    <a:cubicBezTo>
                      <a:pt x="60" y="8474"/>
                      <a:pt x="929" y="9414"/>
                      <a:pt x="3072" y="10736"/>
                    </a:cubicBezTo>
                    <a:cubicBezTo>
                      <a:pt x="3708" y="11129"/>
                      <a:pt x="4373" y="11376"/>
                      <a:pt x="5114" y="11376"/>
                    </a:cubicBezTo>
                    <a:cubicBezTo>
                      <a:pt x="5427" y="11376"/>
                      <a:pt x="5753" y="11332"/>
                      <a:pt x="6096" y="11236"/>
                    </a:cubicBezTo>
                    <a:cubicBezTo>
                      <a:pt x="6941" y="10998"/>
                      <a:pt x="7894" y="10462"/>
                      <a:pt x="8989" y="9486"/>
                    </a:cubicBezTo>
                    <a:cubicBezTo>
                      <a:pt x="11835" y="6974"/>
                      <a:pt x="12228" y="5092"/>
                      <a:pt x="11573" y="3580"/>
                    </a:cubicBezTo>
                    <a:cubicBezTo>
                      <a:pt x="10906" y="2080"/>
                      <a:pt x="9870" y="366"/>
                      <a:pt x="9037" y="92"/>
                    </a:cubicBezTo>
                    <a:cubicBezTo>
                      <a:pt x="8851" y="30"/>
                      <a:pt x="8656" y="1"/>
                      <a:pt x="84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7"/>
              <p:cNvSpPr/>
              <p:nvPr/>
            </p:nvSpPr>
            <p:spPr>
              <a:xfrm>
                <a:off x="1131675" y="1548400"/>
                <a:ext cx="309600" cy="286125"/>
              </a:xfrm>
              <a:custGeom>
                <a:avLst/>
                <a:gdLst/>
                <a:ahLst/>
                <a:cxnLst/>
                <a:rect l="l" t="t" r="r" b="b"/>
                <a:pathLst>
                  <a:path w="12384" h="11445" extrusionOk="0">
                    <a:moveTo>
                      <a:pt x="8494" y="1"/>
                    </a:moveTo>
                    <a:cubicBezTo>
                      <a:pt x="8453" y="1"/>
                      <a:pt x="8413" y="2"/>
                      <a:pt x="8371" y="6"/>
                    </a:cubicBezTo>
                    <a:cubicBezTo>
                      <a:pt x="7240" y="101"/>
                      <a:pt x="5775" y="1173"/>
                      <a:pt x="3989" y="2756"/>
                    </a:cubicBezTo>
                    <a:cubicBezTo>
                      <a:pt x="1989" y="4530"/>
                      <a:pt x="1" y="6471"/>
                      <a:pt x="322" y="8066"/>
                    </a:cubicBezTo>
                    <a:cubicBezTo>
                      <a:pt x="489" y="8936"/>
                      <a:pt x="2060" y="10162"/>
                      <a:pt x="3489" y="10995"/>
                    </a:cubicBezTo>
                    <a:cubicBezTo>
                      <a:pt x="3973" y="11277"/>
                      <a:pt x="4511" y="11445"/>
                      <a:pt x="5122" y="11445"/>
                    </a:cubicBezTo>
                    <a:cubicBezTo>
                      <a:pt x="5881" y="11445"/>
                      <a:pt x="6753" y="11186"/>
                      <a:pt x="7775" y="10567"/>
                    </a:cubicBezTo>
                    <a:cubicBezTo>
                      <a:pt x="8442" y="10150"/>
                      <a:pt x="9073" y="9674"/>
                      <a:pt x="9657" y="9150"/>
                    </a:cubicBezTo>
                    <a:cubicBezTo>
                      <a:pt x="12228" y="6864"/>
                      <a:pt x="12383" y="5090"/>
                      <a:pt x="11609" y="3423"/>
                    </a:cubicBezTo>
                    <a:cubicBezTo>
                      <a:pt x="10561" y="1137"/>
                      <a:pt x="9740" y="161"/>
                      <a:pt x="8787" y="18"/>
                    </a:cubicBezTo>
                    <a:cubicBezTo>
                      <a:pt x="8686" y="9"/>
                      <a:pt x="8591" y="1"/>
                      <a:pt x="84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7"/>
              <p:cNvSpPr/>
              <p:nvPr/>
            </p:nvSpPr>
            <p:spPr>
              <a:xfrm>
                <a:off x="1131675" y="1548525"/>
                <a:ext cx="209275" cy="286250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50" extrusionOk="0">
                    <a:moveTo>
                      <a:pt x="8371" y="1"/>
                    </a:moveTo>
                    <a:lnTo>
                      <a:pt x="8371" y="1"/>
                    </a:lnTo>
                    <a:cubicBezTo>
                      <a:pt x="7240" y="96"/>
                      <a:pt x="5787" y="1168"/>
                      <a:pt x="3989" y="2751"/>
                    </a:cubicBezTo>
                    <a:cubicBezTo>
                      <a:pt x="1989" y="4537"/>
                      <a:pt x="1" y="6466"/>
                      <a:pt x="322" y="8061"/>
                    </a:cubicBezTo>
                    <a:cubicBezTo>
                      <a:pt x="489" y="8931"/>
                      <a:pt x="2060" y="10157"/>
                      <a:pt x="3489" y="10990"/>
                    </a:cubicBezTo>
                    <a:cubicBezTo>
                      <a:pt x="3975" y="11279"/>
                      <a:pt x="4516" y="11450"/>
                      <a:pt x="5131" y="11450"/>
                    </a:cubicBezTo>
                    <a:cubicBezTo>
                      <a:pt x="5888" y="11450"/>
                      <a:pt x="6757" y="11191"/>
                      <a:pt x="7775" y="10574"/>
                    </a:cubicBezTo>
                    <a:lnTo>
                      <a:pt x="8371" y="1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7"/>
              <p:cNvSpPr/>
              <p:nvPr/>
            </p:nvSpPr>
            <p:spPr>
              <a:xfrm>
                <a:off x="793550" y="1867625"/>
                <a:ext cx="16760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10844" extrusionOk="0">
                    <a:moveTo>
                      <a:pt x="6703" y="0"/>
                    </a:moveTo>
                    <a:lnTo>
                      <a:pt x="6703" y="0"/>
                    </a:lnTo>
                    <a:cubicBezTo>
                      <a:pt x="5620" y="584"/>
                      <a:pt x="4441" y="1572"/>
                      <a:pt x="3322" y="2560"/>
                    </a:cubicBezTo>
                    <a:cubicBezTo>
                      <a:pt x="1310" y="4346"/>
                      <a:pt x="0" y="5787"/>
                      <a:pt x="24" y="6989"/>
                    </a:cubicBezTo>
                    <a:cubicBezTo>
                      <a:pt x="48" y="7942"/>
                      <a:pt x="929" y="8882"/>
                      <a:pt x="3072" y="10204"/>
                    </a:cubicBezTo>
                    <a:cubicBezTo>
                      <a:pt x="3700" y="10597"/>
                      <a:pt x="4368" y="10844"/>
                      <a:pt x="5111" y="10844"/>
                    </a:cubicBezTo>
                    <a:cubicBezTo>
                      <a:pt x="5426" y="10844"/>
                      <a:pt x="5753" y="10800"/>
                      <a:pt x="6096" y="10704"/>
                    </a:cubicBezTo>
                    <a:lnTo>
                      <a:pt x="6703" y="0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7"/>
              <p:cNvSpPr/>
              <p:nvPr/>
            </p:nvSpPr>
            <p:spPr>
              <a:xfrm>
                <a:off x="1236750" y="1568175"/>
                <a:ext cx="56575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0661" extrusionOk="0">
                    <a:moveTo>
                      <a:pt x="2263" y="1"/>
                    </a:moveTo>
                    <a:cubicBezTo>
                      <a:pt x="1751" y="346"/>
                      <a:pt x="1263" y="715"/>
                      <a:pt x="786" y="1108"/>
                    </a:cubicBezTo>
                    <a:lnTo>
                      <a:pt x="0" y="10526"/>
                    </a:lnTo>
                    <a:cubicBezTo>
                      <a:pt x="303" y="10616"/>
                      <a:pt x="623" y="10661"/>
                      <a:pt x="940" y="10661"/>
                    </a:cubicBezTo>
                    <a:cubicBezTo>
                      <a:pt x="1085" y="10661"/>
                      <a:pt x="1228" y="10652"/>
                      <a:pt x="1370" y="10633"/>
                    </a:cubicBezTo>
                    <a:lnTo>
                      <a:pt x="2263" y="1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7"/>
              <p:cNvSpPr/>
              <p:nvPr/>
            </p:nvSpPr>
            <p:spPr>
              <a:xfrm>
                <a:off x="868250" y="1897100"/>
                <a:ext cx="49150" cy="2393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9573" extrusionOk="0">
                    <a:moveTo>
                      <a:pt x="1965" y="0"/>
                    </a:moveTo>
                    <a:lnTo>
                      <a:pt x="1965" y="0"/>
                    </a:lnTo>
                    <a:cubicBezTo>
                      <a:pt x="1501" y="369"/>
                      <a:pt x="1036" y="762"/>
                      <a:pt x="572" y="1179"/>
                    </a:cubicBezTo>
                    <a:lnTo>
                      <a:pt x="1" y="8977"/>
                    </a:lnTo>
                    <a:lnTo>
                      <a:pt x="84" y="9025"/>
                    </a:lnTo>
                    <a:cubicBezTo>
                      <a:pt x="477" y="9275"/>
                      <a:pt x="905" y="9454"/>
                      <a:pt x="1358" y="9573"/>
                    </a:cubicBezTo>
                    <a:lnTo>
                      <a:pt x="1965" y="0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Google Shape;3145;p38"/>
          <p:cNvSpPr txBox="1">
            <a:spLocks noGrp="1"/>
          </p:cNvSpPr>
          <p:nvPr>
            <p:ph type="title"/>
          </p:nvPr>
        </p:nvSpPr>
        <p:spPr>
          <a:xfrm>
            <a:off x="2284320" y="1266804"/>
            <a:ext cx="4558200" cy="20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Đàm thoại </a:t>
            </a:r>
            <a:br>
              <a:rPr lang="en" dirty="0" smtClean="0">
                <a:solidFill>
                  <a:schemeClr val="dk1"/>
                </a:solidFill>
              </a:rPr>
            </a:br>
            <a:r>
              <a:rPr lang="en" dirty="0" smtClean="0"/>
              <a:t>Hỏi ý tưởng trẻ</a:t>
            </a:r>
            <a:endParaRPr dirty="0"/>
          </a:p>
        </p:txBody>
      </p:sp>
      <p:grpSp>
        <p:nvGrpSpPr>
          <p:cNvPr id="3148" name="Google Shape;3148;p38"/>
          <p:cNvGrpSpPr/>
          <p:nvPr/>
        </p:nvGrpSpPr>
        <p:grpSpPr>
          <a:xfrm rot="-341249">
            <a:off x="1200022" y="1575709"/>
            <a:ext cx="921892" cy="2058342"/>
            <a:chOff x="4311150" y="3099925"/>
            <a:chExt cx="602650" cy="1345375"/>
          </a:xfrm>
        </p:grpSpPr>
        <p:sp>
          <p:nvSpPr>
            <p:cNvPr id="3149" name="Google Shape;3149;p38"/>
            <p:cNvSpPr/>
            <p:nvPr/>
          </p:nvSpPr>
          <p:spPr>
            <a:xfrm>
              <a:off x="4311150" y="3099925"/>
              <a:ext cx="602650" cy="980925"/>
            </a:xfrm>
            <a:custGeom>
              <a:avLst/>
              <a:gdLst/>
              <a:ahLst/>
              <a:cxnLst/>
              <a:rect l="l" t="t" r="r" b="b"/>
              <a:pathLst>
                <a:path w="24106" h="39237" extrusionOk="0">
                  <a:moveTo>
                    <a:pt x="12044" y="0"/>
                  </a:moveTo>
                  <a:cubicBezTo>
                    <a:pt x="5424" y="0"/>
                    <a:pt x="0" y="4800"/>
                    <a:pt x="0" y="10688"/>
                  </a:cubicBezTo>
                  <a:lnTo>
                    <a:pt x="0" y="35918"/>
                  </a:lnTo>
                  <a:cubicBezTo>
                    <a:pt x="0" y="37738"/>
                    <a:pt x="1695" y="39236"/>
                    <a:pt x="3747" y="39236"/>
                  </a:cubicBezTo>
                  <a:lnTo>
                    <a:pt x="20341" y="39236"/>
                  </a:lnTo>
                  <a:cubicBezTo>
                    <a:pt x="22411" y="39236"/>
                    <a:pt x="24106" y="37738"/>
                    <a:pt x="24106" y="35918"/>
                  </a:cubicBezTo>
                  <a:lnTo>
                    <a:pt x="24106" y="10688"/>
                  </a:lnTo>
                  <a:cubicBezTo>
                    <a:pt x="24088" y="4800"/>
                    <a:pt x="18664" y="0"/>
                    <a:pt x="1204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8"/>
            <p:cNvSpPr/>
            <p:nvPr/>
          </p:nvSpPr>
          <p:spPr>
            <a:xfrm>
              <a:off x="4550225" y="4080825"/>
              <a:ext cx="113775" cy="364475"/>
            </a:xfrm>
            <a:custGeom>
              <a:avLst/>
              <a:gdLst/>
              <a:ahLst/>
              <a:cxnLst/>
              <a:rect l="l" t="t" r="r" b="b"/>
              <a:pathLst>
                <a:path w="4551" h="14579" extrusionOk="0">
                  <a:moveTo>
                    <a:pt x="90" y="0"/>
                  </a:moveTo>
                  <a:lnTo>
                    <a:pt x="90" y="2052"/>
                  </a:lnTo>
                  <a:lnTo>
                    <a:pt x="1" y="12330"/>
                  </a:lnTo>
                  <a:cubicBezTo>
                    <a:pt x="1" y="13561"/>
                    <a:pt x="982" y="14578"/>
                    <a:pt x="2213" y="14578"/>
                  </a:cubicBezTo>
                  <a:cubicBezTo>
                    <a:pt x="2224" y="14578"/>
                    <a:pt x="2235" y="14578"/>
                    <a:pt x="2246" y="14578"/>
                  </a:cubicBezTo>
                  <a:cubicBezTo>
                    <a:pt x="3462" y="14578"/>
                    <a:pt x="4462" y="13586"/>
                    <a:pt x="4462" y="12365"/>
                  </a:cubicBezTo>
                  <a:lnTo>
                    <a:pt x="4551" y="2088"/>
                  </a:lnTo>
                  <a:lnTo>
                    <a:pt x="4551" y="3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1" name="Google Shape;3151;p38"/>
            <p:cNvGrpSpPr/>
            <p:nvPr/>
          </p:nvGrpSpPr>
          <p:grpSpPr>
            <a:xfrm>
              <a:off x="4311150" y="3099925"/>
              <a:ext cx="602200" cy="1342400"/>
              <a:chOff x="4311150" y="3099925"/>
              <a:chExt cx="602200" cy="1342400"/>
            </a:xfrm>
          </p:grpSpPr>
          <p:sp>
            <p:nvSpPr>
              <p:cNvPr id="3152" name="Google Shape;3152;p38"/>
              <p:cNvSpPr/>
              <p:nvPr/>
            </p:nvSpPr>
            <p:spPr>
              <a:xfrm>
                <a:off x="4550225" y="4077850"/>
                <a:ext cx="114225" cy="364475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4579" extrusionOk="0">
                    <a:moveTo>
                      <a:pt x="108" y="0"/>
                    </a:moveTo>
                    <a:lnTo>
                      <a:pt x="1" y="12330"/>
                    </a:lnTo>
                    <a:cubicBezTo>
                      <a:pt x="1" y="13561"/>
                      <a:pt x="982" y="14578"/>
                      <a:pt x="2213" y="14578"/>
                    </a:cubicBezTo>
                    <a:cubicBezTo>
                      <a:pt x="2224" y="14578"/>
                      <a:pt x="2235" y="14578"/>
                      <a:pt x="2246" y="14578"/>
                    </a:cubicBezTo>
                    <a:cubicBezTo>
                      <a:pt x="3462" y="14578"/>
                      <a:pt x="4462" y="13586"/>
                      <a:pt x="4462" y="12365"/>
                    </a:cubicBezTo>
                    <a:lnTo>
                      <a:pt x="4569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38"/>
              <p:cNvSpPr/>
              <p:nvPr/>
            </p:nvSpPr>
            <p:spPr>
              <a:xfrm>
                <a:off x="4570300" y="4155700"/>
                <a:ext cx="26800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950" extrusionOk="0">
                    <a:moveTo>
                      <a:pt x="418" y="0"/>
                    </a:moveTo>
                    <a:cubicBezTo>
                      <a:pt x="239" y="0"/>
                      <a:pt x="72" y="141"/>
                      <a:pt x="72" y="348"/>
                    </a:cubicBezTo>
                    <a:lnTo>
                      <a:pt x="1" y="8841"/>
                    </a:lnTo>
                    <a:cubicBezTo>
                      <a:pt x="1" y="9216"/>
                      <a:pt x="126" y="9573"/>
                      <a:pt x="393" y="9840"/>
                    </a:cubicBezTo>
                    <a:cubicBezTo>
                      <a:pt x="463" y="9916"/>
                      <a:pt x="552" y="9950"/>
                      <a:pt x="641" y="9950"/>
                    </a:cubicBezTo>
                    <a:cubicBezTo>
                      <a:pt x="822" y="9950"/>
                      <a:pt x="1000" y="9806"/>
                      <a:pt x="1000" y="9590"/>
                    </a:cubicBezTo>
                    <a:lnTo>
                      <a:pt x="1071" y="1062"/>
                    </a:lnTo>
                    <a:cubicBezTo>
                      <a:pt x="1071" y="705"/>
                      <a:pt x="929" y="348"/>
                      <a:pt x="661" y="98"/>
                    </a:cubicBezTo>
                    <a:cubicBezTo>
                      <a:pt x="588" y="30"/>
                      <a:pt x="501" y="0"/>
                      <a:pt x="41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38"/>
              <p:cNvSpPr/>
              <p:nvPr/>
            </p:nvSpPr>
            <p:spPr>
              <a:xfrm>
                <a:off x="4552475" y="4077850"/>
                <a:ext cx="111975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2088" extrusionOk="0">
                    <a:moveTo>
                      <a:pt x="18" y="0"/>
                    </a:moveTo>
                    <a:lnTo>
                      <a:pt x="0" y="2052"/>
                    </a:lnTo>
                    <a:lnTo>
                      <a:pt x="4461" y="2088"/>
                    </a:lnTo>
                    <a:lnTo>
                      <a:pt x="4479" y="3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38"/>
              <p:cNvSpPr/>
              <p:nvPr/>
            </p:nvSpPr>
            <p:spPr>
              <a:xfrm>
                <a:off x="4311150" y="3712925"/>
                <a:ext cx="6022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4717" extrusionOk="0">
                    <a:moveTo>
                      <a:pt x="6033" y="1"/>
                    </a:moveTo>
                    <a:cubicBezTo>
                      <a:pt x="4974" y="1"/>
                      <a:pt x="3917" y="308"/>
                      <a:pt x="2998" y="924"/>
                    </a:cubicBezTo>
                    <a:cubicBezTo>
                      <a:pt x="2106" y="1513"/>
                      <a:pt x="1071" y="1834"/>
                      <a:pt x="0" y="1834"/>
                    </a:cubicBezTo>
                    <a:lnTo>
                      <a:pt x="0" y="11398"/>
                    </a:lnTo>
                    <a:cubicBezTo>
                      <a:pt x="0" y="13218"/>
                      <a:pt x="1677" y="14716"/>
                      <a:pt x="3747" y="14716"/>
                    </a:cubicBezTo>
                    <a:lnTo>
                      <a:pt x="20341" y="14716"/>
                    </a:lnTo>
                    <a:cubicBezTo>
                      <a:pt x="22411" y="14716"/>
                      <a:pt x="24088" y="13218"/>
                      <a:pt x="24088" y="11398"/>
                    </a:cubicBezTo>
                    <a:lnTo>
                      <a:pt x="24088" y="1816"/>
                    </a:lnTo>
                    <a:cubicBezTo>
                      <a:pt x="23071" y="1798"/>
                      <a:pt x="22072" y="1477"/>
                      <a:pt x="21233" y="924"/>
                    </a:cubicBezTo>
                    <a:cubicBezTo>
                      <a:pt x="20305" y="308"/>
                      <a:pt x="19244" y="1"/>
                      <a:pt x="18184" y="1"/>
                    </a:cubicBezTo>
                    <a:cubicBezTo>
                      <a:pt x="17125" y="1"/>
                      <a:pt x="16068" y="308"/>
                      <a:pt x="15149" y="924"/>
                    </a:cubicBezTo>
                    <a:cubicBezTo>
                      <a:pt x="14230" y="1531"/>
                      <a:pt x="13173" y="1834"/>
                      <a:pt x="12115" y="1834"/>
                    </a:cubicBezTo>
                    <a:cubicBezTo>
                      <a:pt x="11058" y="1834"/>
                      <a:pt x="10001" y="1531"/>
                      <a:pt x="9082" y="924"/>
                    </a:cubicBezTo>
                    <a:cubicBezTo>
                      <a:pt x="8154" y="308"/>
                      <a:pt x="7093" y="1"/>
                      <a:pt x="60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38"/>
              <p:cNvSpPr/>
              <p:nvPr/>
            </p:nvSpPr>
            <p:spPr>
              <a:xfrm>
                <a:off x="4311150" y="3099925"/>
                <a:ext cx="602200" cy="411300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6452" extrusionOk="0">
                    <a:moveTo>
                      <a:pt x="12044" y="0"/>
                    </a:moveTo>
                    <a:cubicBezTo>
                      <a:pt x="5424" y="0"/>
                      <a:pt x="0" y="4800"/>
                      <a:pt x="0" y="10688"/>
                    </a:cubicBezTo>
                    <a:lnTo>
                      <a:pt x="0" y="16451"/>
                    </a:lnTo>
                    <a:cubicBezTo>
                      <a:pt x="1071" y="16451"/>
                      <a:pt x="2123" y="16130"/>
                      <a:pt x="3016" y="15541"/>
                    </a:cubicBezTo>
                    <a:lnTo>
                      <a:pt x="2998" y="15541"/>
                    </a:lnTo>
                    <a:cubicBezTo>
                      <a:pt x="3917" y="14935"/>
                      <a:pt x="4974" y="14631"/>
                      <a:pt x="6033" y="14631"/>
                    </a:cubicBezTo>
                    <a:cubicBezTo>
                      <a:pt x="7093" y="14631"/>
                      <a:pt x="8154" y="14935"/>
                      <a:pt x="9082" y="15541"/>
                    </a:cubicBezTo>
                    <a:cubicBezTo>
                      <a:pt x="10001" y="16148"/>
                      <a:pt x="11058" y="16451"/>
                      <a:pt x="12115" y="16451"/>
                    </a:cubicBezTo>
                    <a:cubicBezTo>
                      <a:pt x="13173" y="16451"/>
                      <a:pt x="14230" y="16148"/>
                      <a:pt x="15149" y="15541"/>
                    </a:cubicBezTo>
                    <a:cubicBezTo>
                      <a:pt x="16068" y="14935"/>
                      <a:pt x="17125" y="14631"/>
                      <a:pt x="18184" y="14631"/>
                    </a:cubicBezTo>
                    <a:cubicBezTo>
                      <a:pt x="19244" y="14631"/>
                      <a:pt x="20305" y="14935"/>
                      <a:pt x="21233" y="15541"/>
                    </a:cubicBezTo>
                    <a:cubicBezTo>
                      <a:pt x="22072" y="16112"/>
                      <a:pt x="23071" y="16434"/>
                      <a:pt x="24088" y="16451"/>
                    </a:cubicBezTo>
                    <a:lnTo>
                      <a:pt x="24088" y="10688"/>
                    </a:lnTo>
                    <a:cubicBezTo>
                      <a:pt x="24088" y="4800"/>
                      <a:pt x="18664" y="0"/>
                      <a:pt x="12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38"/>
              <p:cNvSpPr/>
              <p:nvPr/>
            </p:nvSpPr>
            <p:spPr>
              <a:xfrm>
                <a:off x="4311150" y="3465700"/>
                <a:ext cx="602200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1724" extrusionOk="0">
                    <a:moveTo>
                      <a:pt x="6033" y="0"/>
                    </a:moveTo>
                    <a:cubicBezTo>
                      <a:pt x="4974" y="0"/>
                      <a:pt x="3917" y="304"/>
                      <a:pt x="2998" y="910"/>
                    </a:cubicBezTo>
                    <a:cubicBezTo>
                      <a:pt x="2106" y="1499"/>
                      <a:pt x="1071" y="1820"/>
                      <a:pt x="0" y="1820"/>
                    </a:cubicBezTo>
                    <a:lnTo>
                      <a:pt x="0" y="11723"/>
                    </a:lnTo>
                    <a:cubicBezTo>
                      <a:pt x="1071" y="11723"/>
                      <a:pt x="2106" y="11402"/>
                      <a:pt x="2998" y="10795"/>
                    </a:cubicBezTo>
                    <a:cubicBezTo>
                      <a:pt x="3917" y="10189"/>
                      <a:pt x="4974" y="9885"/>
                      <a:pt x="6033" y="9885"/>
                    </a:cubicBezTo>
                    <a:cubicBezTo>
                      <a:pt x="7093" y="9885"/>
                      <a:pt x="8154" y="10189"/>
                      <a:pt x="9082" y="10795"/>
                    </a:cubicBezTo>
                    <a:cubicBezTo>
                      <a:pt x="10001" y="11411"/>
                      <a:pt x="11058" y="11719"/>
                      <a:pt x="12115" y="11719"/>
                    </a:cubicBezTo>
                    <a:cubicBezTo>
                      <a:pt x="13173" y="11719"/>
                      <a:pt x="14230" y="11411"/>
                      <a:pt x="15149" y="10795"/>
                    </a:cubicBezTo>
                    <a:cubicBezTo>
                      <a:pt x="16068" y="10189"/>
                      <a:pt x="17125" y="9885"/>
                      <a:pt x="18184" y="9885"/>
                    </a:cubicBezTo>
                    <a:cubicBezTo>
                      <a:pt x="19244" y="9885"/>
                      <a:pt x="20305" y="10189"/>
                      <a:pt x="21233" y="10795"/>
                    </a:cubicBezTo>
                    <a:cubicBezTo>
                      <a:pt x="22072" y="11366"/>
                      <a:pt x="23071" y="11687"/>
                      <a:pt x="24088" y="11705"/>
                    </a:cubicBezTo>
                    <a:lnTo>
                      <a:pt x="24088" y="1820"/>
                    </a:lnTo>
                    <a:cubicBezTo>
                      <a:pt x="23071" y="1803"/>
                      <a:pt x="22072" y="1481"/>
                      <a:pt x="21233" y="910"/>
                    </a:cubicBezTo>
                    <a:cubicBezTo>
                      <a:pt x="20305" y="304"/>
                      <a:pt x="19244" y="0"/>
                      <a:pt x="18184" y="0"/>
                    </a:cubicBezTo>
                    <a:cubicBezTo>
                      <a:pt x="17125" y="0"/>
                      <a:pt x="16068" y="304"/>
                      <a:pt x="15149" y="910"/>
                    </a:cubicBezTo>
                    <a:cubicBezTo>
                      <a:pt x="14230" y="1517"/>
                      <a:pt x="13173" y="1820"/>
                      <a:pt x="12115" y="1820"/>
                    </a:cubicBezTo>
                    <a:cubicBezTo>
                      <a:pt x="11058" y="1820"/>
                      <a:pt x="10001" y="1517"/>
                      <a:pt x="9082" y="910"/>
                    </a:cubicBezTo>
                    <a:cubicBezTo>
                      <a:pt x="8154" y="304"/>
                      <a:pt x="7093" y="0"/>
                      <a:pt x="6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38"/>
              <p:cNvSpPr/>
              <p:nvPr/>
            </p:nvSpPr>
            <p:spPr>
              <a:xfrm>
                <a:off x="4419975" y="3432250"/>
                <a:ext cx="137875" cy="39167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15667" extrusionOk="0">
                    <a:moveTo>
                      <a:pt x="1732" y="0"/>
                    </a:moveTo>
                    <a:cubicBezTo>
                      <a:pt x="786" y="0"/>
                      <a:pt x="19" y="767"/>
                      <a:pt x="19" y="1713"/>
                    </a:cubicBezTo>
                    <a:lnTo>
                      <a:pt x="1" y="14096"/>
                    </a:lnTo>
                    <a:cubicBezTo>
                      <a:pt x="1" y="14952"/>
                      <a:pt x="697" y="15666"/>
                      <a:pt x="1571" y="15666"/>
                    </a:cubicBezTo>
                    <a:lnTo>
                      <a:pt x="2909" y="15666"/>
                    </a:lnTo>
                    <a:cubicBezTo>
                      <a:pt x="4337" y="15666"/>
                      <a:pt x="5496" y="14506"/>
                      <a:pt x="5496" y="13079"/>
                    </a:cubicBezTo>
                    <a:lnTo>
                      <a:pt x="5514" y="1713"/>
                    </a:lnTo>
                    <a:cubicBezTo>
                      <a:pt x="5514" y="750"/>
                      <a:pt x="4747" y="0"/>
                      <a:pt x="3801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38"/>
              <p:cNvSpPr/>
              <p:nvPr/>
            </p:nvSpPr>
            <p:spPr>
              <a:xfrm>
                <a:off x="4420875" y="3174350"/>
                <a:ext cx="137425" cy="182525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7301" extrusionOk="0">
                    <a:moveTo>
                      <a:pt x="3373" y="1"/>
                    </a:moveTo>
                    <a:cubicBezTo>
                      <a:pt x="2833" y="1"/>
                      <a:pt x="2285" y="211"/>
                      <a:pt x="1856" y="681"/>
                    </a:cubicBezTo>
                    <a:cubicBezTo>
                      <a:pt x="661" y="2002"/>
                      <a:pt x="1" y="3697"/>
                      <a:pt x="1" y="5481"/>
                    </a:cubicBezTo>
                    <a:cubicBezTo>
                      <a:pt x="1" y="6480"/>
                      <a:pt x="803" y="7283"/>
                      <a:pt x="1803" y="7301"/>
                    </a:cubicBezTo>
                    <a:lnTo>
                      <a:pt x="3676" y="7301"/>
                    </a:lnTo>
                    <a:cubicBezTo>
                      <a:pt x="4675" y="7301"/>
                      <a:pt x="5478" y="6480"/>
                      <a:pt x="5478" y="5481"/>
                    </a:cubicBezTo>
                    <a:lnTo>
                      <a:pt x="5496" y="2109"/>
                    </a:lnTo>
                    <a:cubicBezTo>
                      <a:pt x="5496" y="837"/>
                      <a:pt x="4451" y="1"/>
                      <a:pt x="3373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60" name="Google Shape;3160;p38"/>
          <p:cNvGrpSpPr/>
          <p:nvPr/>
        </p:nvGrpSpPr>
        <p:grpSpPr>
          <a:xfrm>
            <a:off x="6922360" y="1542516"/>
            <a:ext cx="1121396" cy="2126414"/>
            <a:chOff x="6794065" y="1694916"/>
            <a:chExt cx="1121396" cy="2126414"/>
          </a:xfrm>
        </p:grpSpPr>
        <p:sp>
          <p:nvSpPr>
            <p:cNvPr id="3161" name="Google Shape;3161;p38"/>
            <p:cNvSpPr/>
            <p:nvPr/>
          </p:nvSpPr>
          <p:spPr>
            <a:xfrm rot="308865">
              <a:off x="7192505" y="3238024"/>
              <a:ext cx="202084" cy="540719"/>
            </a:xfrm>
            <a:custGeom>
              <a:avLst/>
              <a:gdLst/>
              <a:ahLst/>
              <a:cxnLst/>
              <a:rect l="l" t="t" r="r" b="b"/>
              <a:pathLst>
                <a:path w="5122" h="13705" extrusionOk="0">
                  <a:moveTo>
                    <a:pt x="5033" y="1"/>
                  </a:moveTo>
                  <a:lnTo>
                    <a:pt x="1" y="37"/>
                  </a:lnTo>
                  <a:lnTo>
                    <a:pt x="72" y="11278"/>
                  </a:lnTo>
                  <a:cubicBezTo>
                    <a:pt x="126" y="12634"/>
                    <a:pt x="1250" y="13704"/>
                    <a:pt x="2606" y="13704"/>
                  </a:cubicBezTo>
                  <a:cubicBezTo>
                    <a:pt x="3980" y="13686"/>
                    <a:pt x="5086" y="12598"/>
                    <a:pt x="5122" y="11242"/>
                  </a:cubicBezTo>
                  <a:lnTo>
                    <a:pt x="5050" y="2053"/>
                  </a:lnTo>
                  <a:lnTo>
                    <a:pt x="5033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8"/>
            <p:cNvSpPr/>
            <p:nvPr/>
          </p:nvSpPr>
          <p:spPr>
            <a:xfrm rot="308865">
              <a:off x="6908356" y="1734392"/>
              <a:ext cx="941257" cy="1510067"/>
            </a:xfrm>
            <a:custGeom>
              <a:avLst/>
              <a:gdLst/>
              <a:ahLst/>
              <a:cxnLst/>
              <a:rect l="l" t="t" r="r" b="b"/>
              <a:pathLst>
                <a:path w="23857" h="38274" extrusionOk="0">
                  <a:moveTo>
                    <a:pt x="11741" y="1"/>
                  </a:moveTo>
                  <a:cubicBezTo>
                    <a:pt x="5229" y="54"/>
                    <a:pt x="1" y="5389"/>
                    <a:pt x="54" y="11884"/>
                  </a:cubicBezTo>
                  <a:lnTo>
                    <a:pt x="233" y="35490"/>
                  </a:lnTo>
                  <a:cubicBezTo>
                    <a:pt x="233" y="37031"/>
                    <a:pt x="1482" y="38274"/>
                    <a:pt x="3019" y="38274"/>
                  </a:cubicBezTo>
                  <a:cubicBezTo>
                    <a:pt x="3030" y="38274"/>
                    <a:pt x="3041" y="38273"/>
                    <a:pt x="3052" y="38273"/>
                  </a:cubicBezTo>
                  <a:lnTo>
                    <a:pt x="21073" y="38148"/>
                  </a:lnTo>
                  <a:cubicBezTo>
                    <a:pt x="22608" y="38131"/>
                    <a:pt x="23857" y="36864"/>
                    <a:pt x="23839" y="35329"/>
                  </a:cubicBezTo>
                  <a:lnTo>
                    <a:pt x="23678" y="12277"/>
                  </a:lnTo>
                  <a:cubicBezTo>
                    <a:pt x="22572" y="12205"/>
                    <a:pt x="21180" y="11046"/>
                    <a:pt x="20520" y="10189"/>
                  </a:cubicBezTo>
                  <a:cubicBezTo>
                    <a:pt x="19842" y="9333"/>
                    <a:pt x="19414" y="8333"/>
                    <a:pt x="18950" y="7352"/>
                  </a:cubicBezTo>
                  <a:cubicBezTo>
                    <a:pt x="18504" y="6371"/>
                    <a:pt x="17968" y="5389"/>
                    <a:pt x="17166" y="4658"/>
                  </a:cubicBezTo>
                  <a:cubicBezTo>
                    <a:pt x="16291" y="3855"/>
                    <a:pt x="15149" y="3427"/>
                    <a:pt x="14114" y="2838"/>
                  </a:cubicBezTo>
                  <a:cubicBezTo>
                    <a:pt x="13097" y="2249"/>
                    <a:pt x="11973" y="1161"/>
                    <a:pt x="1177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63" name="Google Shape;3163;p38"/>
            <p:cNvGrpSpPr/>
            <p:nvPr/>
          </p:nvGrpSpPr>
          <p:grpSpPr>
            <a:xfrm rot="308865">
              <a:off x="6884149" y="1732976"/>
              <a:ext cx="940547" cy="2050293"/>
              <a:chOff x="2236925" y="3129612"/>
              <a:chExt cx="595975" cy="1299163"/>
            </a:xfrm>
          </p:grpSpPr>
          <p:sp>
            <p:nvSpPr>
              <p:cNvPr id="3164" name="Google Shape;3164;p38"/>
              <p:cNvSpPr/>
              <p:nvPr/>
            </p:nvSpPr>
            <p:spPr>
              <a:xfrm>
                <a:off x="2475125" y="4084400"/>
                <a:ext cx="128050" cy="34437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3775" extrusionOk="0">
                    <a:moveTo>
                      <a:pt x="5033" y="0"/>
                    </a:moveTo>
                    <a:lnTo>
                      <a:pt x="1" y="36"/>
                    </a:lnTo>
                    <a:lnTo>
                      <a:pt x="72" y="11277"/>
                    </a:lnTo>
                    <a:cubicBezTo>
                      <a:pt x="90" y="12658"/>
                      <a:pt x="1214" y="13775"/>
                      <a:pt x="2591" y="13775"/>
                    </a:cubicBezTo>
                    <a:cubicBezTo>
                      <a:pt x="2602" y="13775"/>
                      <a:pt x="2613" y="13775"/>
                      <a:pt x="2624" y="13775"/>
                    </a:cubicBezTo>
                    <a:cubicBezTo>
                      <a:pt x="3998" y="13775"/>
                      <a:pt x="5122" y="12633"/>
                      <a:pt x="5122" y="11241"/>
                    </a:cubicBezTo>
                    <a:lnTo>
                      <a:pt x="50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8"/>
              <p:cNvSpPr/>
              <p:nvPr/>
            </p:nvSpPr>
            <p:spPr>
              <a:xfrm>
                <a:off x="2475788" y="4084400"/>
                <a:ext cx="126725" cy="53100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2124" extrusionOk="0">
                    <a:moveTo>
                      <a:pt x="5033" y="0"/>
                    </a:moveTo>
                    <a:lnTo>
                      <a:pt x="1" y="54"/>
                    </a:lnTo>
                    <a:lnTo>
                      <a:pt x="19" y="2124"/>
                    </a:lnTo>
                    <a:lnTo>
                      <a:pt x="5068" y="2070"/>
                    </a:lnTo>
                    <a:lnTo>
                      <a:pt x="5033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8"/>
              <p:cNvSpPr/>
              <p:nvPr/>
            </p:nvSpPr>
            <p:spPr>
              <a:xfrm>
                <a:off x="2493875" y="4155750"/>
                <a:ext cx="31700" cy="24645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9858" extrusionOk="0">
                    <a:moveTo>
                      <a:pt x="553" y="1"/>
                    </a:moveTo>
                    <a:cubicBezTo>
                      <a:pt x="250" y="19"/>
                      <a:pt x="0" y="269"/>
                      <a:pt x="0" y="572"/>
                    </a:cubicBezTo>
                    <a:lnTo>
                      <a:pt x="72" y="8744"/>
                    </a:lnTo>
                    <a:cubicBezTo>
                      <a:pt x="72" y="9226"/>
                      <a:pt x="357" y="9636"/>
                      <a:pt x="785" y="9832"/>
                    </a:cubicBezTo>
                    <a:cubicBezTo>
                      <a:pt x="826" y="9849"/>
                      <a:pt x="869" y="9857"/>
                      <a:pt x="911" y="9857"/>
                    </a:cubicBezTo>
                    <a:cubicBezTo>
                      <a:pt x="1092" y="9857"/>
                      <a:pt x="1267" y="9713"/>
                      <a:pt x="1267" y="9511"/>
                    </a:cubicBezTo>
                    <a:lnTo>
                      <a:pt x="1196" y="554"/>
                    </a:lnTo>
                    <a:cubicBezTo>
                      <a:pt x="1196" y="251"/>
                      <a:pt x="946" y="1"/>
                      <a:pt x="643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38"/>
              <p:cNvSpPr/>
              <p:nvPr/>
            </p:nvSpPr>
            <p:spPr>
              <a:xfrm>
                <a:off x="2236925" y="3129800"/>
                <a:ext cx="595975" cy="956850"/>
              </a:xfrm>
              <a:custGeom>
                <a:avLst/>
                <a:gdLst/>
                <a:ahLst/>
                <a:cxnLst/>
                <a:rect l="l" t="t" r="r" b="b"/>
                <a:pathLst>
                  <a:path w="23839" h="38274" extrusionOk="0">
                    <a:moveTo>
                      <a:pt x="11741" y="1"/>
                    </a:moveTo>
                    <a:cubicBezTo>
                      <a:pt x="5229" y="54"/>
                      <a:pt x="1" y="5389"/>
                      <a:pt x="37" y="11884"/>
                    </a:cubicBezTo>
                    <a:lnTo>
                      <a:pt x="215" y="35490"/>
                    </a:lnTo>
                    <a:cubicBezTo>
                      <a:pt x="233" y="37031"/>
                      <a:pt x="1464" y="38274"/>
                      <a:pt x="3001" y="38274"/>
                    </a:cubicBezTo>
                    <a:cubicBezTo>
                      <a:pt x="3012" y="38274"/>
                      <a:pt x="3023" y="38273"/>
                      <a:pt x="3034" y="38273"/>
                    </a:cubicBezTo>
                    <a:lnTo>
                      <a:pt x="21055" y="38148"/>
                    </a:lnTo>
                    <a:cubicBezTo>
                      <a:pt x="22590" y="38131"/>
                      <a:pt x="23839" y="36864"/>
                      <a:pt x="23821" y="35329"/>
                    </a:cubicBezTo>
                    <a:lnTo>
                      <a:pt x="23660" y="12277"/>
                    </a:lnTo>
                    <a:cubicBezTo>
                      <a:pt x="22879" y="12416"/>
                      <a:pt x="22075" y="12490"/>
                      <a:pt x="21275" y="12490"/>
                    </a:cubicBezTo>
                    <a:cubicBezTo>
                      <a:pt x="21053" y="12490"/>
                      <a:pt x="20831" y="12485"/>
                      <a:pt x="20609" y="12473"/>
                    </a:cubicBezTo>
                    <a:cubicBezTo>
                      <a:pt x="19217" y="12384"/>
                      <a:pt x="17790" y="11902"/>
                      <a:pt x="16809" y="10885"/>
                    </a:cubicBezTo>
                    <a:cubicBezTo>
                      <a:pt x="16131" y="10171"/>
                      <a:pt x="15685" y="9261"/>
                      <a:pt x="15042" y="8530"/>
                    </a:cubicBezTo>
                    <a:cubicBezTo>
                      <a:pt x="14471" y="7870"/>
                      <a:pt x="13740" y="7388"/>
                      <a:pt x="13151" y="6728"/>
                    </a:cubicBezTo>
                    <a:cubicBezTo>
                      <a:pt x="12277" y="5728"/>
                      <a:pt x="11848" y="4390"/>
                      <a:pt x="11706" y="3070"/>
                    </a:cubicBezTo>
                    <a:cubicBezTo>
                      <a:pt x="11616" y="2035"/>
                      <a:pt x="11616" y="1018"/>
                      <a:pt x="117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38"/>
              <p:cNvSpPr/>
              <p:nvPr/>
            </p:nvSpPr>
            <p:spPr>
              <a:xfrm>
                <a:off x="2527325" y="3129800"/>
                <a:ext cx="301575" cy="312275"/>
              </a:xfrm>
              <a:custGeom>
                <a:avLst/>
                <a:gdLst/>
                <a:ahLst/>
                <a:cxnLst/>
                <a:rect l="l" t="t" r="r" b="b"/>
                <a:pathLst>
                  <a:path w="12063" h="12491" extrusionOk="0">
                    <a:moveTo>
                      <a:pt x="125" y="1"/>
                    </a:moveTo>
                    <a:cubicBezTo>
                      <a:pt x="18" y="1018"/>
                      <a:pt x="0" y="2035"/>
                      <a:pt x="90" y="3070"/>
                    </a:cubicBezTo>
                    <a:cubicBezTo>
                      <a:pt x="232" y="4390"/>
                      <a:pt x="678" y="5728"/>
                      <a:pt x="1553" y="6728"/>
                    </a:cubicBezTo>
                    <a:cubicBezTo>
                      <a:pt x="2124" y="7388"/>
                      <a:pt x="2873" y="7870"/>
                      <a:pt x="3444" y="8530"/>
                    </a:cubicBezTo>
                    <a:cubicBezTo>
                      <a:pt x="4104" y="9261"/>
                      <a:pt x="4515" y="10171"/>
                      <a:pt x="5211" y="10885"/>
                    </a:cubicBezTo>
                    <a:cubicBezTo>
                      <a:pt x="6174" y="11902"/>
                      <a:pt x="7601" y="12384"/>
                      <a:pt x="9011" y="12473"/>
                    </a:cubicBezTo>
                    <a:cubicBezTo>
                      <a:pt x="9232" y="12485"/>
                      <a:pt x="9454" y="12490"/>
                      <a:pt x="9675" y="12490"/>
                    </a:cubicBezTo>
                    <a:cubicBezTo>
                      <a:pt x="10471" y="12490"/>
                      <a:pt x="11266" y="12416"/>
                      <a:pt x="12062" y="12277"/>
                    </a:cubicBezTo>
                    <a:cubicBezTo>
                      <a:pt x="10956" y="12205"/>
                      <a:pt x="9564" y="11046"/>
                      <a:pt x="8904" y="10189"/>
                    </a:cubicBezTo>
                    <a:cubicBezTo>
                      <a:pt x="8226" y="9333"/>
                      <a:pt x="7798" y="8333"/>
                      <a:pt x="7334" y="7352"/>
                    </a:cubicBezTo>
                    <a:cubicBezTo>
                      <a:pt x="6888" y="6371"/>
                      <a:pt x="6352" y="5389"/>
                      <a:pt x="5550" y="4658"/>
                    </a:cubicBezTo>
                    <a:cubicBezTo>
                      <a:pt x="4675" y="3855"/>
                      <a:pt x="3533" y="3427"/>
                      <a:pt x="2498" y="2838"/>
                    </a:cubicBezTo>
                    <a:cubicBezTo>
                      <a:pt x="1481" y="2249"/>
                      <a:pt x="357" y="1161"/>
                      <a:pt x="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38"/>
              <p:cNvSpPr/>
              <p:nvPr/>
            </p:nvSpPr>
            <p:spPr>
              <a:xfrm>
                <a:off x="2529408" y="3129612"/>
                <a:ext cx="301575" cy="312275"/>
              </a:xfrm>
              <a:custGeom>
                <a:avLst/>
                <a:gdLst/>
                <a:ahLst/>
                <a:cxnLst/>
                <a:rect l="l" t="t" r="r" b="b"/>
                <a:pathLst>
                  <a:path w="12063" h="12491" extrusionOk="0">
                    <a:moveTo>
                      <a:pt x="125" y="1"/>
                    </a:moveTo>
                    <a:cubicBezTo>
                      <a:pt x="18" y="1018"/>
                      <a:pt x="0" y="2035"/>
                      <a:pt x="90" y="3070"/>
                    </a:cubicBezTo>
                    <a:cubicBezTo>
                      <a:pt x="232" y="4390"/>
                      <a:pt x="678" y="5728"/>
                      <a:pt x="1553" y="6728"/>
                    </a:cubicBezTo>
                    <a:cubicBezTo>
                      <a:pt x="2124" y="7388"/>
                      <a:pt x="2873" y="7870"/>
                      <a:pt x="3444" y="8530"/>
                    </a:cubicBezTo>
                    <a:cubicBezTo>
                      <a:pt x="4104" y="9261"/>
                      <a:pt x="4515" y="10171"/>
                      <a:pt x="5211" y="10885"/>
                    </a:cubicBezTo>
                    <a:cubicBezTo>
                      <a:pt x="6174" y="11902"/>
                      <a:pt x="7601" y="12384"/>
                      <a:pt x="9011" y="12473"/>
                    </a:cubicBezTo>
                    <a:cubicBezTo>
                      <a:pt x="9232" y="12485"/>
                      <a:pt x="9454" y="12490"/>
                      <a:pt x="9675" y="12490"/>
                    </a:cubicBezTo>
                    <a:cubicBezTo>
                      <a:pt x="10471" y="12490"/>
                      <a:pt x="11266" y="12416"/>
                      <a:pt x="12062" y="12277"/>
                    </a:cubicBezTo>
                    <a:cubicBezTo>
                      <a:pt x="10956" y="12205"/>
                      <a:pt x="9564" y="11046"/>
                      <a:pt x="8904" y="10189"/>
                    </a:cubicBezTo>
                    <a:cubicBezTo>
                      <a:pt x="8226" y="9333"/>
                      <a:pt x="7798" y="8333"/>
                      <a:pt x="7334" y="7352"/>
                    </a:cubicBezTo>
                    <a:cubicBezTo>
                      <a:pt x="6888" y="6371"/>
                      <a:pt x="6352" y="5389"/>
                      <a:pt x="5550" y="4658"/>
                    </a:cubicBezTo>
                    <a:cubicBezTo>
                      <a:pt x="4675" y="3855"/>
                      <a:pt x="3533" y="3427"/>
                      <a:pt x="2498" y="2838"/>
                    </a:cubicBezTo>
                    <a:cubicBezTo>
                      <a:pt x="1481" y="2249"/>
                      <a:pt x="357" y="1161"/>
                      <a:pt x="161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38"/>
              <p:cNvSpPr/>
              <p:nvPr/>
            </p:nvSpPr>
            <p:spPr>
              <a:xfrm>
                <a:off x="2344000" y="3573650"/>
                <a:ext cx="148550" cy="417100"/>
              </a:xfrm>
              <a:custGeom>
                <a:avLst/>
                <a:gdLst/>
                <a:ahLst/>
                <a:cxnLst/>
                <a:rect l="l" t="t" r="r" b="b"/>
                <a:pathLst>
                  <a:path w="5942" h="16684" extrusionOk="0">
                    <a:moveTo>
                      <a:pt x="4029" y="0"/>
                    </a:moveTo>
                    <a:cubicBezTo>
                      <a:pt x="4019" y="0"/>
                      <a:pt x="4008" y="0"/>
                      <a:pt x="3997" y="0"/>
                    </a:cubicBezTo>
                    <a:lnTo>
                      <a:pt x="1802" y="18"/>
                    </a:lnTo>
                    <a:cubicBezTo>
                      <a:pt x="803" y="18"/>
                      <a:pt x="0" y="839"/>
                      <a:pt x="0" y="1838"/>
                    </a:cubicBezTo>
                    <a:lnTo>
                      <a:pt x="107" y="15024"/>
                    </a:lnTo>
                    <a:cubicBezTo>
                      <a:pt x="107" y="15952"/>
                      <a:pt x="857" y="16683"/>
                      <a:pt x="1784" y="16683"/>
                    </a:cubicBezTo>
                    <a:lnTo>
                      <a:pt x="3194" y="16683"/>
                    </a:lnTo>
                    <a:cubicBezTo>
                      <a:pt x="4711" y="16683"/>
                      <a:pt x="5942" y="15434"/>
                      <a:pt x="5924" y="13900"/>
                    </a:cubicBezTo>
                    <a:lnTo>
                      <a:pt x="5835" y="1802"/>
                    </a:lnTo>
                    <a:cubicBezTo>
                      <a:pt x="5835" y="814"/>
                      <a:pt x="5031" y="0"/>
                      <a:pt x="4029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38"/>
              <p:cNvSpPr/>
              <p:nvPr/>
            </p:nvSpPr>
            <p:spPr>
              <a:xfrm>
                <a:off x="2342200" y="3298600"/>
                <a:ext cx="146775" cy="194775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7791" extrusionOk="0">
                    <a:moveTo>
                      <a:pt x="3583" y="1"/>
                    </a:moveTo>
                    <a:cubicBezTo>
                      <a:pt x="3004" y="1"/>
                      <a:pt x="2416" y="230"/>
                      <a:pt x="1963" y="743"/>
                    </a:cubicBezTo>
                    <a:cubicBezTo>
                      <a:pt x="697" y="2152"/>
                      <a:pt x="1" y="3990"/>
                      <a:pt x="19" y="5882"/>
                    </a:cubicBezTo>
                    <a:cubicBezTo>
                      <a:pt x="36" y="6934"/>
                      <a:pt x="893" y="7791"/>
                      <a:pt x="1963" y="7791"/>
                    </a:cubicBezTo>
                    <a:lnTo>
                      <a:pt x="3944" y="7773"/>
                    </a:lnTo>
                    <a:cubicBezTo>
                      <a:pt x="5015" y="7755"/>
                      <a:pt x="5871" y="6899"/>
                      <a:pt x="5853" y="5828"/>
                    </a:cubicBezTo>
                    <a:lnTo>
                      <a:pt x="5835" y="2224"/>
                    </a:lnTo>
                    <a:cubicBezTo>
                      <a:pt x="5824" y="878"/>
                      <a:pt x="4718" y="1"/>
                      <a:pt x="3583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2" name="Google Shape;3172;p38"/>
            <p:cNvGrpSpPr/>
            <p:nvPr/>
          </p:nvGrpSpPr>
          <p:grpSpPr>
            <a:xfrm rot="308865">
              <a:off x="7445127" y="1907282"/>
              <a:ext cx="233766" cy="906420"/>
              <a:chOff x="2569250" y="3229275"/>
              <a:chExt cx="148125" cy="574351"/>
            </a:xfrm>
          </p:grpSpPr>
          <p:sp>
            <p:nvSpPr>
              <p:cNvPr id="3173" name="Google Shape;3173;p38"/>
              <p:cNvSpPr/>
              <p:nvPr/>
            </p:nvSpPr>
            <p:spPr>
              <a:xfrm>
                <a:off x="2569250" y="3229275"/>
                <a:ext cx="148125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5925" h="7870" extrusionOk="0">
                    <a:moveTo>
                      <a:pt x="1" y="1"/>
                    </a:moveTo>
                    <a:cubicBezTo>
                      <a:pt x="161" y="679"/>
                      <a:pt x="482" y="1286"/>
                      <a:pt x="928" y="1821"/>
                    </a:cubicBezTo>
                    <a:cubicBezTo>
                      <a:pt x="1178" y="2106"/>
                      <a:pt x="1446" y="2356"/>
                      <a:pt x="1731" y="2606"/>
                    </a:cubicBezTo>
                    <a:cubicBezTo>
                      <a:pt x="1910" y="2731"/>
                      <a:pt x="2070" y="2873"/>
                      <a:pt x="2231" y="3034"/>
                    </a:cubicBezTo>
                    <a:cubicBezTo>
                      <a:pt x="2516" y="3855"/>
                      <a:pt x="2606" y="4729"/>
                      <a:pt x="2534" y="5603"/>
                    </a:cubicBezTo>
                    <a:cubicBezTo>
                      <a:pt x="2802" y="6014"/>
                      <a:pt x="3105" y="6424"/>
                      <a:pt x="3426" y="6817"/>
                    </a:cubicBezTo>
                    <a:cubicBezTo>
                      <a:pt x="3426" y="6817"/>
                      <a:pt x="3373" y="5568"/>
                      <a:pt x="3801" y="4979"/>
                    </a:cubicBezTo>
                    <a:cubicBezTo>
                      <a:pt x="3997" y="5300"/>
                      <a:pt x="4229" y="5621"/>
                      <a:pt x="4497" y="5907"/>
                    </a:cubicBezTo>
                    <a:cubicBezTo>
                      <a:pt x="4461" y="6299"/>
                      <a:pt x="4354" y="6959"/>
                      <a:pt x="3962" y="7316"/>
                    </a:cubicBezTo>
                    <a:cubicBezTo>
                      <a:pt x="4229" y="7530"/>
                      <a:pt x="4533" y="7709"/>
                      <a:pt x="4854" y="7869"/>
                    </a:cubicBezTo>
                    <a:cubicBezTo>
                      <a:pt x="5318" y="7637"/>
                      <a:pt x="5692" y="7263"/>
                      <a:pt x="5924" y="6799"/>
                    </a:cubicBezTo>
                    <a:cubicBezTo>
                      <a:pt x="5407" y="6032"/>
                      <a:pt x="4943" y="5211"/>
                      <a:pt x="4586" y="4354"/>
                    </a:cubicBezTo>
                    <a:lnTo>
                      <a:pt x="4390" y="3962"/>
                    </a:lnTo>
                    <a:cubicBezTo>
                      <a:pt x="4033" y="3177"/>
                      <a:pt x="3569" y="2303"/>
                      <a:pt x="2927" y="1714"/>
                    </a:cubicBezTo>
                    <a:cubicBezTo>
                      <a:pt x="2374" y="1268"/>
                      <a:pt x="1785" y="911"/>
                      <a:pt x="1143" y="607"/>
                    </a:cubicBezTo>
                    <a:cubicBezTo>
                      <a:pt x="804" y="447"/>
                      <a:pt x="482" y="268"/>
                      <a:pt x="126" y="7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38"/>
              <p:cNvSpPr/>
              <p:nvPr/>
            </p:nvSpPr>
            <p:spPr>
              <a:xfrm>
                <a:off x="2668829" y="3409851"/>
                <a:ext cx="25000" cy="3937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5751" extrusionOk="0">
                    <a:moveTo>
                      <a:pt x="1" y="0"/>
                    </a:moveTo>
                    <a:lnTo>
                      <a:pt x="108" y="15309"/>
                    </a:lnTo>
                    <a:cubicBezTo>
                      <a:pt x="108" y="15604"/>
                      <a:pt x="331" y="15751"/>
                      <a:pt x="554" y="15751"/>
                    </a:cubicBezTo>
                    <a:cubicBezTo>
                      <a:pt x="777" y="15751"/>
                      <a:pt x="1000" y="15604"/>
                      <a:pt x="1000" y="15309"/>
                    </a:cubicBezTo>
                    <a:lnTo>
                      <a:pt x="893" y="553"/>
                    </a:lnTo>
                    <a:cubicBezTo>
                      <a:pt x="572" y="393"/>
                      <a:pt x="286" y="21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38"/>
              <p:cNvSpPr/>
              <p:nvPr/>
            </p:nvSpPr>
            <p:spPr>
              <a:xfrm>
                <a:off x="2632810" y="3367438"/>
                <a:ext cx="24100" cy="2912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1648" extrusionOk="0">
                    <a:moveTo>
                      <a:pt x="0" y="0"/>
                    </a:moveTo>
                    <a:lnTo>
                      <a:pt x="72" y="11206"/>
                    </a:lnTo>
                    <a:cubicBezTo>
                      <a:pt x="72" y="11500"/>
                      <a:pt x="295" y="11647"/>
                      <a:pt x="518" y="11647"/>
                    </a:cubicBezTo>
                    <a:cubicBezTo>
                      <a:pt x="741" y="11647"/>
                      <a:pt x="964" y="11500"/>
                      <a:pt x="964" y="11206"/>
                    </a:cubicBezTo>
                    <a:lnTo>
                      <a:pt x="892" y="1214"/>
                    </a:lnTo>
                    <a:cubicBezTo>
                      <a:pt x="571" y="821"/>
                      <a:pt x="268" y="42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76" name="Google Shape;3176;p38"/>
          <p:cNvGrpSpPr/>
          <p:nvPr/>
        </p:nvGrpSpPr>
        <p:grpSpPr>
          <a:xfrm rot="-1481054">
            <a:off x="7870026" y="4186442"/>
            <a:ext cx="859646" cy="814772"/>
            <a:chOff x="659900" y="3967675"/>
            <a:chExt cx="662000" cy="627400"/>
          </a:xfrm>
        </p:grpSpPr>
        <p:sp>
          <p:nvSpPr>
            <p:cNvPr id="3177" name="Google Shape;3177;p38"/>
            <p:cNvSpPr/>
            <p:nvPr/>
          </p:nvSpPr>
          <p:spPr>
            <a:xfrm>
              <a:off x="660200" y="3967675"/>
              <a:ext cx="649500" cy="627400"/>
            </a:xfrm>
            <a:custGeom>
              <a:avLst/>
              <a:gdLst/>
              <a:ahLst/>
              <a:cxnLst/>
              <a:rect l="l" t="t" r="r" b="b"/>
              <a:pathLst>
                <a:path w="25980" h="25096" extrusionOk="0">
                  <a:moveTo>
                    <a:pt x="19184" y="0"/>
                  </a:moveTo>
                  <a:cubicBezTo>
                    <a:pt x="18317" y="0"/>
                    <a:pt x="17164" y="1589"/>
                    <a:pt x="15943" y="3033"/>
                  </a:cubicBezTo>
                  <a:cubicBezTo>
                    <a:pt x="14514" y="4735"/>
                    <a:pt x="13299" y="6081"/>
                    <a:pt x="12478" y="6212"/>
                  </a:cubicBezTo>
                  <a:cubicBezTo>
                    <a:pt x="12448" y="6216"/>
                    <a:pt x="12418" y="6219"/>
                    <a:pt x="12385" y="6219"/>
                  </a:cubicBezTo>
                  <a:cubicBezTo>
                    <a:pt x="11510" y="6219"/>
                    <a:pt x="9537" y="4557"/>
                    <a:pt x="7918" y="3604"/>
                  </a:cubicBezTo>
                  <a:cubicBezTo>
                    <a:pt x="6858" y="2973"/>
                    <a:pt x="5846" y="2295"/>
                    <a:pt x="5013" y="1914"/>
                  </a:cubicBezTo>
                  <a:lnTo>
                    <a:pt x="4870" y="1842"/>
                  </a:lnTo>
                  <a:cubicBezTo>
                    <a:pt x="4822" y="1818"/>
                    <a:pt x="4774" y="1795"/>
                    <a:pt x="4715" y="1783"/>
                  </a:cubicBezTo>
                  <a:cubicBezTo>
                    <a:pt x="4536" y="1711"/>
                    <a:pt x="4358" y="1652"/>
                    <a:pt x="4167" y="1616"/>
                  </a:cubicBezTo>
                  <a:lnTo>
                    <a:pt x="4143" y="1616"/>
                  </a:lnTo>
                  <a:lnTo>
                    <a:pt x="4048" y="1604"/>
                  </a:lnTo>
                  <a:lnTo>
                    <a:pt x="3774" y="1604"/>
                  </a:lnTo>
                  <a:lnTo>
                    <a:pt x="3715" y="1616"/>
                  </a:lnTo>
                  <a:lnTo>
                    <a:pt x="3679" y="1628"/>
                  </a:lnTo>
                  <a:lnTo>
                    <a:pt x="3620" y="1640"/>
                  </a:lnTo>
                  <a:lnTo>
                    <a:pt x="3584" y="1652"/>
                  </a:lnTo>
                  <a:lnTo>
                    <a:pt x="3512" y="1687"/>
                  </a:lnTo>
                  <a:lnTo>
                    <a:pt x="3489" y="1699"/>
                  </a:lnTo>
                  <a:cubicBezTo>
                    <a:pt x="3465" y="1711"/>
                    <a:pt x="3429" y="1735"/>
                    <a:pt x="3405" y="1759"/>
                  </a:cubicBezTo>
                  <a:cubicBezTo>
                    <a:pt x="2584" y="2378"/>
                    <a:pt x="3989" y="4581"/>
                    <a:pt x="4846" y="6057"/>
                  </a:cubicBezTo>
                  <a:cubicBezTo>
                    <a:pt x="5620" y="7438"/>
                    <a:pt x="7108" y="9046"/>
                    <a:pt x="7060" y="9677"/>
                  </a:cubicBezTo>
                  <a:cubicBezTo>
                    <a:pt x="7025" y="10165"/>
                    <a:pt x="5227" y="11391"/>
                    <a:pt x="3774" y="12451"/>
                  </a:cubicBezTo>
                  <a:lnTo>
                    <a:pt x="3596" y="12570"/>
                  </a:lnTo>
                  <a:cubicBezTo>
                    <a:pt x="3429" y="12701"/>
                    <a:pt x="3262" y="12820"/>
                    <a:pt x="3108" y="12939"/>
                  </a:cubicBezTo>
                  <a:cubicBezTo>
                    <a:pt x="2953" y="13058"/>
                    <a:pt x="2810" y="13177"/>
                    <a:pt x="2679" y="13284"/>
                  </a:cubicBezTo>
                  <a:cubicBezTo>
                    <a:pt x="953" y="14701"/>
                    <a:pt x="0" y="15439"/>
                    <a:pt x="167" y="16094"/>
                  </a:cubicBezTo>
                  <a:cubicBezTo>
                    <a:pt x="167" y="16118"/>
                    <a:pt x="179" y="16130"/>
                    <a:pt x="179" y="16154"/>
                  </a:cubicBezTo>
                  <a:lnTo>
                    <a:pt x="191" y="16177"/>
                  </a:lnTo>
                  <a:cubicBezTo>
                    <a:pt x="191" y="16189"/>
                    <a:pt x="202" y="16201"/>
                    <a:pt x="214" y="16201"/>
                  </a:cubicBezTo>
                  <a:cubicBezTo>
                    <a:pt x="214" y="16213"/>
                    <a:pt x="226" y="16225"/>
                    <a:pt x="238" y="16237"/>
                  </a:cubicBezTo>
                  <a:lnTo>
                    <a:pt x="250" y="16249"/>
                  </a:lnTo>
                  <a:cubicBezTo>
                    <a:pt x="262" y="16273"/>
                    <a:pt x="274" y="16273"/>
                    <a:pt x="286" y="16284"/>
                  </a:cubicBezTo>
                  <a:lnTo>
                    <a:pt x="298" y="16296"/>
                  </a:lnTo>
                  <a:lnTo>
                    <a:pt x="345" y="16332"/>
                  </a:lnTo>
                  <a:cubicBezTo>
                    <a:pt x="570" y="16468"/>
                    <a:pt x="968" y="16521"/>
                    <a:pt x="1484" y="16521"/>
                  </a:cubicBezTo>
                  <a:cubicBezTo>
                    <a:pt x="2282" y="16521"/>
                    <a:pt x="3362" y="16393"/>
                    <a:pt x="4513" y="16249"/>
                  </a:cubicBezTo>
                  <a:cubicBezTo>
                    <a:pt x="6744" y="15974"/>
                    <a:pt x="8072" y="15780"/>
                    <a:pt x="8919" y="15780"/>
                  </a:cubicBezTo>
                  <a:cubicBezTo>
                    <a:pt x="8989" y="15780"/>
                    <a:pt x="9056" y="15782"/>
                    <a:pt x="9120" y="15784"/>
                  </a:cubicBezTo>
                  <a:cubicBezTo>
                    <a:pt x="9585" y="15808"/>
                    <a:pt x="9894" y="15915"/>
                    <a:pt x="10120" y="16106"/>
                  </a:cubicBezTo>
                  <a:lnTo>
                    <a:pt x="10144" y="16130"/>
                  </a:lnTo>
                  <a:cubicBezTo>
                    <a:pt x="10168" y="16154"/>
                    <a:pt x="10204" y="16177"/>
                    <a:pt x="10228" y="16213"/>
                  </a:cubicBezTo>
                  <a:cubicBezTo>
                    <a:pt x="10513" y="16523"/>
                    <a:pt x="10716" y="16892"/>
                    <a:pt x="10823" y="17308"/>
                  </a:cubicBezTo>
                  <a:cubicBezTo>
                    <a:pt x="11025" y="17987"/>
                    <a:pt x="11168" y="18999"/>
                    <a:pt x="11513" y="20749"/>
                  </a:cubicBezTo>
                  <a:cubicBezTo>
                    <a:pt x="11740" y="21904"/>
                    <a:pt x="11966" y="23226"/>
                    <a:pt x="12323" y="24107"/>
                  </a:cubicBezTo>
                  <a:cubicBezTo>
                    <a:pt x="12558" y="24694"/>
                    <a:pt x="12850" y="25095"/>
                    <a:pt x="13246" y="25095"/>
                  </a:cubicBezTo>
                  <a:cubicBezTo>
                    <a:pt x="13252" y="25095"/>
                    <a:pt x="13258" y="25095"/>
                    <a:pt x="13264" y="25095"/>
                  </a:cubicBezTo>
                  <a:cubicBezTo>
                    <a:pt x="13299" y="25095"/>
                    <a:pt x="13347" y="25083"/>
                    <a:pt x="13383" y="25083"/>
                  </a:cubicBezTo>
                  <a:lnTo>
                    <a:pt x="13407" y="25083"/>
                  </a:lnTo>
                  <a:cubicBezTo>
                    <a:pt x="13454" y="25071"/>
                    <a:pt x="13490" y="25059"/>
                    <a:pt x="13526" y="25036"/>
                  </a:cubicBezTo>
                  <a:cubicBezTo>
                    <a:pt x="13561" y="25024"/>
                    <a:pt x="13597" y="25000"/>
                    <a:pt x="13633" y="24976"/>
                  </a:cubicBezTo>
                  <a:lnTo>
                    <a:pt x="13657" y="24964"/>
                  </a:lnTo>
                  <a:cubicBezTo>
                    <a:pt x="14383" y="24440"/>
                    <a:pt x="14800" y="22559"/>
                    <a:pt x="15276" y="20964"/>
                  </a:cubicBezTo>
                  <a:cubicBezTo>
                    <a:pt x="15681" y="19583"/>
                    <a:pt x="15978" y="18023"/>
                    <a:pt x="16335" y="17142"/>
                  </a:cubicBezTo>
                  <a:cubicBezTo>
                    <a:pt x="16395" y="16963"/>
                    <a:pt x="16502" y="16785"/>
                    <a:pt x="16621" y="16618"/>
                  </a:cubicBezTo>
                  <a:cubicBezTo>
                    <a:pt x="16633" y="16606"/>
                    <a:pt x="16645" y="16582"/>
                    <a:pt x="16657" y="16570"/>
                  </a:cubicBezTo>
                  <a:lnTo>
                    <a:pt x="16669" y="16558"/>
                  </a:lnTo>
                  <a:cubicBezTo>
                    <a:pt x="16681" y="16546"/>
                    <a:pt x="16705" y="16535"/>
                    <a:pt x="16728" y="16523"/>
                  </a:cubicBezTo>
                  <a:cubicBezTo>
                    <a:pt x="16941" y="16370"/>
                    <a:pt x="17441" y="16325"/>
                    <a:pt x="18083" y="16325"/>
                  </a:cubicBezTo>
                  <a:cubicBezTo>
                    <a:pt x="19006" y="16325"/>
                    <a:pt x="20221" y="16418"/>
                    <a:pt x="21290" y="16418"/>
                  </a:cubicBezTo>
                  <a:cubicBezTo>
                    <a:pt x="21394" y="16418"/>
                    <a:pt x="21497" y="16417"/>
                    <a:pt x="21598" y="16415"/>
                  </a:cubicBezTo>
                  <a:cubicBezTo>
                    <a:pt x="21654" y="16415"/>
                    <a:pt x="21711" y="16414"/>
                    <a:pt x="21767" y="16414"/>
                  </a:cubicBezTo>
                  <a:cubicBezTo>
                    <a:pt x="22609" y="16414"/>
                    <a:pt x="23460" y="16488"/>
                    <a:pt x="24175" y="16488"/>
                  </a:cubicBezTo>
                  <a:cubicBezTo>
                    <a:pt x="25035" y="16488"/>
                    <a:pt x="25699" y="16382"/>
                    <a:pt x="25920" y="15915"/>
                  </a:cubicBezTo>
                  <a:cubicBezTo>
                    <a:pt x="25932" y="15880"/>
                    <a:pt x="25944" y="15844"/>
                    <a:pt x="25956" y="15820"/>
                  </a:cubicBezTo>
                  <a:lnTo>
                    <a:pt x="25968" y="15784"/>
                  </a:lnTo>
                  <a:cubicBezTo>
                    <a:pt x="25968" y="15761"/>
                    <a:pt x="25980" y="15737"/>
                    <a:pt x="25980" y="15713"/>
                  </a:cubicBezTo>
                  <a:cubicBezTo>
                    <a:pt x="25980" y="15701"/>
                    <a:pt x="25980" y="15689"/>
                    <a:pt x="25980" y="15665"/>
                  </a:cubicBezTo>
                  <a:lnTo>
                    <a:pt x="25980" y="15606"/>
                  </a:lnTo>
                  <a:lnTo>
                    <a:pt x="25980" y="15558"/>
                  </a:lnTo>
                  <a:cubicBezTo>
                    <a:pt x="25980" y="15534"/>
                    <a:pt x="25980" y="15511"/>
                    <a:pt x="25968" y="15487"/>
                  </a:cubicBezTo>
                  <a:cubicBezTo>
                    <a:pt x="25968" y="15451"/>
                    <a:pt x="25956" y="15427"/>
                    <a:pt x="25956" y="15392"/>
                  </a:cubicBezTo>
                  <a:cubicBezTo>
                    <a:pt x="25956" y="15380"/>
                    <a:pt x="25956" y="15368"/>
                    <a:pt x="25944" y="15356"/>
                  </a:cubicBezTo>
                  <a:cubicBezTo>
                    <a:pt x="25932" y="15332"/>
                    <a:pt x="25932" y="15308"/>
                    <a:pt x="25920" y="15284"/>
                  </a:cubicBezTo>
                  <a:lnTo>
                    <a:pt x="25908" y="15261"/>
                  </a:lnTo>
                  <a:cubicBezTo>
                    <a:pt x="25896" y="15237"/>
                    <a:pt x="25884" y="15213"/>
                    <a:pt x="25872" y="15177"/>
                  </a:cubicBezTo>
                  <a:cubicBezTo>
                    <a:pt x="25372" y="14141"/>
                    <a:pt x="23193" y="12939"/>
                    <a:pt x="21777" y="12058"/>
                  </a:cubicBezTo>
                  <a:cubicBezTo>
                    <a:pt x="20122" y="11010"/>
                    <a:pt x="18562" y="10498"/>
                    <a:pt x="18490" y="9915"/>
                  </a:cubicBezTo>
                  <a:cubicBezTo>
                    <a:pt x="18407" y="9272"/>
                    <a:pt x="19205" y="7629"/>
                    <a:pt x="19610" y="5033"/>
                  </a:cubicBezTo>
                  <a:cubicBezTo>
                    <a:pt x="20074" y="2104"/>
                    <a:pt x="20265" y="675"/>
                    <a:pt x="19622" y="163"/>
                  </a:cubicBezTo>
                  <a:cubicBezTo>
                    <a:pt x="19486" y="51"/>
                    <a:pt x="19339" y="0"/>
                    <a:pt x="1918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8" name="Google Shape;3178;p38"/>
            <p:cNvGrpSpPr/>
            <p:nvPr/>
          </p:nvGrpSpPr>
          <p:grpSpPr>
            <a:xfrm>
              <a:off x="659900" y="3967675"/>
              <a:ext cx="662000" cy="627400"/>
              <a:chOff x="659900" y="3967675"/>
              <a:chExt cx="662000" cy="627400"/>
            </a:xfrm>
          </p:grpSpPr>
          <p:sp>
            <p:nvSpPr>
              <p:cNvPr id="3179" name="Google Shape;3179;p38"/>
              <p:cNvSpPr/>
              <p:nvPr/>
            </p:nvSpPr>
            <p:spPr>
              <a:xfrm>
                <a:off x="659900" y="3967675"/>
                <a:ext cx="662000" cy="627100"/>
              </a:xfrm>
              <a:custGeom>
                <a:avLst/>
                <a:gdLst/>
                <a:ahLst/>
                <a:cxnLst/>
                <a:rect l="l" t="t" r="r" b="b"/>
                <a:pathLst>
                  <a:path w="26480" h="25084" extrusionOk="0">
                    <a:moveTo>
                      <a:pt x="19196" y="0"/>
                    </a:moveTo>
                    <a:cubicBezTo>
                      <a:pt x="18329" y="0"/>
                      <a:pt x="17176" y="1589"/>
                      <a:pt x="15955" y="3033"/>
                    </a:cubicBezTo>
                    <a:cubicBezTo>
                      <a:pt x="14526" y="4735"/>
                      <a:pt x="13311" y="6081"/>
                      <a:pt x="12490" y="6212"/>
                    </a:cubicBezTo>
                    <a:cubicBezTo>
                      <a:pt x="12460" y="6216"/>
                      <a:pt x="12430" y="6219"/>
                      <a:pt x="12397" y="6219"/>
                    </a:cubicBezTo>
                    <a:cubicBezTo>
                      <a:pt x="11522" y="6219"/>
                      <a:pt x="9549" y="4557"/>
                      <a:pt x="7930" y="3604"/>
                    </a:cubicBezTo>
                    <a:cubicBezTo>
                      <a:pt x="6339" y="2662"/>
                      <a:pt x="4846" y="1590"/>
                      <a:pt x="3917" y="1590"/>
                    </a:cubicBezTo>
                    <a:cubicBezTo>
                      <a:pt x="3719" y="1590"/>
                      <a:pt x="3547" y="1638"/>
                      <a:pt x="3405" y="1747"/>
                    </a:cubicBezTo>
                    <a:cubicBezTo>
                      <a:pt x="2596" y="2366"/>
                      <a:pt x="3989" y="4569"/>
                      <a:pt x="4834" y="6045"/>
                    </a:cubicBezTo>
                    <a:cubicBezTo>
                      <a:pt x="5656" y="7462"/>
                      <a:pt x="7108" y="9034"/>
                      <a:pt x="7061" y="9665"/>
                    </a:cubicBezTo>
                    <a:cubicBezTo>
                      <a:pt x="7013" y="10284"/>
                      <a:pt x="4072" y="12129"/>
                      <a:pt x="2679" y="13272"/>
                    </a:cubicBezTo>
                    <a:cubicBezTo>
                      <a:pt x="941" y="14701"/>
                      <a:pt x="0" y="15427"/>
                      <a:pt x="155" y="16094"/>
                    </a:cubicBezTo>
                    <a:cubicBezTo>
                      <a:pt x="235" y="16407"/>
                      <a:pt x="726" y="16519"/>
                      <a:pt x="1460" y="16519"/>
                    </a:cubicBezTo>
                    <a:cubicBezTo>
                      <a:pt x="2261" y="16519"/>
                      <a:pt x="3351" y="16386"/>
                      <a:pt x="4513" y="16237"/>
                    </a:cubicBezTo>
                    <a:cubicBezTo>
                      <a:pt x="6700" y="15961"/>
                      <a:pt x="8017" y="15772"/>
                      <a:pt x="8867" y="15772"/>
                    </a:cubicBezTo>
                    <a:cubicBezTo>
                      <a:pt x="9558" y="15772"/>
                      <a:pt x="9939" y="15897"/>
                      <a:pt x="10228" y="16201"/>
                    </a:cubicBezTo>
                    <a:cubicBezTo>
                      <a:pt x="10930" y="16963"/>
                      <a:pt x="10918" y="17797"/>
                      <a:pt x="11514" y="20737"/>
                    </a:cubicBezTo>
                    <a:cubicBezTo>
                      <a:pt x="11892" y="22676"/>
                      <a:pt x="12270" y="25084"/>
                      <a:pt x="13242" y="25084"/>
                    </a:cubicBezTo>
                    <a:cubicBezTo>
                      <a:pt x="13249" y="25084"/>
                      <a:pt x="13257" y="25083"/>
                      <a:pt x="13264" y="25083"/>
                    </a:cubicBezTo>
                    <a:cubicBezTo>
                      <a:pt x="14252" y="25059"/>
                      <a:pt x="14716" y="22809"/>
                      <a:pt x="15276" y="20952"/>
                    </a:cubicBezTo>
                    <a:cubicBezTo>
                      <a:pt x="15824" y="19082"/>
                      <a:pt x="16169" y="16892"/>
                      <a:pt x="16728" y="16511"/>
                    </a:cubicBezTo>
                    <a:cubicBezTo>
                      <a:pt x="16944" y="16356"/>
                      <a:pt x="17458" y="16310"/>
                      <a:pt x="18116" y="16310"/>
                    </a:cubicBezTo>
                    <a:cubicBezTo>
                      <a:pt x="19062" y="16310"/>
                      <a:pt x="20305" y="16405"/>
                      <a:pt x="21384" y="16405"/>
                    </a:cubicBezTo>
                    <a:cubicBezTo>
                      <a:pt x="21456" y="16405"/>
                      <a:pt x="21528" y="16404"/>
                      <a:pt x="21598" y="16404"/>
                    </a:cubicBezTo>
                    <a:cubicBezTo>
                      <a:pt x="21654" y="16403"/>
                      <a:pt x="21711" y="16403"/>
                      <a:pt x="21767" y="16403"/>
                    </a:cubicBezTo>
                    <a:cubicBezTo>
                      <a:pt x="22609" y="16403"/>
                      <a:pt x="23460" y="16476"/>
                      <a:pt x="24175" y="16476"/>
                    </a:cubicBezTo>
                    <a:cubicBezTo>
                      <a:pt x="25035" y="16476"/>
                      <a:pt x="25699" y="16370"/>
                      <a:pt x="25920" y="15903"/>
                    </a:cubicBezTo>
                    <a:cubicBezTo>
                      <a:pt x="26480" y="14725"/>
                      <a:pt x="23539" y="13141"/>
                      <a:pt x="21789" y="12046"/>
                    </a:cubicBezTo>
                    <a:cubicBezTo>
                      <a:pt x="20134" y="11010"/>
                      <a:pt x="18574" y="10498"/>
                      <a:pt x="18502" y="9903"/>
                    </a:cubicBezTo>
                    <a:cubicBezTo>
                      <a:pt x="18419" y="9260"/>
                      <a:pt x="19205" y="7617"/>
                      <a:pt x="19622" y="5021"/>
                    </a:cubicBezTo>
                    <a:cubicBezTo>
                      <a:pt x="20086" y="2116"/>
                      <a:pt x="20277" y="675"/>
                      <a:pt x="19634" y="163"/>
                    </a:cubicBezTo>
                    <a:cubicBezTo>
                      <a:pt x="19498" y="51"/>
                      <a:pt x="19351" y="0"/>
                      <a:pt x="191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38"/>
              <p:cNvSpPr/>
              <p:nvPr/>
            </p:nvSpPr>
            <p:spPr>
              <a:xfrm>
                <a:off x="1068275" y="4341175"/>
                <a:ext cx="2422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2202" extrusionOk="0">
                    <a:moveTo>
                      <a:pt x="9549" y="237"/>
                    </a:moveTo>
                    <a:cubicBezTo>
                      <a:pt x="9552" y="242"/>
                      <a:pt x="9554" y="247"/>
                      <a:pt x="9557" y="252"/>
                    </a:cubicBezTo>
                    <a:lnTo>
                      <a:pt x="9557" y="252"/>
                    </a:lnTo>
                    <a:cubicBezTo>
                      <a:pt x="9555" y="247"/>
                      <a:pt x="9552" y="242"/>
                      <a:pt x="9549" y="237"/>
                    </a:cubicBezTo>
                    <a:close/>
                    <a:moveTo>
                      <a:pt x="1416" y="1"/>
                    </a:moveTo>
                    <a:cubicBezTo>
                      <a:pt x="490" y="1"/>
                      <a:pt x="469" y="797"/>
                      <a:pt x="1" y="2202"/>
                    </a:cubicBezTo>
                    <a:cubicBezTo>
                      <a:pt x="120" y="1904"/>
                      <a:pt x="251" y="1678"/>
                      <a:pt x="393" y="1571"/>
                    </a:cubicBezTo>
                    <a:cubicBezTo>
                      <a:pt x="604" y="1419"/>
                      <a:pt x="1099" y="1374"/>
                      <a:pt x="1734" y="1374"/>
                    </a:cubicBezTo>
                    <a:cubicBezTo>
                      <a:pt x="2688" y="1374"/>
                      <a:pt x="3959" y="1477"/>
                      <a:pt x="5057" y="1477"/>
                    </a:cubicBezTo>
                    <a:cubicBezTo>
                      <a:pt x="5127" y="1477"/>
                      <a:pt x="5195" y="1476"/>
                      <a:pt x="5263" y="1475"/>
                    </a:cubicBezTo>
                    <a:cubicBezTo>
                      <a:pt x="5321" y="1475"/>
                      <a:pt x="5379" y="1474"/>
                      <a:pt x="5437" y="1474"/>
                    </a:cubicBezTo>
                    <a:cubicBezTo>
                      <a:pt x="6262" y="1474"/>
                      <a:pt x="7095" y="1543"/>
                      <a:pt x="7801" y="1543"/>
                    </a:cubicBezTo>
                    <a:cubicBezTo>
                      <a:pt x="8680" y="1543"/>
                      <a:pt x="9361" y="1437"/>
                      <a:pt x="9585" y="963"/>
                    </a:cubicBezTo>
                    <a:cubicBezTo>
                      <a:pt x="9690" y="742"/>
                      <a:pt x="9669" y="475"/>
                      <a:pt x="9557" y="252"/>
                    </a:cubicBezTo>
                    <a:lnTo>
                      <a:pt x="9557" y="252"/>
                    </a:lnTo>
                    <a:cubicBezTo>
                      <a:pt x="9643" y="445"/>
                      <a:pt x="9383" y="911"/>
                      <a:pt x="8520" y="911"/>
                    </a:cubicBezTo>
                    <a:cubicBezTo>
                      <a:pt x="8423" y="911"/>
                      <a:pt x="8317" y="905"/>
                      <a:pt x="8204" y="892"/>
                    </a:cubicBezTo>
                    <a:cubicBezTo>
                      <a:pt x="7049" y="761"/>
                      <a:pt x="3084" y="249"/>
                      <a:pt x="1786" y="35"/>
                    </a:cubicBezTo>
                    <a:cubicBezTo>
                      <a:pt x="1649" y="12"/>
                      <a:pt x="1526" y="1"/>
                      <a:pt x="141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38"/>
              <p:cNvSpPr/>
              <p:nvPr/>
            </p:nvSpPr>
            <p:spPr>
              <a:xfrm>
                <a:off x="659900" y="4007400"/>
                <a:ext cx="239325" cy="3733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4934" extrusionOk="0">
                    <a:moveTo>
                      <a:pt x="3916" y="1"/>
                    </a:moveTo>
                    <a:cubicBezTo>
                      <a:pt x="3719" y="1"/>
                      <a:pt x="3548" y="49"/>
                      <a:pt x="3405" y="158"/>
                    </a:cubicBezTo>
                    <a:cubicBezTo>
                      <a:pt x="2584" y="789"/>
                      <a:pt x="4001" y="2980"/>
                      <a:pt x="4834" y="4468"/>
                    </a:cubicBezTo>
                    <a:cubicBezTo>
                      <a:pt x="5620" y="5837"/>
                      <a:pt x="7108" y="7457"/>
                      <a:pt x="7061" y="8076"/>
                    </a:cubicBezTo>
                    <a:cubicBezTo>
                      <a:pt x="7013" y="8707"/>
                      <a:pt x="4072" y="10540"/>
                      <a:pt x="2679" y="11683"/>
                    </a:cubicBezTo>
                    <a:cubicBezTo>
                      <a:pt x="941" y="13112"/>
                      <a:pt x="0" y="13838"/>
                      <a:pt x="155" y="14505"/>
                    </a:cubicBezTo>
                    <a:cubicBezTo>
                      <a:pt x="238" y="14815"/>
                      <a:pt x="738" y="14934"/>
                      <a:pt x="1477" y="14934"/>
                    </a:cubicBezTo>
                    <a:cubicBezTo>
                      <a:pt x="798" y="14541"/>
                      <a:pt x="1084" y="14076"/>
                      <a:pt x="1929" y="13362"/>
                    </a:cubicBezTo>
                    <a:cubicBezTo>
                      <a:pt x="2774" y="12636"/>
                      <a:pt x="8263" y="9397"/>
                      <a:pt x="8918" y="8600"/>
                    </a:cubicBezTo>
                    <a:cubicBezTo>
                      <a:pt x="9573" y="7802"/>
                      <a:pt x="8680" y="6718"/>
                      <a:pt x="6632" y="3992"/>
                    </a:cubicBezTo>
                    <a:cubicBezTo>
                      <a:pt x="4852" y="1612"/>
                      <a:pt x="4709" y="500"/>
                      <a:pt x="5242" y="500"/>
                    </a:cubicBezTo>
                    <a:cubicBezTo>
                      <a:pt x="5322" y="500"/>
                      <a:pt x="5417" y="525"/>
                      <a:pt x="5525" y="575"/>
                    </a:cubicBezTo>
                    <a:cubicBezTo>
                      <a:pt x="4896" y="232"/>
                      <a:pt x="4346" y="1"/>
                      <a:pt x="391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8"/>
              <p:cNvSpPr/>
              <p:nvPr/>
            </p:nvSpPr>
            <p:spPr>
              <a:xfrm>
                <a:off x="887900" y="4359425"/>
                <a:ext cx="126225" cy="2356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9426" extrusionOk="0">
                    <a:moveTo>
                      <a:pt x="1182" y="1"/>
                    </a:moveTo>
                    <a:cubicBezTo>
                      <a:pt x="840" y="1"/>
                      <a:pt x="448" y="45"/>
                      <a:pt x="0" y="114"/>
                    </a:cubicBezTo>
                    <a:cubicBezTo>
                      <a:pt x="536" y="150"/>
                      <a:pt x="858" y="269"/>
                      <a:pt x="1108" y="543"/>
                    </a:cubicBezTo>
                    <a:cubicBezTo>
                      <a:pt x="1810" y="1293"/>
                      <a:pt x="1798" y="2127"/>
                      <a:pt x="2394" y="5079"/>
                    </a:cubicBezTo>
                    <a:cubicBezTo>
                      <a:pt x="2773" y="7011"/>
                      <a:pt x="3152" y="9425"/>
                      <a:pt x="4129" y="9425"/>
                    </a:cubicBezTo>
                    <a:cubicBezTo>
                      <a:pt x="4134" y="9425"/>
                      <a:pt x="4139" y="9425"/>
                      <a:pt x="4144" y="9425"/>
                    </a:cubicBezTo>
                    <a:cubicBezTo>
                      <a:pt x="4501" y="9413"/>
                      <a:pt x="4799" y="9104"/>
                      <a:pt x="5049" y="8627"/>
                    </a:cubicBezTo>
                    <a:cubicBezTo>
                      <a:pt x="5043" y="8627"/>
                      <a:pt x="4836" y="8743"/>
                      <a:pt x="4592" y="8743"/>
                    </a:cubicBezTo>
                    <a:cubicBezTo>
                      <a:pt x="4322" y="8743"/>
                      <a:pt x="4007" y="8602"/>
                      <a:pt x="3870" y="8008"/>
                    </a:cubicBezTo>
                    <a:cubicBezTo>
                      <a:pt x="3608" y="6865"/>
                      <a:pt x="3286" y="3591"/>
                      <a:pt x="2953" y="1627"/>
                    </a:cubicBezTo>
                    <a:cubicBezTo>
                      <a:pt x="2749" y="383"/>
                      <a:pt x="2186" y="1"/>
                      <a:pt x="1182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8"/>
              <p:cNvSpPr/>
              <p:nvPr/>
            </p:nvSpPr>
            <p:spPr>
              <a:xfrm>
                <a:off x="801875" y="4310950"/>
                <a:ext cx="190225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3842" extrusionOk="0">
                    <a:moveTo>
                      <a:pt x="4908" y="1"/>
                    </a:moveTo>
                    <a:cubicBezTo>
                      <a:pt x="3310" y="1"/>
                      <a:pt x="1728" y="311"/>
                      <a:pt x="239" y="922"/>
                    </a:cubicBezTo>
                    <a:cubicBezTo>
                      <a:pt x="167" y="946"/>
                      <a:pt x="108" y="994"/>
                      <a:pt x="60" y="1053"/>
                    </a:cubicBezTo>
                    <a:cubicBezTo>
                      <a:pt x="0" y="1160"/>
                      <a:pt x="36" y="1291"/>
                      <a:pt x="131" y="1375"/>
                    </a:cubicBezTo>
                    <a:cubicBezTo>
                      <a:pt x="258" y="1486"/>
                      <a:pt x="471" y="1519"/>
                      <a:pt x="700" y="1519"/>
                    </a:cubicBezTo>
                    <a:cubicBezTo>
                      <a:pt x="988" y="1519"/>
                      <a:pt x="1302" y="1466"/>
                      <a:pt x="1501" y="1446"/>
                    </a:cubicBezTo>
                    <a:cubicBezTo>
                      <a:pt x="2212" y="1391"/>
                      <a:pt x="2924" y="1362"/>
                      <a:pt x="3632" y="1362"/>
                    </a:cubicBezTo>
                    <a:cubicBezTo>
                      <a:pt x="4002" y="1362"/>
                      <a:pt x="4371" y="1370"/>
                      <a:pt x="4739" y="1387"/>
                    </a:cubicBezTo>
                    <a:cubicBezTo>
                      <a:pt x="5192" y="1410"/>
                      <a:pt x="5644" y="1434"/>
                      <a:pt x="6025" y="1661"/>
                    </a:cubicBezTo>
                    <a:cubicBezTo>
                      <a:pt x="6669" y="1778"/>
                      <a:pt x="6910" y="3841"/>
                      <a:pt x="7201" y="3841"/>
                    </a:cubicBezTo>
                    <a:cubicBezTo>
                      <a:pt x="7206" y="3841"/>
                      <a:pt x="7211" y="3841"/>
                      <a:pt x="7216" y="3839"/>
                    </a:cubicBezTo>
                    <a:cubicBezTo>
                      <a:pt x="7609" y="3744"/>
                      <a:pt x="7513" y="2089"/>
                      <a:pt x="7513" y="1815"/>
                    </a:cubicBezTo>
                    <a:cubicBezTo>
                      <a:pt x="7525" y="1518"/>
                      <a:pt x="7466" y="1220"/>
                      <a:pt x="7347" y="946"/>
                    </a:cubicBezTo>
                    <a:cubicBezTo>
                      <a:pt x="6989" y="220"/>
                      <a:pt x="6061" y="29"/>
                      <a:pt x="5251" y="6"/>
                    </a:cubicBezTo>
                    <a:cubicBezTo>
                      <a:pt x="5137" y="2"/>
                      <a:pt x="5022" y="1"/>
                      <a:pt x="4908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8"/>
              <p:cNvSpPr/>
              <p:nvPr/>
            </p:nvSpPr>
            <p:spPr>
              <a:xfrm>
                <a:off x="1108750" y="3983225"/>
                <a:ext cx="47350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7318" extrusionOk="0">
                    <a:moveTo>
                      <a:pt x="1207" y="1"/>
                    </a:moveTo>
                    <a:cubicBezTo>
                      <a:pt x="1090" y="1"/>
                      <a:pt x="970" y="51"/>
                      <a:pt x="858" y="172"/>
                    </a:cubicBezTo>
                    <a:cubicBezTo>
                      <a:pt x="739" y="339"/>
                      <a:pt x="668" y="530"/>
                      <a:pt x="656" y="732"/>
                    </a:cubicBezTo>
                    <a:cubicBezTo>
                      <a:pt x="418" y="2316"/>
                      <a:pt x="251" y="3923"/>
                      <a:pt x="96" y="5530"/>
                    </a:cubicBezTo>
                    <a:cubicBezTo>
                      <a:pt x="13" y="6054"/>
                      <a:pt x="1" y="6590"/>
                      <a:pt x="48" y="7126"/>
                    </a:cubicBezTo>
                    <a:cubicBezTo>
                      <a:pt x="60" y="7205"/>
                      <a:pt x="104" y="7317"/>
                      <a:pt x="200" y="7317"/>
                    </a:cubicBezTo>
                    <a:cubicBezTo>
                      <a:pt x="205" y="7317"/>
                      <a:pt x="210" y="7317"/>
                      <a:pt x="215" y="7316"/>
                    </a:cubicBezTo>
                    <a:cubicBezTo>
                      <a:pt x="275" y="7304"/>
                      <a:pt x="322" y="7269"/>
                      <a:pt x="346" y="7209"/>
                    </a:cubicBezTo>
                    <a:cubicBezTo>
                      <a:pt x="608" y="6649"/>
                      <a:pt x="799" y="6066"/>
                      <a:pt x="929" y="5471"/>
                    </a:cubicBezTo>
                    <a:cubicBezTo>
                      <a:pt x="1132" y="4637"/>
                      <a:pt x="1310" y="3780"/>
                      <a:pt x="1477" y="2947"/>
                    </a:cubicBezTo>
                    <a:cubicBezTo>
                      <a:pt x="1561" y="2518"/>
                      <a:pt x="1644" y="2089"/>
                      <a:pt x="1727" y="1661"/>
                    </a:cubicBezTo>
                    <a:cubicBezTo>
                      <a:pt x="1787" y="1292"/>
                      <a:pt x="1894" y="1018"/>
                      <a:pt x="1834" y="625"/>
                    </a:cubicBezTo>
                    <a:cubicBezTo>
                      <a:pt x="1791" y="341"/>
                      <a:pt x="1512" y="1"/>
                      <a:pt x="1207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8"/>
              <p:cNvSpPr/>
              <p:nvPr/>
            </p:nvSpPr>
            <p:spPr>
              <a:xfrm>
                <a:off x="1132175" y="4257650"/>
                <a:ext cx="1139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09" extrusionOk="0">
                    <a:moveTo>
                      <a:pt x="423" y="0"/>
                    </a:moveTo>
                    <a:cubicBezTo>
                      <a:pt x="152" y="0"/>
                      <a:pt x="0" y="251"/>
                      <a:pt x="243" y="542"/>
                    </a:cubicBezTo>
                    <a:cubicBezTo>
                      <a:pt x="326" y="625"/>
                      <a:pt x="433" y="709"/>
                      <a:pt x="540" y="768"/>
                    </a:cubicBezTo>
                    <a:lnTo>
                      <a:pt x="540" y="780"/>
                    </a:lnTo>
                    <a:cubicBezTo>
                      <a:pt x="1588" y="1423"/>
                      <a:pt x="2695" y="1947"/>
                      <a:pt x="3850" y="2364"/>
                    </a:cubicBezTo>
                    <a:cubicBezTo>
                      <a:pt x="3993" y="2423"/>
                      <a:pt x="4148" y="2483"/>
                      <a:pt x="4303" y="2507"/>
                    </a:cubicBezTo>
                    <a:cubicBezTo>
                      <a:pt x="4315" y="2508"/>
                      <a:pt x="4327" y="2509"/>
                      <a:pt x="4338" y="2509"/>
                    </a:cubicBezTo>
                    <a:cubicBezTo>
                      <a:pt x="4501" y="2509"/>
                      <a:pt x="4557" y="2352"/>
                      <a:pt x="4445" y="2185"/>
                    </a:cubicBezTo>
                    <a:cubicBezTo>
                      <a:pt x="4398" y="2138"/>
                      <a:pt x="4350" y="2090"/>
                      <a:pt x="4279" y="2054"/>
                    </a:cubicBezTo>
                    <a:cubicBezTo>
                      <a:pt x="3672" y="1661"/>
                      <a:pt x="3029" y="1328"/>
                      <a:pt x="2409" y="959"/>
                    </a:cubicBezTo>
                    <a:cubicBezTo>
                      <a:pt x="1838" y="602"/>
                      <a:pt x="1243" y="292"/>
                      <a:pt x="624" y="42"/>
                    </a:cubicBezTo>
                    <a:cubicBezTo>
                      <a:pt x="553" y="13"/>
                      <a:pt x="485" y="0"/>
                      <a:pt x="423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8"/>
              <p:cNvSpPr/>
              <p:nvPr/>
            </p:nvSpPr>
            <p:spPr>
              <a:xfrm>
                <a:off x="1255500" y="4320700"/>
                <a:ext cx="253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557" extrusionOk="0">
                    <a:moveTo>
                      <a:pt x="206" y="0"/>
                    </a:moveTo>
                    <a:cubicBezTo>
                      <a:pt x="154" y="0"/>
                      <a:pt x="108" y="13"/>
                      <a:pt x="72" y="44"/>
                    </a:cubicBezTo>
                    <a:cubicBezTo>
                      <a:pt x="1" y="104"/>
                      <a:pt x="1" y="223"/>
                      <a:pt x="60" y="294"/>
                    </a:cubicBezTo>
                    <a:cubicBezTo>
                      <a:pt x="203" y="473"/>
                      <a:pt x="596" y="544"/>
                      <a:pt x="810" y="556"/>
                    </a:cubicBezTo>
                    <a:cubicBezTo>
                      <a:pt x="882" y="556"/>
                      <a:pt x="953" y="556"/>
                      <a:pt x="989" y="509"/>
                    </a:cubicBezTo>
                    <a:cubicBezTo>
                      <a:pt x="1013" y="461"/>
                      <a:pt x="1013" y="389"/>
                      <a:pt x="965" y="354"/>
                    </a:cubicBezTo>
                    <a:cubicBezTo>
                      <a:pt x="929" y="318"/>
                      <a:pt x="894" y="294"/>
                      <a:pt x="846" y="270"/>
                    </a:cubicBezTo>
                    <a:cubicBezTo>
                      <a:pt x="713" y="204"/>
                      <a:pt x="41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8"/>
              <p:cNvSpPr/>
              <p:nvPr/>
            </p:nvSpPr>
            <p:spPr>
              <a:xfrm>
                <a:off x="1061825" y="4076800"/>
                <a:ext cx="442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493" extrusionOk="0">
                    <a:moveTo>
                      <a:pt x="962" y="0"/>
                    </a:moveTo>
                    <a:cubicBezTo>
                      <a:pt x="383" y="0"/>
                      <a:pt x="1" y="661"/>
                      <a:pt x="354" y="1168"/>
                    </a:cubicBezTo>
                    <a:cubicBezTo>
                      <a:pt x="503" y="1390"/>
                      <a:pt x="733" y="1493"/>
                      <a:pt x="962" y="1493"/>
                    </a:cubicBezTo>
                    <a:cubicBezTo>
                      <a:pt x="1297" y="1493"/>
                      <a:pt x="1628" y="1272"/>
                      <a:pt x="1699" y="882"/>
                    </a:cubicBezTo>
                    <a:cubicBezTo>
                      <a:pt x="1771" y="478"/>
                      <a:pt x="1497" y="97"/>
                      <a:pt x="1104" y="13"/>
                    </a:cubicBezTo>
                    <a:cubicBezTo>
                      <a:pt x="1056" y="4"/>
                      <a:pt x="1008" y="0"/>
                      <a:pt x="96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38"/>
              <p:cNvSpPr/>
              <p:nvPr/>
            </p:nvSpPr>
            <p:spPr>
              <a:xfrm>
                <a:off x="1025200" y="4153300"/>
                <a:ext cx="443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493" extrusionOk="0">
                    <a:moveTo>
                      <a:pt x="953" y="0"/>
                    </a:moveTo>
                    <a:cubicBezTo>
                      <a:pt x="384" y="0"/>
                      <a:pt x="1" y="661"/>
                      <a:pt x="342" y="1168"/>
                    </a:cubicBezTo>
                    <a:cubicBezTo>
                      <a:pt x="497" y="1390"/>
                      <a:pt x="728" y="1493"/>
                      <a:pt x="955" y="1493"/>
                    </a:cubicBezTo>
                    <a:cubicBezTo>
                      <a:pt x="1289" y="1493"/>
                      <a:pt x="1617" y="1272"/>
                      <a:pt x="1688" y="882"/>
                    </a:cubicBezTo>
                    <a:cubicBezTo>
                      <a:pt x="1771" y="478"/>
                      <a:pt x="1497" y="85"/>
                      <a:pt x="1093" y="13"/>
                    </a:cubicBezTo>
                    <a:cubicBezTo>
                      <a:pt x="1045" y="4"/>
                      <a:pt x="999" y="0"/>
                      <a:pt x="953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38"/>
              <p:cNvSpPr/>
              <p:nvPr/>
            </p:nvSpPr>
            <p:spPr>
              <a:xfrm>
                <a:off x="991050" y="4215150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7" y="0"/>
                    </a:moveTo>
                    <a:cubicBezTo>
                      <a:pt x="375" y="0"/>
                      <a:pt x="1" y="655"/>
                      <a:pt x="351" y="1159"/>
                    </a:cubicBezTo>
                    <a:cubicBezTo>
                      <a:pt x="506" y="1381"/>
                      <a:pt x="736" y="1483"/>
                      <a:pt x="964" y="1483"/>
                    </a:cubicBezTo>
                    <a:cubicBezTo>
                      <a:pt x="1298" y="1483"/>
                      <a:pt x="1626" y="1262"/>
                      <a:pt x="1697" y="873"/>
                    </a:cubicBezTo>
                    <a:cubicBezTo>
                      <a:pt x="1768" y="468"/>
                      <a:pt x="1506" y="87"/>
                      <a:pt x="1101" y="16"/>
                    </a:cubicBezTo>
                    <a:cubicBezTo>
                      <a:pt x="1049" y="5"/>
                      <a:pt x="997" y="0"/>
                      <a:pt x="947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8"/>
              <p:cNvSpPr/>
              <p:nvPr/>
            </p:nvSpPr>
            <p:spPr>
              <a:xfrm>
                <a:off x="924675" y="4165150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9" y="0"/>
                    </a:moveTo>
                    <a:cubicBezTo>
                      <a:pt x="376" y="0"/>
                      <a:pt x="0" y="665"/>
                      <a:pt x="351" y="1158"/>
                    </a:cubicBezTo>
                    <a:cubicBezTo>
                      <a:pt x="505" y="1380"/>
                      <a:pt x="736" y="1483"/>
                      <a:pt x="964" y="1483"/>
                    </a:cubicBezTo>
                    <a:cubicBezTo>
                      <a:pt x="1298" y="1483"/>
                      <a:pt x="1626" y="1262"/>
                      <a:pt x="1696" y="873"/>
                    </a:cubicBezTo>
                    <a:cubicBezTo>
                      <a:pt x="1768" y="468"/>
                      <a:pt x="1506" y="87"/>
                      <a:pt x="1101" y="15"/>
                    </a:cubicBezTo>
                    <a:cubicBezTo>
                      <a:pt x="1049" y="5"/>
                      <a:pt x="998" y="0"/>
                      <a:pt x="94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38"/>
              <p:cNvSpPr/>
              <p:nvPr/>
            </p:nvSpPr>
            <p:spPr>
              <a:xfrm>
                <a:off x="846400" y="4097875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7" y="0"/>
                    </a:moveTo>
                    <a:cubicBezTo>
                      <a:pt x="375" y="0"/>
                      <a:pt x="0" y="655"/>
                      <a:pt x="351" y="1159"/>
                    </a:cubicBezTo>
                    <a:cubicBezTo>
                      <a:pt x="500" y="1381"/>
                      <a:pt x="730" y="1483"/>
                      <a:pt x="958" y="1483"/>
                    </a:cubicBezTo>
                    <a:cubicBezTo>
                      <a:pt x="1293" y="1483"/>
                      <a:pt x="1625" y="1262"/>
                      <a:pt x="1696" y="873"/>
                    </a:cubicBezTo>
                    <a:cubicBezTo>
                      <a:pt x="1768" y="468"/>
                      <a:pt x="1506" y="87"/>
                      <a:pt x="1101" y="16"/>
                    </a:cubicBezTo>
                    <a:cubicBezTo>
                      <a:pt x="1048" y="5"/>
                      <a:pt x="997" y="0"/>
                      <a:pt x="947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38"/>
              <p:cNvSpPr/>
              <p:nvPr/>
            </p:nvSpPr>
            <p:spPr>
              <a:xfrm>
                <a:off x="769600" y="4310400"/>
                <a:ext cx="442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91" extrusionOk="0">
                    <a:moveTo>
                      <a:pt x="949" y="0"/>
                    </a:moveTo>
                    <a:cubicBezTo>
                      <a:pt x="376" y="0"/>
                      <a:pt x="0" y="666"/>
                      <a:pt x="351" y="1171"/>
                    </a:cubicBezTo>
                    <a:cubicBezTo>
                      <a:pt x="499" y="1390"/>
                      <a:pt x="725" y="1491"/>
                      <a:pt x="951" y="1491"/>
                    </a:cubicBezTo>
                    <a:cubicBezTo>
                      <a:pt x="1288" y="1491"/>
                      <a:pt x="1625" y="1265"/>
                      <a:pt x="1696" y="873"/>
                    </a:cubicBezTo>
                    <a:cubicBezTo>
                      <a:pt x="1768" y="480"/>
                      <a:pt x="1506" y="87"/>
                      <a:pt x="1101" y="16"/>
                    </a:cubicBezTo>
                    <a:cubicBezTo>
                      <a:pt x="1049" y="5"/>
                      <a:pt x="998" y="0"/>
                      <a:pt x="94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38"/>
              <p:cNvSpPr/>
              <p:nvPr/>
            </p:nvSpPr>
            <p:spPr>
              <a:xfrm>
                <a:off x="865450" y="4282700"/>
                <a:ext cx="4420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5" extrusionOk="0">
                    <a:moveTo>
                      <a:pt x="947" y="1"/>
                    </a:moveTo>
                    <a:cubicBezTo>
                      <a:pt x="375" y="1"/>
                      <a:pt x="0" y="656"/>
                      <a:pt x="351" y="1159"/>
                    </a:cubicBezTo>
                    <a:cubicBezTo>
                      <a:pt x="505" y="1381"/>
                      <a:pt x="736" y="1484"/>
                      <a:pt x="964" y="1484"/>
                    </a:cubicBezTo>
                    <a:cubicBezTo>
                      <a:pt x="1298" y="1484"/>
                      <a:pt x="1625" y="1263"/>
                      <a:pt x="1696" y="874"/>
                    </a:cubicBezTo>
                    <a:cubicBezTo>
                      <a:pt x="1768" y="469"/>
                      <a:pt x="1506" y="88"/>
                      <a:pt x="1101" y="16"/>
                    </a:cubicBezTo>
                    <a:cubicBezTo>
                      <a:pt x="1048" y="6"/>
                      <a:pt x="997" y="1"/>
                      <a:pt x="947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38"/>
              <p:cNvSpPr/>
              <p:nvPr/>
            </p:nvSpPr>
            <p:spPr>
              <a:xfrm>
                <a:off x="988900" y="4350650"/>
                <a:ext cx="442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493" extrusionOk="0">
                    <a:moveTo>
                      <a:pt x="962" y="0"/>
                    </a:moveTo>
                    <a:cubicBezTo>
                      <a:pt x="383" y="0"/>
                      <a:pt x="1" y="661"/>
                      <a:pt x="354" y="1168"/>
                    </a:cubicBezTo>
                    <a:cubicBezTo>
                      <a:pt x="503" y="1390"/>
                      <a:pt x="733" y="1493"/>
                      <a:pt x="961" y="1493"/>
                    </a:cubicBezTo>
                    <a:cubicBezTo>
                      <a:pt x="1297" y="1493"/>
                      <a:pt x="1628" y="1272"/>
                      <a:pt x="1699" y="882"/>
                    </a:cubicBezTo>
                    <a:cubicBezTo>
                      <a:pt x="1771" y="477"/>
                      <a:pt x="1497" y="84"/>
                      <a:pt x="1104" y="13"/>
                    </a:cubicBezTo>
                    <a:cubicBezTo>
                      <a:pt x="1056" y="4"/>
                      <a:pt x="1008" y="0"/>
                      <a:pt x="96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38"/>
              <p:cNvSpPr/>
              <p:nvPr/>
            </p:nvSpPr>
            <p:spPr>
              <a:xfrm>
                <a:off x="984300" y="4447150"/>
                <a:ext cx="35175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189" extrusionOk="0">
                    <a:moveTo>
                      <a:pt x="758" y="0"/>
                    </a:moveTo>
                    <a:cubicBezTo>
                      <a:pt x="297" y="0"/>
                      <a:pt x="0" y="530"/>
                      <a:pt x="276" y="927"/>
                    </a:cubicBezTo>
                    <a:cubicBezTo>
                      <a:pt x="397" y="1106"/>
                      <a:pt x="580" y="1189"/>
                      <a:pt x="762" y="1189"/>
                    </a:cubicBezTo>
                    <a:cubicBezTo>
                      <a:pt x="1029" y="1189"/>
                      <a:pt x="1291" y="1012"/>
                      <a:pt x="1347" y="701"/>
                    </a:cubicBezTo>
                    <a:cubicBezTo>
                      <a:pt x="1407" y="380"/>
                      <a:pt x="1193" y="70"/>
                      <a:pt x="871" y="11"/>
                    </a:cubicBezTo>
                    <a:cubicBezTo>
                      <a:pt x="833" y="4"/>
                      <a:pt x="795" y="0"/>
                      <a:pt x="75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38"/>
              <p:cNvSpPr/>
              <p:nvPr/>
            </p:nvSpPr>
            <p:spPr>
              <a:xfrm>
                <a:off x="1086075" y="4284325"/>
                <a:ext cx="3520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198" extrusionOk="0">
                    <a:moveTo>
                      <a:pt x="762" y="1"/>
                    </a:moveTo>
                    <a:cubicBezTo>
                      <a:pt x="308" y="1"/>
                      <a:pt x="1" y="531"/>
                      <a:pt x="277" y="940"/>
                    </a:cubicBezTo>
                    <a:cubicBezTo>
                      <a:pt x="397" y="1117"/>
                      <a:pt x="580" y="1198"/>
                      <a:pt x="763" y="1198"/>
                    </a:cubicBezTo>
                    <a:cubicBezTo>
                      <a:pt x="1034" y="1198"/>
                      <a:pt x="1303" y="1019"/>
                      <a:pt x="1360" y="713"/>
                    </a:cubicBezTo>
                    <a:cubicBezTo>
                      <a:pt x="1408" y="380"/>
                      <a:pt x="1194" y="70"/>
                      <a:pt x="872" y="11"/>
                    </a:cubicBezTo>
                    <a:cubicBezTo>
                      <a:pt x="834" y="4"/>
                      <a:pt x="798" y="1"/>
                      <a:pt x="762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38"/>
              <p:cNvSpPr/>
              <p:nvPr/>
            </p:nvSpPr>
            <p:spPr>
              <a:xfrm>
                <a:off x="1172125" y="4307850"/>
                <a:ext cx="354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198" extrusionOk="0">
                    <a:moveTo>
                      <a:pt x="770" y="0"/>
                    </a:moveTo>
                    <a:cubicBezTo>
                      <a:pt x="307" y="0"/>
                      <a:pt x="1" y="531"/>
                      <a:pt x="288" y="939"/>
                    </a:cubicBezTo>
                    <a:cubicBezTo>
                      <a:pt x="407" y="1116"/>
                      <a:pt x="589" y="1197"/>
                      <a:pt x="769" y="1197"/>
                    </a:cubicBezTo>
                    <a:cubicBezTo>
                      <a:pt x="1037" y="1197"/>
                      <a:pt x="1302" y="1019"/>
                      <a:pt x="1359" y="713"/>
                    </a:cubicBezTo>
                    <a:cubicBezTo>
                      <a:pt x="1419" y="380"/>
                      <a:pt x="1204" y="70"/>
                      <a:pt x="883" y="10"/>
                    </a:cubicBezTo>
                    <a:cubicBezTo>
                      <a:pt x="844" y="3"/>
                      <a:pt x="807" y="0"/>
                      <a:pt x="770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98" name="Google Shape;3198;p38"/>
          <p:cNvGrpSpPr/>
          <p:nvPr/>
        </p:nvGrpSpPr>
        <p:grpSpPr>
          <a:xfrm rot="-1433037">
            <a:off x="196318" y="4098739"/>
            <a:ext cx="588671" cy="583496"/>
            <a:chOff x="2733200" y="4036075"/>
            <a:chExt cx="588650" cy="583475"/>
          </a:xfrm>
        </p:grpSpPr>
        <p:sp>
          <p:nvSpPr>
            <p:cNvPr id="3199" name="Google Shape;3199;p38"/>
            <p:cNvSpPr/>
            <p:nvPr/>
          </p:nvSpPr>
          <p:spPr>
            <a:xfrm>
              <a:off x="2733200" y="4036075"/>
              <a:ext cx="588650" cy="583450"/>
            </a:xfrm>
            <a:custGeom>
              <a:avLst/>
              <a:gdLst/>
              <a:ahLst/>
              <a:cxnLst/>
              <a:rect l="l" t="t" r="r" b="b"/>
              <a:pathLst>
                <a:path w="23546" h="23338" extrusionOk="0">
                  <a:moveTo>
                    <a:pt x="7857" y="1"/>
                  </a:moveTo>
                  <a:cubicBezTo>
                    <a:pt x="6474" y="1"/>
                    <a:pt x="4947" y="612"/>
                    <a:pt x="3853" y="2202"/>
                  </a:cubicBezTo>
                  <a:cubicBezTo>
                    <a:pt x="1745" y="5297"/>
                    <a:pt x="2710" y="11858"/>
                    <a:pt x="2710" y="11858"/>
                  </a:cubicBezTo>
                  <a:cubicBezTo>
                    <a:pt x="2710" y="11858"/>
                    <a:pt x="1849" y="11565"/>
                    <a:pt x="1105" y="11565"/>
                  </a:cubicBezTo>
                  <a:cubicBezTo>
                    <a:pt x="516" y="11565"/>
                    <a:pt x="1" y="11748"/>
                    <a:pt x="43" y="12405"/>
                  </a:cubicBezTo>
                  <a:cubicBezTo>
                    <a:pt x="114" y="13382"/>
                    <a:pt x="400" y="15620"/>
                    <a:pt x="3496" y="19275"/>
                  </a:cubicBezTo>
                  <a:cubicBezTo>
                    <a:pt x="6186" y="22453"/>
                    <a:pt x="8436" y="23337"/>
                    <a:pt x="9893" y="23337"/>
                  </a:cubicBezTo>
                  <a:cubicBezTo>
                    <a:pt x="9932" y="23337"/>
                    <a:pt x="9970" y="23337"/>
                    <a:pt x="10008" y="23335"/>
                  </a:cubicBezTo>
                  <a:cubicBezTo>
                    <a:pt x="11056" y="23300"/>
                    <a:pt x="10425" y="20930"/>
                    <a:pt x="10425" y="20930"/>
                  </a:cubicBezTo>
                  <a:lnTo>
                    <a:pt x="10425" y="20930"/>
                  </a:lnTo>
                  <a:cubicBezTo>
                    <a:pt x="10425" y="20930"/>
                    <a:pt x="12311" y="21249"/>
                    <a:pt x="14602" y="21249"/>
                  </a:cubicBezTo>
                  <a:cubicBezTo>
                    <a:pt x="17418" y="21249"/>
                    <a:pt x="20847" y="20767"/>
                    <a:pt x="22141" y="18621"/>
                  </a:cubicBezTo>
                  <a:cubicBezTo>
                    <a:pt x="23546" y="16287"/>
                    <a:pt x="22748" y="14632"/>
                    <a:pt x="22057" y="13787"/>
                  </a:cubicBezTo>
                  <a:cubicBezTo>
                    <a:pt x="21867" y="13548"/>
                    <a:pt x="21641" y="13322"/>
                    <a:pt x="21403" y="13144"/>
                  </a:cubicBezTo>
                  <a:cubicBezTo>
                    <a:pt x="21438" y="13108"/>
                    <a:pt x="21462" y="13072"/>
                    <a:pt x="21498" y="13037"/>
                  </a:cubicBezTo>
                  <a:cubicBezTo>
                    <a:pt x="21831" y="12632"/>
                    <a:pt x="22796" y="11072"/>
                    <a:pt x="21438" y="8060"/>
                  </a:cubicBezTo>
                  <a:cubicBezTo>
                    <a:pt x="20533" y="6024"/>
                    <a:pt x="19021" y="5440"/>
                    <a:pt x="18378" y="5274"/>
                  </a:cubicBezTo>
                  <a:cubicBezTo>
                    <a:pt x="18283" y="5250"/>
                    <a:pt x="18176" y="5226"/>
                    <a:pt x="18069" y="5214"/>
                  </a:cubicBezTo>
                  <a:cubicBezTo>
                    <a:pt x="17997" y="4976"/>
                    <a:pt x="17902" y="4738"/>
                    <a:pt x="17807" y="4512"/>
                  </a:cubicBezTo>
                  <a:cubicBezTo>
                    <a:pt x="17474" y="3750"/>
                    <a:pt x="16807" y="2535"/>
                    <a:pt x="15700" y="1726"/>
                  </a:cubicBezTo>
                  <a:cubicBezTo>
                    <a:pt x="14801" y="1063"/>
                    <a:pt x="13864" y="862"/>
                    <a:pt x="13059" y="862"/>
                  </a:cubicBezTo>
                  <a:cubicBezTo>
                    <a:pt x="11825" y="862"/>
                    <a:pt x="10901" y="1333"/>
                    <a:pt x="10901" y="1333"/>
                  </a:cubicBezTo>
                  <a:cubicBezTo>
                    <a:pt x="10901" y="1333"/>
                    <a:pt x="10889" y="1309"/>
                    <a:pt x="10878" y="1297"/>
                  </a:cubicBezTo>
                  <a:cubicBezTo>
                    <a:pt x="10675" y="1035"/>
                    <a:pt x="10437" y="821"/>
                    <a:pt x="10163" y="642"/>
                  </a:cubicBezTo>
                  <a:cubicBezTo>
                    <a:pt x="9549" y="245"/>
                    <a:pt x="8732" y="1"/>
                    <a:pt x="785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8"/>
            <p:cNvSpPr/>
            <p:nvPr/>
          </p:nvSpPr>
          <p:spPr>
            <a:xfrm>
              <a:off x="2733200" y="4036150"/>
              <a:ext cx="588350" cy="583400"/>
            </a:xfrm>
            <a:custGeom>
              <a:avLst/>
              <a:gdLst/>
              <a:ahLst/>
              <a:cxnLst/>
              <a:rect l="l" t="t" r="r" b="b"/>
              <a:pathLst>
                <a:path w="23534" h="23336" extrusionOk="0">
                  <a:moveTo>
                    <a:pt x="7843" y="1"/>
                  </a:moveTo>
                  <a:cubicBezTo>
                    <a:pt x="6460" y="1"/>
                    <a:pt x="4938" y="616"/>
                    <a:pt x="3853" y="2211"/>
                  </a:cubicBezTo>
                  <a:cubicBezTo>
                    <a:pt x="1734" y="5294"/>
                    <a:pt x="2710" y="11855"/>
                    <a:pt x="2710" y="11855"/>
                  </a:cubicBezTo>
                  <a:cubicBezTo>
                    <a:pt x="2710" y="11855"/>
                    <a:pt x="1849" y="11562"/>
                    <a:pt x="1105" y="11562"/>
                  </a:cubicBezTo>
                  <a:cubicBezTo>
                    <a:pt x="516" y="11562"/>
                    <a:pt x="1" y="11745"/>
                    <a:pt x="43" y="12402"/>
                  </a:cubicBezTo>
                  <a:cubicBezTo>
                    <a:pt x="102" y="13379"/>
                    <a:pt x="400" y="15617"/>
                    <a:pt x="3484" y="19272"/>
                  </a:cubicBezTo>
                  <a:cubicBezTo>
                    <a:pt x="6170" y="22431"/>
                    <a:pt x="8399" y="23335"/>
                    <a:pt x="9867" y="23335"/>
                  </a:cubicBezTo>
                  <a:cubicBezTo>
                    <a:pt x="9915" y="23335"/>
                    <a:pt x="9962" y="23334"/>
                    <a:pt x="10008" y="23332"/>
                  </a:cubicBezTo>
                  <a:cubicBezTo>
                    <a:pt x="11044" y="23297"/>
                    <a:pt x="10425" y="20927"/>
                    <a:pt x="10425" y="20927"/>
                  </a:cubicBezTo>
                  <a:lnTo>
                    <a:pt x="10425" y="20927"/>
                  </a:lnTo>
                  <a:cubicBezTo>
                    <a:pt x="10425" y="20927"/>
                    <a:pt x="12311" y="21246"/>
                    <a:pt x="14602" y="21246"/>
                  </a:cubicBezTo>
                  <a:cubicBezTo>
                    <a:pt x="17418" y="21246"/>
                    <a:pt x="20847" y="20764"/>
                    <a:pt x="22141" y="18618"/>
                  </a:cubicBezTo>
                  <a:cubicBezTo>
                    <a:pt x="23534" y="16296"/>
                    <a:pt x="22748" y="14629"/>
                    <a:pt x="22057" y="13784"/>
                  </a:cubicBezTo>
                  <a:cubicBezTo>
                    <a:pt x="20478" y="14442"/>
                    <a:pt x="18574" y="14739"/>
                    <a:pt x="16695" y="14739"/>
                  </a:cubicBezTo>
                  <a:cubicBezTo>
                    <a:pt x="14836" y="14739"/>
                    <a:pt x="13001" y="14448"/>
                    <a:pt x="11532" y="13926"/>
                  </a:cubicBezTo>
                  <a:cubicBezTo>
                    <a:pt x="11452" y="13903"/>
                    <a:pt x="11415" y="13724"/>
                    <a:pt x="11522" y="13724"/>
                  </a:cubicBezTo>
                  <a:cubicBezTo>
                    <a:pt x="11525" y="13724"/>
                    <a:pt x="11529" y="13724"/>
                    <a:pt x="11532" y="13724"/>
                  </a:cubicBezTo>
                  <a:cubicBezTo>
                    <a:pt x="12009" y="13734"/>
                    <a:pt x="12485" y="13740"/>
                    <a:pt x="12960" y="13740"/>
                  </a:cubicBezTo>
                  <a:cubicBezTo>
                    <a:pt x="15832" y="13740"/>
                    <a:pt x="18678" y="13544"/>
                    <a:pt x="21498" y="13034"/>
                  </a:cubicBezTo>
                  <a:cubicBezTo>
                    <a:pt x="21831" y="12629"/>
                    <a:pt x="22796" y="11069"/>
                    <a:pt x="21438" y="8057"/>
                  </a:cubicBezTo>
                  <a:cubicBezTo>
                    <a:pt x="20533" y="6021"/>
                    <a:pt x="19021" y="5437"/>
                    <a:pt x="18378" y="5271"/>
                  </a:cubicBezTo>
                  <a:cubicBezTo>
                    <a:pt x="15497" y="7104"/>
                    <a:pt x="13568" y="8545"/>
                    <a:pt x="10901" y="11105"/>
                  </a:cubicBezTo>
                  <a:cubicBezTo>
                    <a:pt x="10881" y="11125"/>
                    <a:pt x="10863" y="11133"/>
                    <a:pt x="10846" y="11133"/>
                  </a:cubicBezTo>
                  <a:cubicBezTo>
                    <a:pt x="10772" y="11133"/>
                    <a:pt x="10732" y="10970"/>
                    <a:pt x="10770" y="10902"/>
                  </a:cubicBezTo>
                  <a:cubicBezTo>
                    <a:pt x="11925" y="9093"/>
                    <a:pt x="12461" y="8473"/>
                    <a:pt x="14128" y="7140"/>
                  </a:cubicBezTo>
                  <a:cubicBezTo>
                    <a:pt x="15116" y="6342"/>
                    <a:pt x="16450" y="5187"/>
                    <a:pt x="17807" y="4509"/>
                  </a:cubicBezTo>
                  <a:cubicBezTo>
                    <a:pt x="17474" y="3747"/>
                    <a:pt x="16807" y="2532"/>
                    <a:pt x="15700" y="1723"/>
                  </a:cubicBezTo>
                  <a:cubicBezTo>
                    <a:pt x="14801" y="1060"/>
                    <a:pt x="13864" y="859"/>
                    <a:pt x="13059" y="859"/>
                  </a:cubicBezTo>
                  <a:cubicBezTo>
                    <a:pt x="11825" y="859"/>
                    <a:pt x="10901" y="1330"/>
                    <a:pt x="10901" y="1330"/>
                  </a:cubicBezTo>
                  <a:cubicBezTo>
                    <a:pt x="10901" y="1330"/>
                    <a:pt x="10889" y="1306"/>
                    <a:pt x="10878" y="1294"/>
                  </a:cubicBezTo>
                  <a:cubicBezTo>
                    <a:pt x="10092" y="2092"/>
                    <a:pt x="9342" y="2925"/>
                    <a:pt x="8639" y="3806"/>
                  </a:cubicBezTo>
                  <a:cubicBezTo>
                    <a:pt x="7901" y="4735"/>
                    <a:pt x="7472" y="5556"/>
                    <a:pt x="6984" y="6628"/>
                  </a:cubicBezTo>
                  <a:cubicBezTo>
                    <a:pt x="6770" y="7104"/>
                    <a:pt x="6603" y="7688"/>
                    <a:pt x="6270" y="8081"/>
                  </a:cubicBezTo>
                  <a:cubicBezTo>
                    <a:pt x="6260" y="8093"/>
                    <a:pt x="6250" y="8098"/>
                    <a:pt x="6241" y="8098"/>
                  </a:cubicBezTo>
                  <a:cubicBezTo>
                    <a:pt x="6204" y="8098"/>
                    <a:pt x="6175" y="8023"/>
                    <a:pt x="6175" y="7985"/>
                  </a:cubicBezTo>
                  <a:cubicBezTo>
                    <a:pt x="6460" y="6318"/>
                    <a:pt x="6877" y="4878"/>
                    <a:pt x="7818" y="3437"/>
                  </a:cubicBezTo>
                  <a:cubicBezTo>
                    <a:pt x="8294" y="2687"/>
                    <a:pt x="9175" y="1425"/>
                    <a:pt x="10163" y="651"/>
                  </a:cubicBezTo>
                  <a:cubicBezTo>
                    <a:pt x="9544" y="249"/>
                    <a:pt x="8721" y="1"/>
                    <a:pt x="7843" y="1"/>
                  </a:cubicBezTo>
                  <a:close/>
                </a:path>
              </a:pathLst>
            </a:custGeom>
            <a:solidFill>
              <a:srgbClr val="F0C47F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8"/>
            <p:cNvSpPr/>
            <p:nvPr/>
          </p:nvSpPr>
          <p:spPr>
            <a:xfrm>
              <a:off x="2887625" y="4052125"/>
              <a:ext cx="117525" cy="186500"/>
            </a:xfrm>
            <a:custGeom>
              <a:avLst/>
              <a:gdLst/>
              <a:ahLst/>
              <a:cxnLst/>
              <a:rect l="l" t="t" r="r" b="b"/>
              <a:pathLst>
                <a:path w="4701" h="7460" extrusionOk="0">
                  <a:moveTo>
                    <a:pt x="3986" y="0"/>
                  </a:moveTo>
                  <a:cubicBezTo>
                    <a:pt x="3010" y="786"/>
                    <a:pt x="2129" y="2048"/>
                    <a:pt x="1641" y="2798"/>
                  </a:cubicBezTo>
                  <a:cubicBezTo>
                    <a:pt x="700" y="4239"/>
                    <a:pt x="283" y="5679"/>
                    <a:pt x="9" y="7346"/>
                  </a:cubicBezTo>
                  <a:cubicBezTo>
                    <a:pt x="0" y="7384"/>
                    <a:pt x="28" y="7459"/>
                    <a:pt x="70" y="7459"/>
                  </a:cubicBezTo>
                  <a:cubicBezTo>
                    <a:pt x="80" y="7459"/>
                    <a:pt x="92" y="7454"/>
                    <a:pt x="105" y="7442"/>
                  </a:cubicBezTo>
                  <a:cubicBezTo>
                    <a:pt x="426" y="7049"/>
                    <a:pt x="605" y="6453"/>
                    <a:pt x="807" y="5989"/>
                  </a:cubicBezTo>
                  <a:cubicBezTo>
                    <a:pt x="1295" y="4917"/>
                    <a:pt x="1724" y="4096"/>
                    <a:pt x="2462" y="3167"/>
                  </a:cubicBezTo>
                  <a:cubicBezTo>
                    <a:pt x="3165" y="2286"/>
                    <a:pt x="3915" y="1453"/>
                    <a:pt x="4701" y="655"/>
                  </a:cubicBezTo>
                  <a:cubicBezTo>
                    <a:pt x="4498" y="393"/>
                    <a:pt x="4260" y="179"/>
                    <a:pt x="3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8"/>
            <p:cNvSpPr/>
            <p:nvPr/>
          </p:nvSpPr>
          <p:spPr>
            <a:xfrm>
              <a:off x="3001225" y="4148850"/>
              <a:ext cx="191450" cy="165625"/>
            </a:xfrm>
            <a:custGeom>
              <a:avLst/>
              <a:gdLst/>
              <a:ahLst/>
              <a:cxnLst/>
              <a:rect l="l" t="t" r="r" b="b"/>
              <a:pathLst>
                <a:path w="7658" h="6625" extrusionOk="0">
                  <a:moveTo>
                    <a:pt x="7086" y="1"/>
                  </a:moveTo>
                  <a:cubicBezTo>
                    <a:pt x="5729" y="679"/>
                    <a:pt x="4395" y="1834"/>
                    <a:pt x="3407" y="2632"/>
                  </a:cubicBezTo>
                  <a:cubicBezTo>
                    <a:pt x="1740" y="3965"/>
                    <a:pt x="1204" y="4585"/>
                    <a:pt x="49" y="6394"/>
                  </a:cubicBezTo>
                  <a:cubicBezTo>
                    <a:pt x="1" y="6462"/>
                    <a:pt x="47" y="6625"/>
                    <a:pt x="124" y="6625"/>
                  </a:cubicBezTo>
                  <a:cubicBezTo>
                    <a:pt x="141" y="6625"/>
                    <a:pt x="160" y="6617"/>
                    <a:pt x="180" y="6597"/>
                  </a:cubicBezTo>
                  <a:cubicBezTo>
                    <a:pt x="2835" y="4037"/>
                    <a:pt x="4776" y="2596"/>
                    <a:pt x="7657" y="763"/>
                  </a:cubicBezTo>
                  <a:cubicBezTo>
                    <a:pt x="7562" y="739"/>
                    <a:pt x="7455" y="715"/>
                    <a:pt x="7348" y="703"/>
                  </a:cubicBezTo>
                  <a:cubicBezTo>
                    <a:pt x="7276" y="465"/>
                    <a:pt x="7181" y="227"/>
                    <a:pt x="7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8"/>
            <p:cNvSpPr/>
            <p:nvPr/>
          </p:nvSpPr>
          <p:spPr>
            <a:xfrm>
              <a:off x="3018825" y="4361975"/>
              <a:ext cx="265825" cy="42675"/>
            </a:xfrm>
            <a:custGeom>
              <a:avLst/>
              <a:gdLst/>
              <a:ahLst/>
              <a:cxnLst/>
              <a:rect l="l" t="t" r="r" b="b"/>
              <a:pathLst>
                <a:path w="10633" h="1707" extrusionOk="0">
                  <a:moveTo>
                    <a:pt x="10073" y="1"/>
                  </a:moveTo>
                  <a:cubicBezTo>
                    <a:pt x="7253" y="511"/>
                    <a:pt x="4398" y="707"/>
                    <a:pt x="1531" y="707"/>
                  </a:cubicBezTo>
                  <a:cubicBezTo>
                    <a:pt x="1057" y="707"/>
                    <a:pt x="582" y="701"/>
                    <a:pt x="107" y="691"/>
                  </a:cubicBezTo>
                  <a:cubicBezTo>
                    <a:pt x="0" y="691"/>
                    <a:pt x="24" y="870"/>
                    <a:pt x="107" y="893"/>
                  </a:cubicBezTo>
                  <a:cubicBezTo>
                    <a:pt x="1576" y="1415"/>
                    <a:pt x="3411" y="1706"/>
                    <a:pt x="5270" y="1706"/>
                  </a:cubicBezTo>
                  <a:cubicBezTo>
                    <a:pt x="7149" y="1706"/>
                    <a:pt x="9053" y="1409"/>
                    <a:pt x="10632" y="751"/>
                  </a:cubicBezTo>
                  <a:cubicBezTo>
                    <a:pt x="10442" y="512"/>
                    <a:pt x="10216" y="286"/>
                    <a:pt x="9978" y="108"/>
                  </a:cubicBezTo>
                  <a:cubicBezTo>
                    <a:pt x="10013" y="72"/>
                    <a:pt x="10037" y="36"/>
                    <a:pt x="100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4" name="Google Shape;3204;p38"/>
          <p:cNvGrpSpPr/>
          <p:nvPr/>
        </p:nvGrpSpPr>
        <p:grpSpPr>
          <a:xfrm>
            <a:off x="196100" y="160150"/>
            <a:ext cx="1870500" cy="1115000"/>
            <a:chOff x="5052100" y="2439175"/>
            <a:chExt cx="1870500" cy="1115000"/>
          </a:xfrm>
        </p:grpSpPr>
        <p:sp>
          <p:nvSpPr>
            <p:cNvPr id="3205" name="Google Shape;3205;p38"/>
            <p:cNvSpPr/>
            <p:nvPr/>
          </p:nvSpPr>
          <p:spPr>
            <a:xfrm>
              <a:off x="5052100" y="2633975"/>
              <a:ext cx="1070375" cy="316275"/>
            </a:xfrm>
            <a:custGeom>
              <a:avLst/>
              <a:gdLst/>
              <a:ahLst/>
              <a:cxnLst/>
              <a:rect l="l" t="t" r="r" b="b"/>
              <a:pathLst>
                <a:path w="42815" h="12651" extrusionOk="0">
                  <a:moveTo>
                    <a:pt x="3331" y="4068"/>
                  </a:moveTo>
                  <a:cubicBezTo>
                    <a:pt x="3991" y="4068"/>
                    <a:pt x="4574" y="4178"/>
                    <a:pt x="5085" y="4398"/>
                  </a:cubicBezTo>
                  <a:lnTo>
                    <a:pt x="5085" y="8315"/>
                  </a:lnTo>
                  <a:cubicBezTo>
                    <a:pt x="4550" y="8544"/>
                    <a:pt x="3950" y="8657"/>
                    <a:pt x="3290" y="8657"/>
                  </a:cubicBezTo>
                  <a:cubicBezTo>
                    <a:pt x="2848" y="8657"/>
                    <a:pt x="2378" y="8606"/>
                    <a:pt x="1882" y="8506"/>
                  </a:cubicBezTo>
                  <a:cubicBezTo>
                    <a:pt x="1549" y="7101"/>
                    <a:pt x="1549" y="5637"/>
                    <a:pt x="1882" y="4220"/>
                  </a:cubicBezTo>
                  <a:cubicBezTo>
                    <a:pt x="2401" y="4119"/>
                    <a:pt x="2884" y="4068"/>
                    <a:pt x="3331" y="4068"/>
                  </a:cubicBezTo>
                  <a:close/>
                  <a:moveTo>
                    <a:pt x="32831" y="1"/>
                  </a:moveTo>
                  <a:cubicBezTo>
                    <a:pt x="32321" y="1"/>
                    <a:pt x="31824" y="8"/>
                    <a:pt x="31350" y="17"/>
                  </a:cubicBezTo>
                  <a:cubicBezTo>
                    <a:pt x="27159" y="88"/>
                    <a:pt x="26480" y="3291"/>
                    <a:pt x="26195" y="5029"/>
                  </a:cubicBezTo>
                  <a:lnTo>
                    <a:pt x="6752" y="5041"/>
                  </a:lnTo>
                  <a:lnTo>
                    <a:pt x="6752" y="3160"/>
                  </a:lnTo>
                  <a:cubicBezTo>
                    <a:pt x="6752" y="2535"/>
                    <a:pt x="4978" y="2212"/>
                    <a:pt x="3334" y="2212"/>
                  </a:cubicBezTo>
                  <a:cubicBezTo>
                    <a:pt x="2099" y="2212"/>
                    <a:pt x="937" y="2394"/>
                    <a:pt x="656" y="2767"/>
                  </a:cubicBezTo>
                  <a:cubicBezTo>
                    <a:pt x="1" y="3636"/>
                    <a:pt x="1" y="9077"/>
                    <a:pt x="668" y="9947"/>
                  </a:cubicBezTo>
                  <a:cubicBezTo>
                    <a:pt x="947" y="10317"/>
                    <a:pt x="2093" y="10497"/>
                    <a:pt x="3316" y="10497"/>
                  </a:cubicBezTo>
                  <a:cubicBezTo>
                    <a:pt x="4964" y="10497"/>
                    <a:pt x="6752" y="10170"/>
                    <a:pt x="6752" y="9542"/>
                  </a:cubicBezTo>
                  <a:lnTo>
                    <a:pt x="6752" y="7661"/>
                  </a:lnTo>
                  <a:lnTo>
                    <a:pt x="26206" y="7637"/>
                  </a:lnTo>
                  <a:cubicBezTo>
                    <a:pt x="26492" y="9375"/>
                    <a:pt x="27183" y="12578"/>
                    <a:pt x="31362" y="12637"/>
                  </a:cubicBezTo>
                  <a:cubicBezTo>
                    <a:pt x="31797" y="12644"/>
                    <a:pt x="32251" y="12650"/>
                    <a:pt x="32718" y="12650"/>
                  </a:cubicBezTo>
                  <a:cubicBezTo>
                    <a:pt x="37208" y="12650"/>
                    <a:pt x="42815" y="12096"/>
                    <a:pt x="42804" y="6315"/>
                  </a:cubicBezTo>
                  <a:cubicBezTo>
                    <a:pt x="42804" y="588"/>
                    <a:pt x="37299" y="1"/>
                    <a:pt x="32831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8"/>
            <p:cNvSpPr/>
            <p:nvPr/>
          </p:nvSpPr>
          <p:spPr>
            <a:xfrm>
              <a:off x="5954925" y="2439175"/>
              <a:ext cx="967675" cy="1115000"/>
            </a:xfrm>
            <a:custGeom>
              <a:avLst/>
              <a:gdLst/>
              <a:ahLst/>
              <a:cxnLst/>
              <a:rect l="l" t="t" r="r" b="b"/>
              <a:pathLst>
                <a:path w="38707" h="44600" extrusionOk="0">
                  <a:moveTo>
                    <a:pt x="4988" y="36527"/>
                  </a:moveTo>
                  <a:lnTo>
                    <a:pt x="8584" y="39360"/>
                  </a:lnTo>
                  <a:cubicBezTo>
                    <a:pt x="8286" y="40456"/>
                    <a:pt x="7572" y="41480"/>
                    <a:pt x="6441" y="42432"/>
                  </a:cubicBezTo>
                  <a:cubicBezTo>
                    <a:pt x="4905" y="41730"/>
                    <a:pt x="3559" y="40658"/>
                    <a:pt x="2512" y="39336"/>
                  </a:cubicBezTo>
                  <a:cubicBezTo>
                    <a:pt x="3202" y="37979"/>
                    <a:pt x="4024" y="37039"/>
                    <a:pt x="4988" y="36527"/>
                  </a:cubicBezTo>
                  <a:close/>
                  <a:moveTo>
                    <a:pt x="29128" y="1"/>
                  </a:moveTo>
                  <a:cubicBezTo>
                    <a:pt x="28544" y="1"/>
                    <a:pt x="27772" y="459"/>
                    <a:pt x="27265" y="1094"/>
                  </a:cubicBezTo>
                  <a:lnTo>
                    <a:pt x="22074" y="7690"/>
                  </a:lnTo>
                  <a:cubicBezTo>
                    <a:pt x="21562" y="8345"/>
                    <a:pt x="18276" y="11964"/>
                    <a:pt x="19550" y="15524"/>
                  </a:cubicBezTo>
                  <a:cubicBezTo>
                    <a:pt x="19550" y="15524"/>
                    <a:pt x="19550" y="15536"/>
                    <a:pt x="19550" y="15548"/>
                  </a:cubicBezTo>
                  <a:cubicBezTo>
                    <a:pt x="19847" y="16322"/>
                    <a:pt x="20300" y="17024"/>
                    <a:pt x="20883" y="17596"/>
                  </a:cubicBezTo>
                  <a:lnTo>
                    <a:pt x="6810" y="35455"/>
                  </a:lnTo>
                  <a:lnTo>
                    <a:pt x="5072" y="34098"/>
                  </a:lnTo>
                  <a:cubicBezTo>
                    <a:pt x="4996" y="34038"/>
                    <a:pt x="4904" y="34010"/>
                    <a:pt x="4797" y="34010"/>
                  </a:cubicBezTo>
                  <a:cubicBezTo>
                    <a:pt x="3482" y="34010"/>
                    <a:pt x="1" y="38262"/>
                    <a:pt x="309" y="39396"/>
                  </a:cubicBezTo>
                  <a:cubicBezTo>
                    <a:pt x="630" y="40634"/>
                    <a:pt x="5619" y="44575"/>
                    <a:pt x="6893" y="44599"/>
                  </a:cubicBezTo>
                  <a:cubicBezTo>
                    <a:pt x="6896" y="44599"/>
                    <a:pt x="6899" y="44599"/>
                    <a:pt x="6902" y="44599"/>
                  </a:cubicBezTo>
                  <a:cubicBezTo>
                    <a:pt x="8185" y="44599"/>
                    <a:pt x="11927" y="39501"/>
                    <a:pt x="10929" y="38717"/>
                  </a:cubicBezTo>
                  <a:lnTo>
                    <a:pt x="9191" y="37360"/>
                  </a:lnTo>
                  <a:lnTo>
                    <a:pt x="23276" y="19501"/>
                  </a:lnTo>
                  <a:cubicBezTo>
                    <a:pt x="24028" y="19770"/>
                    <a:pt x="24762" y="19885"/>
                    <a:pt x="25467" y="19885"/>
                  </a:cubicBezTo>
                  <a:cubicBezTo>
                    <a:pt x="29194" y="19885"/>
                    <a:pt x="32112" y="16673"/>
                    <a:pt x="32623" y="16012"/>
                  </a:cubicBezTo>
                  <a:lnTo>
                    <a:pt x="37826" y="9428"/>
                  </a:lnTo>
                  <a:cubicBezTo>
                    <a:pt x="38433" y="8642"/>
                    <a:pt x="38707" y="7547"/>
                    <a:pt x="38302" y="7035"/>
                  </a:cubicBezTo>
                  <a:cubicBezTo>
                    <a:pt x="38165" y="6857"/>
                    <a:pt x="37970" y="6774"/>
                    <a:pt x="37747" y="6774"/>
                  </a:cubicBezTo>
                  <a:cubicBezTo>
                    <a:pt x="37329" y="6774"/>
                    <a:pt x="36817" y="7066"/>
                    <a:pt x="36421" y="7571"/>
                  </a:cubicBezTo>
                  <a:lnTo>
                    <a:pt x="30860" y="14619"/>
                  </a:lnTo>
                  <a:cubicBezTo>
                    <a:pt x="30363" y="15251"/>
                    <a:pt x="29780" y="15644"/>
                    <a:pt x="29404" y="15644"/>
                  </a:cubicBezTo>
                  <a:cubicBezTo>
                    <a:pt x="29312" y="15644"/>
                    <a:pt x="29233" y="15621"/>
                    <a:pt x="29170" y="15572"/>
                  </a:cubicBezTo>
                  <a:cubicBezTo>
                    <a:pt x="28848" y="15322"/>
                    <a:pt x="29086" y="14488"/>
                    <a:pt x="29694" y="13702"/>
                  </a:cubicBezTo>
                  <a:lnTo>
                    <a:pt x="35337" y="6559"/>
                  </a:lnTo>
                  <a:cubicBezTo>
                    <a:pt x="35944" y="5785"/>
                    <a:pt x="36040" y="4844"/>
                    <a:pt x="35552" y="4463"/>
                  </a:cubicBezTo>
                  <a:cubicBezTo>
                    <a:pt x="35410" y="4353"/>
                    <a:pt x="35236" y="4300"/>
                    <a:pt x="35044" y="4300"/>
                  </a:cubicBezTo>
                  <a:cubicBezTo>
                    <a:pt x="34575" y="4300"/>
                    <a:pt x="34003" y="4616"/>
                    <a:pt x="33563" y="5166"/>
                  </a:cubicBezTo>
                  <a:lnTo>
                    <a:pt x="27932" y="12309"/>
                  </a:lnTo>
                  <a:cubicBezTo>
                    <a:pt x="27434" y="12941"/>
                    <a:pt x="26851" y="13334"/>
                    <a:pt x="26475" y="13334"/>
                  </a:cubicBezTo>
                  <a:cubicBezTo>
                    <a:pt x="26383" y="13334"/>
                    <a:pt x="26304" y="13311"/>
                    <a:pt x="26241" y="13262"/>
                  </a:cubicBezTo>
                  <a:cubicBezTo>
                    <a:pt x="25919" y="13012"/>
                    <a:pt x="26157" y="12178"/>
                    <a:pt x="26765" y="11404"/>
                  </a:cubicBezTo>
                  <a:lnTo>
                    <a:pt x="32396" y="4249"/>
                  </a:lnTo>
                  <a:cubicBezTo>
                    <a:pt x="33015" y="3475"/>
                    <a:pt x="33111" y="2534"/>
                    <a:pt x="32623" y="2141"/>
                  </a:cubicBezTo>
                  <a:cubicBezTo>
                    <a:pt x="32483" y="2033"/>
                    <a:pt x="32311" y="1981"/>
                    <a:pt x="32121" y="1981"/>
                  </a:cubicBezTo>
                  <a:cubicBezTo>
                    <a:pt x="31647" y="1981"/>
                    <a:pt x="31068" y="2303"/>
                    <a:pt x="30634" y="2856"/>
                  </a:cubicBezTo>
                  <a:lnTo>
                    <a:pt x="25003" y="10000"/>
                  </a:lnTo>
                  <a:cubicBezTo>
                    <a:pt x="24503" y="10624"/>
                    <a:pt x="23919" y="11023"/>
                    <a:pt x="23542" y="11023"/>
                  </a:cubicBezTo>
                  <a:cubicBezTo>
                    <a:pt x="23452" y="11023"/>
                    <a:pt x="23374" y="11000"/>
                    <a:pt x="23312" y="10952"/>
                  </a:cubicBezTo>
                  <a:cubicBezTo>
                    <a:pt x="22990" y="10690"/>
                    <a:pt x="23229" y="9857"/>
                    <a:pt x="23836" y="9083"/>
                  </a:cubicBezTo>
                  <a:lnTo>
                    <a:pt x="29396" y="2034"/>
                  </a:lnTo>
                  <a:cubicBezTo>
                    <a:pt x="30015" y="1260"/>
                    <a:pt x="30075" y="332"/>
                    <a:pt x="29479" y="70"/>
                  </a:cubicBezTo>
                  <a:cubicBezTo>
                    <a:pt x="29374" y="23"/>
                    <a:pt x="29255" y="1"/>
                    <a:pt x="29128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07" name="Google Shape;3207;p38"/>
            <p:cNvGrpSpPr/>
            <p:nvPr/>
          </p:nvGrpSpPr>
          <p:grpSpPr>
            <a:xfrm>
              <a:off x="5052100" y="2439175"/>
              <a:ext cx="1870500" cy="1115000"/>
              <a:chOff x="5052100" y="2439175"/>
              <a:chExt cx="1870500" cy="1115000"/>
            </a:xfrm>
          </p:grpSpPr>
          <p:sp>
            <p:nvSpPr>
              <p:cNvPr id="3208" name="Google Shape;3208;p38"/>
              <p:cNvSpPr/>
              <p:nvPr/>
            </p:nvSpPr>
            <p:spPr>
              <a:xfrm>
                <a:off x="5052100" y="2633975"/>
                <a:ext cx="1070375" cy="316275"/>
              </a:xfrm>
              <a:custGeom>
                <a:avLst/>
                <a:gdLst/>
                <a:ahLst/>
                <a:cxnLst/>
                <a:rect l="l" t="t" r="r" b="b"/>
                <a:pathLst>
                  <a:path w="42815" h="12651" extrusionOk="0">
                    <a:moveTo>
                      <a:pt x="3331" y="4068"/>
                    </a:moveTo>
                    <a:cubicBezTo>
                      <a:pt x="3991" y="4068"/>
                      <a:pt x="4574" y="4178"/>
                      <a:pt x="5085" y="4398"/>
                    </a:cubicBezTo>
                    <a:lnTo>
                      <a:pt x="5085" y="8315"/>
                    </a:lnTo>
                    <a:cubicBezTo>
                      <a:pt x="4550" y="8544"/>
                      <a:pt x="3950" y="8657"/>
                      <a:pt x="3290" y="8657"/>
                    </a:cubicBezTo>
                    <a:cubicBezTo>
                      <a:pt x="2848" y="8657"/>
                      <a:pt x="2378" y="8606"/>
                      <a:pt x="1882" y="8506"/>
                    </a:cubicBezTo>
                    <a:cubicBezTo>
                      <a:pt x="1549" y="7101"/>
                      <a:pt x="1549" y="5637"/>
                      <a:pt x="1882" y="4220"/>
                    </a:cubicBezTo>
                    <a:cubicBezTo>
                      <a:pt x="2401" y="4119"/>
                      <a:pt x="2884" y="4068"/>
                      <a:pt x="3331" y="4068"/>
                    </a:cubicBezTo>
                    <a:close/>
                    <a:moveTo>
                      <a:pt x="32831" y="1"/>
                    </a:moveTo>
                    <a:cubicBezTo>
                      <a:pt x="32321" y="1"/>
                      <a:pt x="31824" y="8"/>
                      <a:pt x="31350" y="17"/>
                    </a:cubicBezTo>
                    <a:cubicBezTo>
                      <a:pt x="27159" y="88"/>
                      <a:pt x="26480" y="3291"/>
                      <a:pt x="26195" y="5029"/>
                    </a:cubicBezTo>
                    <a:lnTo>
                      <a:pt x="6752" y="5041"/>
                    </a:lnTo>
                    <a:lnTo>
                      <a:pt x="6752" y="3160"/>
                    </a:lnTo>
                    <a:cubicBezTo>
                      <a:pt x="6752" y="2535"/>
                      <a:pt x="4978" y="2212"/>
                      <a:pt x="3334" y="2212"/>
                    </a:cubicBezTo>
                    <a:cubicBezTo>
                      <a:pt x="2099" y="2212"/>
                      <a:pt x="937" y="2394"/>
                      <a:pt x="656" y="2767"/>
                    </a:cubicBezTo>
                    <a:cubicBezTo>
                      <a:pt x="1" y="3636"/>
                      <a:pt x="1" y="9077"/>
                      <a:pt x="668" y="9947"/>
                    </a:cubicBezTo>
                    <a:cubicBezTo>
                      <a:pt x="947" y="10317"/>
                      <a:pt x="2093" y="10497"/>
                      <a:pt x="3316" y="10497"/>
                    </a:cubicBezTo>
                    <a:cubicBezTo>
                      <a:pt x="4964" y="10497"/>
                      <a:pt x="6752" y="10170"/>
                      <a:pt x="6752" y="9542"/>
                    </a:cubicBezTo>
                    <a:lnTo>
                      <a:pt x="6752" y="7661"/>
                    </a:lnTo>
                    <a:lnTo>
                      <a:pt x="26206" y="7637"/>
                    </a:lnTo>
                    <a:cubicBezTo>
                      <a:pt x="26492" y="9375"/>
                      <a:pt x="27183" y="12578"/>
                      <a:pt x="31362" y="12637"/>
                    </a:cubicBezTo>
                    <a:cubicBezTo>
                      <a:pt x="31797" y="12644"/>
                      <a:pt x="32251" y="12650"/>
                      <a:pt x="32718" y="12650"/>
                    </a:cubicBezTo>
                    <a:cubicBezTo>
                      <a:pt x="37208" y="12650"/>
                      <a:pt x="42815" y="12096"/>
                      <a:pt x="42804" y="6315"/>
                    </a:cubicBezTo>
                    <a:cubicBezTo>
                      <a:pt x="42804" y="588"/>
                      <a:pt x="37299" y="1"/>
                      <a:pt x="328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38"/>
              <p:cNvSpPr/>
              <p:nvPr/>
            </p:nvSpPr>
            <p:spPr>
              <a:xfrm>
                <a:off x="5829125" y="2655100"/>
                <a:ext cx="305125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12205" h="6152" extrusionOk="0">
                    <a:moveTo>
                      <a:pt x="3939" y="0"/>
                    </a:moveTo>
                    <a:cubicBezTo>
                      <a:pt x="3481" y="0"/>
                      <a:pt x="3007" y="32"/>
                      <a:pt x="2519" y="100"/>
                    </a:cubicBezTo>
                    <a:cubicBezTo>
                      <a:pt x="2519" y="100"/>
                      <a:pt x="793" y="100"/>
                      <a:pt x="364" y="1827"/>
                    </a:cubicBezTo>
                    <a:cubicBezTo>
                      <a:pt x="1" y="3252"/>
                      <a:pt x="4348" y="6152"/>
                      <a:pt x="7578" y="6152"/>
                    </a:cubicBezTo>
                    <a:cubicBezTo>
                      <a:pt x="8262" y="6152"/>
                      <a:pt x="8896" y="6022"/>
                      <a:pt x="9425" y="5720"/>
                    </a:cubicBezTo>
                    <a:cubicBezTo>
                      <a:pt x="12205" y="4133"/>
                      <a:pt x="9149" y="0"/>
                      <a:pt x="3939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38"/>
              <p:cNvSpPr/>
              <p:nvPr/>
            </p:nvSpPr>
            <p:spPr>
              <a:xfrm>
                <a:off x="5954900" y="2439175"/>
                <a:ext cx="967700" cy="1115000"/>
              </a:xfrm>
              <a:custGeom>
                <a:avLst/>
                <a:gdLst/>
                <a:ahLst/>
                <a:cxnLst/>
                <a:rect l="l" t="t" r="r" b="b"/>
                <a:pathLst>
                  <a:path w="38708" h="44600" extrusionOk="0">
                    <a:moveTo>
                      <a:pt x="4989" y="36527"/>
                    </a:moveTo>
                    <a:lnTo>
                      <a:pt x="8585" y="39360"/>
                    </a:lnTo>
                    <a:cubicBezTo>
                      <a:pt x="8287" y="40456"/>
                      <a:pt x="7573" y="41480"/>
                      <a:pt x="6442" y="42432"/>
                    </a:cubicBezTo>
                    <a:cubicBezTo>
                      <a:pt x="4906" y="41730"/>
                      <a:pt x="3560" y="40658"/>
                      <a:pt x="2513" y="39336"/>
                    </a:cubicBezTo>
                    <a:cubicBezTo>
                      <a:pt x="3203" y="37979"/>
                      <a:pt x="4025" y="37039"/>
                      <a:pt x="4989" y="36527"/>
                    </a:cubicBezTo>
                    <a:close/>
                    <a:moveTo>
                      <a:pt x="29129" y="1"/>
                    </a:moveTo>
                    <a:cubicBezTo>
                      <a:pt x="28545" y="1"/>
                      <a:pt x="27773" y="459"/>
                      <a:pt x="27266" y="1094"/>
                    </a:cubicBezTo>
                    <a:lnTo>
                      <a:pt x="22075" y="7690"/>
                    </a:lnTo>
                    <a:cubicBezTo>
                      <a:pt x="21467" y="8464"/>
                      <a:pt x="16872" y="13512"/>
                      <a:pt x="20884" y="17596"/>
                    </a:cubicBezTo>
                    <a:lnTo>
                      <a:pt x="6811" y="35455"/>
                    </a:lnTo>
                    <a:lnTo>
                      <a:pt x="5073" y="34098"/>
                    </a:lnTo>
                    <a:cubicBezTo>
                      <a:pt x="4997" y="34038"/>
                      <a:pt x="4905" y="34010"/>
                      <a:pt x="4798" y="34010"/>
                    </a:cubicBezTo>
                    <a:cubicBezTo>
                      <a:pt x="3483" y="34010"/>
                      <a:pt x="1" y="38262"/>
                      <a:pt x="298" y="39396"/>
                    </a:cubicBezTo>
                    <a:cubicBezTo>
                      <a:pt x="631" y="40634"/>
                      <a:pt x="5620" y="44575"/>
                      <a:pt x="6894" y="44599"/>
                    </a:cubicBezTo>
                    <a:cubicBezTo>
                      <a:pt x="6897" y="44599"/>
                      <a:pt x="6900" y="44599"/>
                      <a:pt x="6903" y="44599"/>
                    </a:cubicBezTo>
                    <a:cubicBezTo>
                      <a:pt x="8186" y="44599"/>
                      <a:pt x="11940" y="39501"/>
                      <a:pt x="10942" y="38717"/>
                    </a:cubicBezTo>
                    <a:lnTo>
                      <a:pt x="9192" y="37360"/>
                    </a:lnTo>
                    <a:lnTo>
                      <a:pt x="23277" y="19501"/>
                    </a:lnTo>
                    <a:cubicBezTo>
                      <a:pt x="24025" y="19766"/>
                      <a:pt x="24755" y="19880"/>
                      <a:pt x="25456" y="19880"/>
                    </a:cubicBezTo>
                    <a:cubicBezTo>
                      <a:pt x="29188" y="19880"/>
                      <a:pt x="32112" y="16664"/>
                      <a:pt x="32624" y="16012"/>
                    </a:cubicBezTo>
                    <a:lnTo>
                      <a:pt x="37827" y="9416"/>
                    </a:lnTo>
                    <a:cubicBezTo>
                      <a:pt x="38434" y="8642"/>
                      <a:pt x="38708" y="7535"/>
                      <a:pt x="38303" y="7023"/>
                    </a:cubicBezTo>
                    <a:cubicBezTo>
                      <a:pt x="38168" y="6851"/>
                      <a:pt x="37975" y="6771"/>
                      <a:pt x="37755" y="6771"/>
                    </a:cubicBezTo>
                    <a:cubicBezTo>
                      <a:pt x="37336" y="6771"/>
                      <a:pt x="36820" y="7063"/>
                      <a:pt x="36422" y="7571"/>
                    </a:cubicBezTo>
                    <a:lnTo>
                      <a:pt x="30861" y="14619"/>
                    </a:lnTo>
                    <a:cubicBezTo>
                      <a:pt x="30362" y="15243"/>
                      <a:pt x="29777" y="15643"/>
                      <a:pt x="29401" y="15643"/>
                    </a:cubicBezTo>
                    <a:cubicBezTo>
                      <a:pt x="29311" y="15643"/>
                      <a:pt x="29233" y="15620"/>
                      <a:pt x="29171" y="15572"/>
                    </a:cubicBezTo>
                    <a:cubicBezTo>
                      <a:pt x="28849" y="15310"/>
                      <a:pt x="29087" y="14476"/>
                      <a:pt x="29695" y="13702"/>
                    </a:cubicBezTo>
                    <a:lnTo>
                      <a:pt x="35338" y="6559"/>
                    </a:lnTo>
                    <a:cubicBezTo>
                      <a:pt x="35945" y="5785"/>
                      <a:pt x="36041" y="4844"/>
                      <a:pt x="35553" y="4451"/>
                    </a:cubicBezTo>
                    <a:cubicBezTo>
                      <a:pt x="35413" y="4342"/>
                      <a:pt x="35241" y="4291"/>
                      <a:pt x="35053" y="4291"/>
                    </a:cubicBezTo>
                    <a:cubicBezTo>
                      <a:pt x="34582" y="4291"/>
                      <a:pt x="34006" y="4613"/>
                      <a:pt x="33564" y="5166"/>
                    </a:cubicBezTo>
                    <a:lnTo>
                      <a:pt x="27933" y="12309"/>
                    </a:lnTo>
                    <a:cubicBezTo>
                      <a:pt x="27433" y="12934"/>
                      <a:pt x="26849" y="13333"/>
                      <a:pt x="26472" y="13333"/>
                    </a:cubicBezTo>
                    <a:cubicBezTo>
                      <a:pt x="26382" y="13333"/>
                      <a:pt x="26304" y="13310"/>
                      <a:pt x="26242" y="13262"/>
                    </a:cubicBezTo>
                    <a:cubicBezTo>
                      <a:pt x="25920" y="13000"/>
                      <a:pt x="26158" y="12166"/>
                      <a:pt x="26766" y="11393"/>
                    </a:cubicBezTo>
                    <a:lnTo>
                      <a:pt x="32397" y="4237"/>
                    </a:lnTo>
                    <a:cubicBezTo>
                      <a:pt x="33016" y="3463"/>
                      <a:pt x="33112" y="2522"/>
                      <a:pt x="32624" y="2141"/>
                    </a:cubicBezTo>
                    <a:cubicBezTo>
                      <a:pt x="32483" y="2031"/>
                      <a:pt x="32308" y="1979"/>
                      <a:pt x="32116" y="1979"/>
                    </a:cubicBezTo>
                    <a:cubicBezTo>
                      <a:pt x="31643" y="1979"/>
                      <a:pt x="31067" y="2297"/>
                      <a:pt x="30635" y="2856"/>
                    </a:cubicBezTo>
                    <a:lnTo>
                      <a:pt x="25004" y="10000"/>
                    </a:lnTo>
                    <a:cubicBezTo>
                      <a:pt x="24506" y="10621"/>
                      <a:pt x="23924" y="11013"/>
                      <a:pt x="23548" y="11013"/>
                    </a:cubicBezTo>
                    <a:cubicBezTo>
                      <a:pt x="23456" y="11013"/>
                      <a:pt x="23376" y="10989"/>
                      <a:pt x="23313" y="10940"/>
                    </a:cubicBezTo>
                    <a:cubicBezTo>
                      <a:pt x="22991" y="10690"/>
                      <a:pt x="23230" y="9857"/>
                      <a:pt x="23837" y="9083"/>
                    </a:cubicBezTo>
                    <a:lnTo>
                      <a:pt x="29397" y="2034"/>
                    </a:lnTo>
                    <a:cubicBezTo>
                      <a:pt x="30016" y="1260"/>
                      <a:pt x="30076" y="332"/>
                      <a:pt x="29480" y="70"/>
                    </a:cubicBezTo>
                    <a:cubicBezTo>
                      <a:pt x="29375" y="23"/>
                      <a:pt x="29256" y="1"/>
                      <a:pt x="29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38"/>
              <p:cNvSpPr/>
              <p:nvPr/>
            </p:nvSpPr>
            <p:spPr>
              <a:xfrm>
                <a:off x="6424325" y="2765900"/>
                <a:ext cx="128875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5186" extrusionOk="0">
                    <a:moveTo>
                      <a:pt x="1638" y="0"/>
                    </a:moveTo>
                    <a:cubicBezTo>
                      <a:pt x="1" y="0"/>
                      <a:pt x="81" y="3175"/>
                      <a:pt x="2809" y="4896"/>
                    </a:cubicBezTo>
                    <a:cubicBezTo>
                      <a:pt x="2809" y="4896"/>
                      <a:pt x="3155" y="5186"/>
                      <a:pt x="3629" y="5186"/>
                    </a:cubicBezTo>
                    <a:cubicBezTo>
                      <a:pt x="3847" y="5186"/>
                      <a:pt x="4093" y="5124"/>
                      <a:pt x="4345" y="4943"/>
                    </a:cubicBezTo>
                    <a:cubicBezTo>
                      <a:pt x="5155" y="4360"/>
                      <a:pt x="3810" y="383"/>
                      <a:pt x="1905" y="26"/>
                    </a:cubicBezTo>
                    <a:cubicBezTo>
                      <a:pt x="1811" y="9"/>
                      <a:pt x="1722" y="0"/>
                      <a:pt x="1638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12" name="Google Shape;3212;p38"/>
          <p:cNvGrpSpPr/>
          <p:nvPr/>
        </p:nvGrpSpPr>
        <p:grpSpPr>
          <a:xfrm>
            <a:off x="8321356" y="-22476"/>
            <a:ext cx="1213348" cy="1114958"/>
            <a:chOff x="2371425" y="1495175"/>
            <a:chExt cx="1069500" cy="982775"/>
          </a:xfrm>
        </p:grpSpPr>
        <p:sp>
          <p:nvSpPr>
            <p:cNvPr id="3213" name="Google Shape;3213;p38"/>
            <p:cNvSpPr/>
            <p:nvPr/>
          </p:nvSpPr>
          <p:spPr>
            <a:xfrm>
              <a:off x="2371425" y="1495200"/>
              <a:ext cx="1033775" cy="982700"/>
            </a:xfrm>
            <a:custGeom>
              <a:avLst/>
              <a:gdLst/>
              <a:ahLst/>
              <a:cxnLst/>
              <a:rect l="l" t="t" r="r" b="b"/>
              <a:pathLst>
                <a:path w="41351" h="39308" extrusionOk="0">
                  <a:moveTo>
                    <a:pt x="30111" y="824"/>
                  </a:moveTo>
                  <a:cubicBezTo>
                    <a:pt x="30361" y="824"/>
                    <a:pt x="30611" y="836"/>
                    <a:pt x="30849" y="884"/>
                  </a:cubicBezTo>
                  <a:cubicBezTo>
                    <a:pt x="31837" y="1062"/>
                    <a:pt x="32778" y="1443"/>
                    <a:pt x="33623" y="2003"/>
                  </a:cubicBezTo>
                  <a:cubicBezTo>
                    <a:pt x="33139" y="2811"/>
                    <a:pt x="33804" y="3645"/>
                    <a:pt x="34554" y="3645"/>
                  </a:cubicBezTo>
                  <a:cubicBezTo>
                    <a:pt x="34799" y="3645"/>
                    <a:pt x="35053" y="3556"/>
                    <a:pt x="35278" y="3348"/>
                  </a:cubicBezTo>
                  <a:cubicBezTo>
                    <a:pt x="36005" y="4063"/>
                    <a:pt x="36564" y="4908"/>
                    <a:pt x="36957" y="5837"/>
                  </a:cubicBezTo>
                  <a:cubicBezTo>
                    <a:pt x="37362" y="6908"/>
                    <a:pt x="37326" y="7849"/>
                    <a:pt x="36850" y="8492"/>
                  </a:cubicBezTo>
                  <a:cubicBezTo>
                    <a:pt x="36719" y="8277"/>
                    <a:pt x="36564" y="8075"/>
                    <a:pt x="36421" y="7873"/>
                  </a:cubicBezTo>
                  <a:lnTo>
                    <a:pt x="36338" y="7777"/>
                  </a:lnTo>
                  <a:cubicBezTo>
                    <a:pt x="36243" y="7646"/>
                    <a:pt x="36136" y="7504"/>
                    <a:pt x="36028" y="7373"/>
                  </a:cubicBezTo>
                  <a:lnTo>
                    <a:pt x="35945" y="7277"/>
                  </a:lnTo>
                  <a:cubicBezTo>
                    <a:pt x="35814" y="7111"/>
                    <a:pt x="35683" y="6956"/>
                    <a:pt x="35552" y="6801"/>
                  </a:cubicBezTo>
                  <a:cubicBezTo>
                    <a:pt x="35540" y="6777"/>
                    <a:pt x="35528" y="6777"/>
                    <a:pt x="35516" y="6753"/>
                  </a:cubicBezTo>
                  <a:cubicBezTo>
                    <a:pt x="35385" y="6611"/>
                    <a:pt x="35266" y="6480"/>
                    <a:pt x="35135" y="6337"/>
                  </a:cubicBezTo>
                  <a:lnTo>
                    <a:pt x="35028" y="6218"/>
                  </a:lnTo>
                  <a:cubicBezTo>
                    <a:pt x="34909" y="6099"/>
                    <a:pt x="34790" y="5968"/>
                    <a:pt x="34671" y="5849"/>
                  </a:cubicBezTo>
                  <a:lnTo>
                    <a:pt x="34588" y="5765"/>
                  </a:lnTo>
                  <a:cubicBezTo>
                    <a:pt x="34445" y="5622"/>
                    <a:pt x="34290" y="5480"/>
                    <a:pt x="34147" y="5337"/>
                  </a:cubicBezTo>
                  <a:lnTo>
                    <a:pt x="34040" y="5241"/>
                  </a:lnTo>
                  <a:cubicBezTo>
                    <a:pt x="33921" y="5134"/>
                    <a:pt x="33802" y="5015"/>
                    <a:pt x="33671" y="4908"/>
                  </a:cubicBezTo>
                  <a:lnTo>
                    <a:pt x="33540" y="4801"/>
                  </a:lnTo>
                  <a:cubicBezTo>
                    <a:pt x="33385" y="4658"/>
                    <a:pt x="33219" y="4527"/>
                    <a:pt x="33064" y="4396"/>
                  </a:cubicBezTo>
                  <a:cubicBezTo>
                    <a:pt x="32897" y="4253"/>
                    <a:pt x="32730" y="4134"/>
                    <a:pt x="32564" y="4003"/>
                  </a:cubicBezTo>
                  <a:lnTo>
                    <a:pt x="32421" y="3896"/>
                  </a:lnTo>
                  <a:cubicBezTo>
                    <a:pt x="32290" y="3801"/>
                    <a:pt x="32159" y="3706"/>
                    <a:pt x="32016" y="3610"/>
                  </a:cubicBezTo>
                  <a:lnTo>
                    <a:pt x="31897" y="3527"/>
                  </a:lnTo>
                  <a:cubicBezTo>
                    <a:pt x="31730" y="3408"/>
                    <a:pt x="31564" y="3289"/>
                    <a:pt x="31385" y="3182"/>
                  </a:cubicBezTo>
                  <a:lnTo>
                    <a:pt x="31302" y="3122"/>
                  </a:lnTo>
                  <a:cubicBezTo>
                    <a:pt x="31147" y="3027"/>
                    <a:pt x="31004" y="2932"/>
                    <a:pt x="30849" y="2848"/>
                  </a:cubicBezTo>
                  <a:lnTo>
                    <a:pt x="30718" y="2765"/>
                  </a:lnTo>
                  <a:cubicBezTo>
                    <a:pt x="30552" y="2670"/>
                    <a:pt x="30397" y="2574"/>
                    <a:pt x="30230" y="2479"/>
                  </a:cubicBezTo>
                  <a:lnTo>
                    <a:pt x="30182" y="2455"/>
                  </a:lnTo>
                  <a:cubicBezTo>
                    <a:pt x="30004" y="2348"/>
                    <a:pt x="29813" y="2253"/>
                    <a:pt x="29635" y="2158"/>
                  </a:cubicBezTo>
                  <a:lnTo>
                    <a:pt x="29516" y="2098"/>
                  </a:lnTo>
                  <a:cubicBezTo>
                    <a:pt x="29373" y="2027"/>
                    <a:pt x="29218" y="1955"/>
                    <a:pt x="29063" y="1872"/>
                  </a:cubicBezTo>
                  <a:lnTo>
                    <a:pt x="28944" y="1824"/>
                  </a:lnTo>
                  <a:cubicBezTo>
                    <a:pt x="28754" y="1729"/>
                    <a:pt x="28563" y="1646"/>
                    <a:pt x="28373" y="1562"/>
                  </a:cubicBezTo>
                  <a:lnTo>
                    <a:pt x="28266" y="1515"/>
                  </a:lnTo>
                  <a:cubicBezTo>
                    <a:pt x="28682" y="1062"/>
                    <a:pt x="29325" y="824"/>
                    <a:pt x="30111" y="824"/>
                  </a:cubicBezTo>
                  <a:close/>
                  <a:moveTo>
                    <a:pt x="8349" y="3096"/>
                  </a:moveTo>
                  <a:cubicBezTo>
                    <a:pt x="8767" y="3096"/>
                    <a:pt x="9171" y="3236"/>
                    <a:pt x="9513" y="3479"/>
                  </a:cubicBezTo>
                  <a:lnTo>
                    <a:pt x="9418" y="3539"/>
                  </a:lnTo>
                  <a:cubicBezTo>
                    <a:pt x="9239" y="3670"/>
                    <a:pt x="9073" y="3789"/>
                    <a:pt x="8906" y="3908"/>
                  </a:cubicBezTo>
                  <a:lnTo>
                    <a:pt x="8811" y="3991"/>
                  </a:lnTo>
                  <a:cubicBezTo>
                    <a:pt x="8668" y="4087"/>
                    <a:pt x="8537" y="4194"/>
                    <a:pt x="8406" y="4301"/>
                  </a:cubicBezTo>
                  <a:lnTo>
                    <a:pt x="8311" y="4384"/>
                  </a:lnTo>
                  <a:cubicBezTo>
                    <a:pt x="8144" y="4515"/>
                    <a:pt x="7989" y="4646"/>
                    <a:pt x="7823" y="4789"/>
                  </a:cubicBezTo>
                  <a:lnTo>
                    <a:pt x="7787" y="4813"/>
                  </a:lnTo>
                  <a:cubicBezTo>
                    <a:pt x="7644" y="4944"/>
                    <a:pt x="7501" y="5063"/>
                    <a:pt x="7370" y="5194"/>
                  </a:cubicBezTo>
                  <a:lnTo>
                    <a:pt x="7251" y="5301"/>
                  </a:lnTo>
                  <a:cubicBezTo>
                    <a:pt x="7120" y="5420"/>
                    <a:pt x="7001" y="5539"/>
                    <a:pt x="6870" y="5670"/>
                  </a:cubicBezTo>
                  <a:cubicBezTo>
                    <a:pt x="6846" y="5694"/>
                    <a:pt x="6822" y="5718"/>
                    <a:pt x="6799" y="5741"/>
                  </a:cubicBezTo>
                  <a:cubicBezTo>
                    <a:pt x="6656" y="5884"/>
                    <a:pt x="6501" y="6039"/>
                    <a:pt x="6370" y="6182"/>
                  </a:cubicBezTo>
                  <a:cubicBezTo>
                    <a:pt x="6334" y="6218"/>
                    <a:pt x="6299" y="6265"/>
                    <a:pt x="6275" y="6289"/>
                  </a:cubicBezTo>
                  <a:cubicBezTo>
                    <a:pt x="6156" y="6408"/>
                    <a:pt x="6048" y="6539"/>
                    <a:pt x="5941" y="6658"/>
                  </a:cubicBezTo>
                  <a:lnTo>
                    <a:pt x="5822" y="6789"/>
                  </a:lnTo>
                  <a:cubicBezTo>
                    <a:pt x="5691" y="6944"/>
                    <a:pt x="5548" y="7111"/>
                    <a:pt x="5417" y="7265"/>
                  </a:cubicBezTo>
                  <a:cubicBezTo>
                    <a:pt x="5286" y="7432"/>
                    <a:pt x="5167" y="7599"/>
                    <a:pt x="5036" y="7766"/>
                  </a:cubicBezTo>
                  <a:lnTo>
                    <a:pt x="4929" y="7908"/>
                  </a:lnTo>
                  <a:cubicBezTo>
                    <a:pt x="4834" y="8039"/>
                    <a:pt x="4739" y="8170"/>
                    <a:pt x="4644" y="8301"/>
                  </a:cubicBezTo>
                  <a:cubicBezTo>
                    <a:pt x="4608" y="8337"/>
                    <a:pt x="4584" y="8373"/>
                    <a:pt x="4560" y="8420"/>
                  </a:cubicBezTo>
                  <a:cubicBezTo>
                    <a:pt x="4441" y="8587"/>
                    <a:pt x="4322" y="8754"/>
                    <a:pt x="4215" y="8932"/>
                  </a:cubicBezTo>
                  <a:lnTo>
                    <a:pt x="4155" y="9016"/>
                  </a:lnTo>
                  <a:cubicBezTo>
                    <a:pt x="4060" y="9170"/>
                    <a:pt x="3965" y="9313"/>
                    <a:pt x="3870" y="9468"/>
                  </a:cubicBezTo>
                  <a:lnTo>
                    <a:pt x="3786" y="9611"/>
                  </a:lnTo>
                  <a:cubicBezTo>
                    <a:pt x="3691" y="9766"/>
                    <a:pt x="3596" y="9932"/>
                    <a:pt x="3512" y="10099"/>
                  </a:cubicBezTo>
                  <a:cubicBezTo>
                    <a:pt x="3501" y="10111"/>
                    <a:pt x="3489" y="10123"/>
                    <a:pt x="3489" y="10135"/>
                  </a:cubicBezTo>
                  <a:cubicBezTo>
                    <a:pt x="3381" y="10325"/>
                    <a:pt x="3286" y="10504"/>
                    <a:pt x="3191" y="10683"/>
                  </a:cubicBezTo>
                  <a:lnTo>
                    <a:pt x="3131" y="10802"/>
                  </a:lnTo>
                  <a:cubicBezTo>
                    <a:pt x="3048" y="10944"/>
                    <a:pt x="2977" y="11111"/>
                    <a:pt x="2905" y="11266"/>
                  </a:cubicBezTo>
                  <a:lnTo>
                    <a:pt x="2846" y="11373"/>
                  </a:lnTo>
                  <a:cubicBezTo>
                    <a:pt x="2739" y="11599"/>
                    <a:pt x="2643" y="11826"/>
                    <a:pt x="2548" y="12064"/>
                  </a:cubicBezTo>
                  <a:cubicBezTo>
                    <a:pt x="1441" y="11064"/>
                    <a:pt x="1679" y="8825"/>
                    <a:pt x="3024" y="6706"/>
                  </a:cubicBezTo>
                  <a:cubicBezTo>
                    <a:pt x="3217" y="6824"/>
                    <a:pt x="3412" y="6875"/>
                    <a:pt x="3596" y="6875"/>
                  </a:cubicBezTo>
                  <a:cubicBezTo>
                    <a:pt x="4439" y="6875"/>
                    <a:pt x="5075" y="5803"/>
                    <a:pt x="4382" y="5051"/>
                  </a:cubicBezTo>
                  <a:cubicBezTo>
                    <a:pt x="5644" y="3813"/>
                    <a:pt x="7084" y="3098"/>
                    <a:pt x="8251" y="3098"/>
                  </a:cubicBezTo>
                  <a:cubicBezTo>
                    <a:pt x="8284" y="3097"/>
                    <a:pt x="8316" y="3096"/>
                    <a:pt x="8349" y="3096"/>
                  </a:cubicBezTo>
                  <a:close/>
                  <a:moveTo>
                    <a:pt x="20689" y="8200"/>
                  </a:moveTo>
                  <a:cubicBezTo>
                    <a:pt x="21547" y="8200"/>
                    <a:pt x="22408" y="8297"/>
                    <a:pt x="23253" y="8492"/>
                  </a:cubicBezTo>
                  <a:lnTo>
                    <a:pt x="23408" y="8528"/>
                  </a:lnTo>
                  <a:cubicBezTo>
                    <a:pt x="23551" y="8563"/>
                    <a:pt x="23682" y="8599"/>
                    <a:pt x="23825" y="8635"/>
                  </a:cubicBezTo>
                  <a:lnTo>
                    <a:pt x="23932" y="8670"/>
                  </a:lnTo>
                  <a:cubicBezTo>
                    <a:pt x="24063" y="8706"/>
                    <a:pt x="24182" y="8742"/>
                    <a:pt x="24313" y="8789"/>
                  </a:cubicBezTo>
                  <a:lnTo>
                    <a:pt x="24444" y="8837"/>
                  </a:lnTo>
                  <a:cubicBezTo>
                    <a:pt x="24598" y="8885"/>
                    <a:pt x="24741" y="8944"/>
                    <a:pt x="24884" y="8992"/>
                  </a:cubicBezTo>
                  <a:lnTo>
                    <a:pt x="25003" y="9039"/>
                  </a:lnTo>
                  <a:cubicBezTo>
                    <a:pt x="25122" y="9099"/>
                    <a:pt x="25253" y="9147"/>
                    <a:pt x="25384" y="9206"/>
                  </a:cubicBezTo>
                  <a:lnTo>
                    <a:pt x="25456" y="9242"/>
                  </a:lnTo>
                  <a:cubicBezTo>
                    <a:pt x="25610" y="9313"/>
                    <a:pt x="25753" y="9385"/>
                    <a:pt x="25896" y="9456"/>
                  </a:cubicBezTo>
                  <a:lnTo>
                    <a:pt x="26003" y="9516"/>
                  </a:lnTo>
                  <a:cubicBezTo>
                    <a:pt x="26146" y="9587"/>
                    <a:pt x="26289" y="9671"/>
                    <a:pt x="26432" y="9754"/>
                  </a:cubicBezTo>
                  <a:lnTo>
                    <a:pt x="26503" y="9790"/>
                  </a:lnTo>
                  <a:cubicBezTo>
                    <a:pt x="26634" y="9873"/>
                    <a:pt x="26765" y="9944"/>
                    <a:pt x="26896" y="10028"/>
                  </a:cubicBezTo>
                  <a:lnTo>
                    <a:pt x="26968" y="10087"/>
                  </a:lnTo>
                  <a:cubicBezTo>
                    <a:pt x="27111" y="10171"/>
                    <a:pt x="27254" y="10278"/>
                    <a:pt x="27384" y="10373"/>
                  </a:cubicBezTo>
                  <a:lnTo>
                    <a:pt x="27480" y="10433"/>
                  </a:lnTo>
                  <a:cubicBezTo>
                    <a:pt x="27611" y="10540"/>
                    <a:pt x="27754" y="10647"/>
                    <a:pt x="27896" y="10754"/>
                  </a:cubicBezTo>
                  <a:cubicBezTo>
                    <a:pt x="28027" y="10873"/>
                    <a:pt x="28158" y="10980"/>
                    <a:pt x="28289" y="11099"/>
                  </a:cubicBezTo>
                  <a:lnTo>
                    <a:pt x="28373" y="11171"/>
                  </a:lnTo>
                  <a:cubicBezTo>
                    <a:pt x="28504" y="11290"/>
                    <a:pt x="28623" y="11397"/>
                    <a:pt x="28742" y="11516"/>
                  </a:cubicBezTo>
                  <a:lnTo>
                    <a:pt x="28813" y="11587"/>
                  </a:lnTo>
                  <a:cubicBezTo>
                    <a:pt x="28920" y="11695"/>
                    <a:pt x="29028" y="11802"/>
                    <a:pt x="29123" y="11921"/>
                  </a:cubicBezTo>
                  <a:lnTo>
                    <a:pt x="29182" y="11980"/>
                  </a:lnTo>
                  <a:cubicBezTo>
                    <a:pt x="29289" y="12099"/>
                    <a:pt x="29397" y="12218"/>
                    <a:pt x="29504" y="12349"/>
                  </a:cubicBezTo>
                  <a:lnTo>
                    <a:pt x="29575" y="12445"/>
                  </a:lnTo>
                  <a:cubicBezTo>
                    <a:pt x="29682" y="12564"/>
                    <a:pt x="29778" y="12695"/>
                    <a:pt x="29873" y="12826"/>
                  </a:cubicBezTo>
                  <a:lnTo>
                    <a:pt x="29921" y="12897"/>
                  </a:lnTo>
                  <a:cubicBezTo>
                    <a:pt x="30004" y="13004"/>
                    <a:pt x="30087" y="13123"/>
                    <a:pt x="30171" y="13242"/>
                  </a:cubicBezTo>
                  <a:lnTo>
                    <a:pt x="30242" y="13350"/>
                  </a:lnTo>
                  <a:cubicBezTo>
                    <a:pt x="30325" y="13469"/>
                    <a:pt x="30409" y="13600"/>
                    <a:pt x="30480" y="13731"/>
                  </a:cubicBezTo>
                  <a:cubicBezTo>
                    <a:pt x="30504" y="13766"/>
                    <a:pt x="30528" y="13814"/>
                    <a:pt x="30552" y="13850"/>
                  </a:cubicBezTo>
                  <a:cubicBezTo>
                    <a:pt x="30623" y="13969"/>
                    <a:pt x="30694" y="14088"/>
                    <a:pt x="30754" y="14207"/>
                  </a:cubicBezTo>
                  <a:cubicBezTo>
                    <a:pt x="30766" y="14243"/>
                    <a:pt x="30790" y="14266"/>
                    <a:pt x="30802" y="14302"/>
                  </a:cubicBezTo>
                  <a:cubicBezTo>
                    <a:pt x="30873" y="14433"/>
                    <a:pt x="30933" y="14564"/>
                    <a:pt x="31004" y="14683"/>
                  </a:cubicBezTo>
                  <a:lnTo>
                    <a:pt x="31064" y="14826"/>
                  </a:lnTo>
                  <a:cubicBezTo>
                    <a:pt x="31671" y="16148"/>
                    <a:pt x="32028" y="17564"/>
                    <a:pt x="32111" y="19017"/>
                  </a:cubicBezTo>
                  <a:cubicBezTo>
                    <a:pt x="32123" y="19374"/>
                    <a:pt x="32135" y="19743"/>
                    <a:pt x="32123" y="20112"/>
                  </a:cubicBezTo>
                  <a:cubicBezTo>
                    <a:pt x="32099" y="20660"/>
                    <a:pt x="32040" y="21220"/>
                    <a:pt x="31945" y="21755"/>
                  </a:cubicBezTo>
                  <a:cubicBezTo>
                    <a:pt x="31921" y="21922"/>
                    <a:pt x="31885" y="22077"/>
                    <a:pt x="31849" y="22232"/>
                  </a:cubicBezTo>
                  <a:cubicBezTo>
                    <a:pt x="31837" y="22279"/>
                    <a:pt x="31826" y="22339"/>
                    <a:pt x="31814" y="22386"/>
                  </a:cubicBezTo>
                  <a:cubicBezTo>
                    <a:pt x="31778" y="22529"/>
                    <a:pt x="31742" y="22660"/>
                    <a:pt x="31695" y="22803"/>
                  </a:cubicBezTo>
                  <a:cubicBezTo>
                    <a:pt x="31695" y="22839"/>
                    <a:pt x="31683" y="22875"/>
                    <a:pt x="31671" y="22910"/>
                  </a:cubicBezTo>
                  <a:cubicBezTo>
                    <a:pt x="31635" y="23041"/>
                    <a:pt x="31587" y="23160"/>
                    <a:pt x="31552" y="23291"/>
                  </a:cubicBezTo>
                  <a:cubicBezTo>
                    <a:pt x="31528" y="23339"/>
                    <a:pt x="31516" y="23386"/>
                    <a:pt x="31504" y="23422"/>
                  </a:cubicBezTo>
                  <a:cubicBezTo>
                    <a:pt x="31445" y="23577"/>
                    <a:pt x="31397" y="23720"/>
                    <a:pt x="31337" y="23851"/>
                  </a:cubicBezTo>
                  <a:cubicBezTo>
                    <a:pt x="31325" y="23898"/>
                    <a:pt x="31314" y="23934"/>
                    <a:pt x="31290" y="23970"/>
                  </a:cubicBezTo>
                  <a:cubicBezTo>
                    <a:pt x="31242" y="24101"/>
                    <a:pt x="31183" y="24232"/>
                    <a:pt x="31123" y="24363"/>
                  </a:cubicBezTo>
                  <a:cubicBezTo>
                    <a:pt x="31111" y="24387"/>
                    <a:pt x="31099" y="24410"/>
                    <a:pt x="31087" y="24434"/>
                  </a:cubicBezTo>
                  <a:cubicBezTo>
                    <a:pt x="31028" y="24589"/>
                    <a:pt x="30956" y="24732"/>
                    <a:pt x="30885" y="24875"/>
                  </a:cubicBezTo>
                  <a:lnTo>
                    <a:pt x="30825" y="24982"/>
                  </a:lnTo>
                  <a:cubicBezTo>
                    <a:pt x="30742" y="25137"/>
                    <a:pt x="30671" y="25268"/>
                    <a:pt x="30587" y="25411"/>
                  </a:cubicBezTo>
                  <a:cubicBezTo>
                    <a:pt x="30575" y="25434"/>
                    <a:pt x="30563" y="25458"/>
                    <a:pt x="30540" y="25482"/>
                  </a:cubicBezTo>
                  <a:cubicBezTo>
                    <a:pt x="30468" y="25613"/>
                    <a:pt x="30385" y="25744"/>
                    <a:pt x="30302" y="25875"/>
                  </a:cubicBezTo>
                  <a:lnTo>
                    <a:pt x="30254" y="25946"/>
                  </a:lnTo>
                  <a:cubicBezTo>
                    <a:pt x="30159" y="26089"/>
                    <a:pt x="30063" y="26232"/>
                    <a:pt x="29968" y="26363"/>
                  </a:cubicBezTo>
                  <a:lnTo>
                    <a:pt x="29897" y="26458"/>
                  </a:lnTo>
                  <a:cubicBezTo>
                    <a:pt x="29801" y="26589"/>
                    <a:pt x="29694" y="26732"/>
                    <a:pt x="29575" y="26875"/>
                  </a:cubicBezTo>
                  <a:cubicBezTo>
                    <a:pt x="29468" y="27006"/>
                    <a:pt x="29349" y="27137"/>
                    <a:pt x="29242" y="27268"/>
                  </a:cubicBezTo>
                  <a:lnTo>
                    <a:pt x="29159" y="27351"/>
                  </a:lnTo>
                  <a:cubicBezTo>
                    <a:pt x="29051" y="27482"/>
                    <a:pt x="28932" y="27601"/>
                    <a:pt x="28813" y="27720"/>
                  </a:cubicBezTo>
                  <a:lnTo>
                    <a:pt x="28754" y="27792"/>
                  </a:lnTo>
                  <a:cubicBezTo>
                    <a:pt x="28635" y="27899"/>
                    <a:pt x="28527" y="27994"/>
                    <a:pt x="28420" y="28101"/>
                  </a:cubicBezTo>
                  <a:lnTo>
                    <a:pt x="28361" y="28161"/>
                  </a:lnTo>
                  <a:cubicBezTo>
                    <a:pt x="28242" y="28268"/>
                    <a:pt x="28111" y="28375"/>
                    <a:pt x="27992" y="28470"/>
                  </a:cubicBezTo>
                  <a:lnTo>
                    <a:pt x="27896" y="28554"/>
                  </a:lnTo>
                  <a:cubicBezTo>
                    <a:pt x="27765" y="28661"/>
                    <a:pt x="27635" y="28756"/>
                    <a:pt x="27515" y="28851"/>
                  </a:cubicBezTo>
                  <a:lnTo>
                    <a:pt x="27444" y="28899"/>
                  </a:lnTo>
                  <a:cubicBezTo>
                    <a:pt x="27325" y="28982"/>
                    <a:pt x="27218" y="29066"/>
                    <a:pt x="27099" y="29149"/>
                  </a:cubicBezTo>
                  <a:lnTo>
                    <a:pt x="26992" y="29221"/>
                  </a:lnTo>
                  <a:cubicBezTo>
                    <a:pt x="26861" y="29304"/>
                    <a:pt x="26730" y="29387"/>
                    <a:pt x="26611" y="29459"/>
                  </a:cubicBezTo>
                  <a:lnTo>
                    <a:pt x="26480" y="29530"/>
                  </a:lnTo>
                  <a:cubicBezTo>
                    <a:pt x="26372" y="29602"/>
                    <a:pt x="26253" y="29673"/>
                    <a:pt x="26134" y="29733"/>
                  </a:cubicBezTo>
                  <a:lnTo>
                    <a:pt x="26039" y="29780"/>
                  </a:lnTo>
                  <a:cubicBezTo>
                    <a:pt x="25908" y="29852"/>
                    <a:pt x="25777" y="29911"/>
                    <a:pt x="25646" y="29983"/>
                  </a:cubicBezTo>
                  <a:lnTo>
                    <a:pt x="25503" y="30042"/>
                  </a:lnTo>
                  <a:cubicBezTo>
                    <a:pt x="25027" y="30268"/>
                    <a:pt x="24527" y="30459"/>
                    <a:pt x="24015" y="30614"/>
                  </a:cubicBezTo>
                  <a:cubicBezTo>
                    <a:pt x="23491" y="30768"/>
                    <a:pt x="22955" y="30887"/>
                    <a:pt x="22408" y="30971"/>
                  </a:cubicBezTo>
                  <a:cubicBezTo>
                    <a:pt x="22050" y="31030"/>
                    <a:pt x="21681" y="31066"/>
                    <a:pt x="21312" y="31090"/>
                  </a:cubicBezTo>
                  <a:cubicBezTo>
                    <a:pt x="21103" y="31104"/>
                    <a:pt x="20890" y="31110"/>
                    <a:pt x="20675" y="31110"/>
                  </a:cubicBezTo>
                  <a:cubicBezTo>
                    <a:pt x="20523" y="31110"/>
                    <a:pt x="20370" y="31107"/>
                    <a:pt x="20217" y="31102"/>
                  </a:cubicBezTo>
                  <a:cubicBezTo>
                    <a:pt x="19848" y="31090"/>
                    <a:pt x="19479" y="31054"/>
                    <a:pt x="19122" y="31006"/>
                  </a:cubicBezTo>
                  <a:cubicBezTo>
                    <a:pt x="18776" y="30959"/>
                    <a:pt x="18431" y="30887"/>
                    <a:pt x="18098" y="30816"/>
                  </a:cubicBezTo>
                  <a:cubicBezTo>
                    <a:pt x="18050" y="30804"/>
                    <a:pt x="18002" y="30792"/>
                    <a:pt x="17943" y="30780"/>
                  </a:cubicBezTo>
                  <a:cubicBezTo>
                    <a:pt x="17812" y="30745"/>
                    <a:pt x="17669" y="30709"/>
                    <a:pt x="17526" y="30673"/>
                  </a:cubicBezTo>
                  <a:lnTo>
                    <a:pt x="17419" y="30637"/>
                  </a:lnTo>
                  <a:cubicBezTo>
                    <a:pt x="17300" y="30602"/>
                    <a:pt x="17169" y="30554"/>
                    <a:pt x="17038" y="30518"/>
                  </a:cubicBezTo>
                  <a:lnTo>
                    <a:pt x="16907" y="30471"/>
                  </a:lnTo>
                  <a:cubicBezTo>
                    <a:pt x="16752" y="30423"/>
                    <a:pt x="16621" y="30364"/>
                    <a:pt x="16478" y="30316"/>
                  </a:cubicBezTo>
                  <a:lnTo>
                    <a:pt x="16359" y="30268"/>
                  </a:lnTo>
                  <a:cubicBezTo>
                    <a:pt x="16228" y="30209"/>
                    <a:pt x="16097" y="30149"/>
                    <a:pt x="15966" y="30102"/>
                  </a:cubicBezTo>
                  <a:lnTo>
                    <a:pt x="15895" y="30066"/>
                  </a:lnTo>
                  <a:cubicBezTo>
                    <a:pt x="15740" y="29994"/>
                    <a:pt x="15597" y="29923"/>
                    <a:pt x="15454" y="29852"/>
                  </a:cubicBezTo>
                  <a:lnTo>
                    <a:pt x="15347" y="29792"/>
                  </a:lnTo>
                  <a:cubicBezTo>
                    <a:pt x="15204" y="29721"/>
                    <a:pt x="15062" y="29637"/>
                    <a:pt x="14919" y="29554"/>
                  </a:cubicBezTo>
                  <a:lnTo>
                    <a:pt x="14847" y="29518"/>
                  </a:lnTo>
                  <a:cubicBezTo>
                    <a:pt x="14716" y="29435"/>
                    <a:pt x="14585" y="29352"/>
                    <a:pt x="14466" y="29268"/>
                  </a:cubicBezTo>
                  <a:lnTo>
                    <a:pt x="14383" y="29221"/>
                  </a:lnTo>
                  <a:cubicBezTo>
                    <a:pt x="14240" y="29125"/>
                    <a:pt x="14109" y="29030"/>
                    <a:pt x="13966" y="28935"/>
                  </a:cubicBezTo>
                  <a:lnTo>
                    <a:pt x="13883" y="28875"/>
                  </a:lnTo>
                  <a:cubicBezTo>
                    <a:pt x="13740" y="28768"/>
                    <a:pt x="13597" y="28661"/>
                    <a:pt x="13466" y="28542"/>
                  </a:cubicBezTo>
                  <a:cubicBezTo>
                    <a:pt x="13323" y="28435"/>
                    <a:pt x="13192" y="28328"/>
                    <a:pt x="13061" y="28209"/>
                  </a:cubicBezTo>
                  <a:lnTo>
                    <a:pt x="12978" y="28137"/>
                  </a:lnTo>
                  <a:cubicBezTo>
                    <a:pt x="12859" y="28018"/>
                    <a:pt x="12728" y="27899"/>
                    <a:pt x="12609" y="27792"/>
                  </a:cubicBezTo>
                  <a:lnTo>
                    <a:pt x="12549" y="27720"/>
                  </a:lnTo>
                  <a:cubicBezTo>
                    <a:pt x="12442" y="27613"/>
                    <a:pt x="12335" y="27494"/>
                    <a:pt x="12228" y="27387"/>
                  </a:cubicBezTo>
                  <a:lnTo>
                    <a:pt x="12180" y="27327"/>
                  </a:lnTo>
                  <a:cubicBezTo>
                    <a:pt x="12061" y="27208"/>
                    <a:pt x="11954" y="27089"/>
                    <a:pt x="11859" y="26958"/>
                  </a:cubicBezTo>
                  <a:lnTo>
                    <a:pt x="11775" y="26863"/>
                  </a:lnTo>
                  <a:cubicBezTo>
                    <a:pt x="11680" y="26732"/>
                    <a:pt x="11573" y="26613"/>
                    <a:pt x="11478" y="26482"/>
                  </a:cubicBezTo>
                  <a:lnTo>
                    <a:pt x="11430" y="26411"/>
                  </a:lnTo>
                  <a:cubicBezTo>
                    <a:pt x="11347" y="26304"/>
                    <a:pt x="11263" y="26184"/>
                    <a:pt x="11192" y="26065"/>
                  </a:cubicBezTo>
                  <a:cubicBezTo>
                    <a:pt x="11168" y="26030"/>
                    <a:pt x="11144" y="25994"/>
                    <a:pt x="11121" y="25958"/>
                  </a:cubicBezTo>
                  <a:cubicBezTo>
                    <a:pt x="11037" y="25839"/>
                    <a:pt x="10954" y="25708"/>
                    <a:pt x="10871" y="25577"/>
                  </a:cubicBezTo>
                  <a:lnTo>
                    <a:pt x="10799" y="25458"/>
                  </a:lnTo>
                  <a:cubicBezTo>
                    <a:pt x="10728" y="25339"/>
                    <a:pt x="10668" y="25220"/>
                    <a:pt x="10597" y="25101"/>
                  </a:cubicBezTo>
                  <a:lnTo>
                    <a:pt x="10549" y="25006"/>
                  </a:lnTo>
                  <a:cubicBezTo>
                    <a:pt x="10478" y="24875"/>
                    <a:pt x="10418" y="24744"/>
                    <a:pt x="10359" y="24625"/>
                  </a:cubicBezTo>
                  <a:cubicBezTo>
                    <a:pt x="10335" y="24577"/>
                    <a:pt x="10311" y="24529"/>
                    <a:pt x="10287" y="24482"/>
                  </a:cubicBezTo>
                  <a:cubicBezTo>
                    <a:pt x="9216" y="22160"/>
                    <a:pt x="8942" y="19553"/>
                    <a:pt x="9513" y="17076"/>
                  </a:cubicBezTo>
                  <a:lnTo>
                    <a:pt x="9549" y="16921"/>
                  </a:lnTo>
                  <a:cubicBezTo>
                    <a:pt x="9585" y="16779"/>
                    <a:pt x="9620" y="16648"/>
                    <a:pt x="9668" y="16505"/>
                  </a:cubicBezTo>
                  <a:lnTo>
                    <a:pt x="9692" y="16398"/>
                  </a:lnTo>
                  <a:cubicBezTo>
                    <a:pt x="9728" y="16267"/>
                    <a:pt x="9775" y="16136"/>
                    <a:pt x="9811" y="16017"/>
                  </a:cubicBezTo>
                  <a:lnTo>
                    <a:pt x="9858" y="15886"/>
                  </a:lnTo>
                  <a:cubicBezTo>
                    <a:pt x="9906" y="15731"/>
                    <a:pt x="9966" y="15588"/>
                    <a:pt x="10025" y="15445"/>
                  </a:cubicBezTo>
                  <a:cubicBezTo>
                    <a:pt x="10037" y="15409"/>
                    <a:pt x="10049" y="15374"/>
                    <a:pt x="10073" y="15326"/>
                  </a:cubicBezTo>
                  <a:cubicBezTo>
                    <a:pt x="10120" y="15207"/>
                    <a:pt x="10180" y="15076"/>
                    <a:pt x="10239" y="14945"/>
                  </a:cubicBezTo>
                  <a:lnTo>
                    <a:pt x="10263" y="14862"/>
                  </a:lnTo>
                  <a:cubicBezTo>
                    <a:pt x="10335" y="14719"/>
                    <a:pt x="10406" y="14576"/>
                    <a:pt x="10478" y="14433"/>
                  </a:cubicBezTo>
                  <a:lnTo>
                    <a:pt x="10537" y="14326"/>
                  </a:lnTo>
                  <a:cubicBezTo>
                    <a:pt x="10609" y="14171"/>
                    <a:pt x="10692" y="14028"/>
                    <a:pt x="10775" y="13897"/>
                  </a:cubicBezTo>
                  <a:lnTo>
                    <a:pt x="10811" y="13826"/>
                  </a:lnTo>
                  <a:cubicBezTo>
                    <a:pt x="10894" y="13695"/>
                    <a:pt x="10978" y="13564"/>
                    <a:pt x="11061" y="13433"/>
                  </a:cubicBezTo>
                  <a:lnTo>
                    <a:pt x="11109" y="13361"/>
                  </a:lnTo>
                  <a:cubicBezTo>
                    <a:pt x="11204" y="13219"/>
                    <a:pt x="11299" y="13076"/>
                    <a:pt x="11394" y="12945"/>
                  </a:cubicBezTo>
                  <a:cubicBezTo>
                    <a:pt x="11418" y="12909"/>
                    <a:pt x="11442" y="12885"/>
                    <a:pt x="11466" y="12849"/>
                  </a:cubicBezTo>
                  <a:cubicBezTo>
                    <a:pt x="11561" y="12719"/>
                    <a:pt x="11668" y="12576"/>
                    <a:pt x="11787" y="12433"/>
                  </a:cubicBezTo>
                  <a:cubicBezTo>
                    <a:pt x="11894" y="12302"/>
                    <a:pt x="12014" y="12171"/>
                    <a:pt x="12121" y="12040"/>
                  </a:cubicBezTo>
                  <a:cubicBezTo>
                    <a:pt x="12144" y="12004"/>
                    <a:pt x="12168" y="11980"/>
                    <a:pt x="12204" y="11957"/>
                  </a:cubicBezTo>
                  <a:cubicBezTo>
                    <a:pt x="12311" y="11826"/>
                    <a:pt x="12430" y="11706"/>
                    <a:pt x="12549" y="11587"/>
                  </a:cubicBezTo>
                  <a:lnTo>
                    <a:pt x="12609" y="11516"/>
                  </a:lnTo>
                  <a:cubicBezTo>
                    <a:pt x="12716" y="11409"/>
                    <a:pt x="12835" y="11302"/>
                    <a:pt x="12942" y="11206"/>
                  </a:cubicBezTo>
                  <a:lnTo>
                    <a:pt x="13002" y="11147"/>
                  </a:lnTo>
                  <a:cubicBezTo>
                    <a:pt x="13121" y="11040"/>
                    <a:pt x="13252" y="10933"/>
                    <a:pt x="13371" y="10825"/>
                  </a:cubicBezTo>
                  <a:lnTo>
                    <a:pt x="13466" y="10754"/>
                  </a:lnTo>
                  <a:cubicBezTo>
                    <a:pt x="13597" y="10647"/>
                    <a:pt x="13716" y="10552"/>
                    <a:pt x="13847" y="10456"/>
                  </a:cubicBezTo>
                  <a:cubicBezTo>
                    <a:pt x="13871" y="10433"/>
                    <a:pt x="13895" y="10421"/>
                    <a:pt x="13919" y="10409"/>
                  </a:cubicBezTo>
                  <a:cubicBezTo>
                    <a:pt x="14038" y="10325"/>
                    <a:pt x="14145" y="10242"/>
                    <a:pt x="14264" y="10159"/>
                  </a:cubicBezTo>
                  <a:lnTo>
                    <a:pt x="14371" y="10087"/>
                  </a:lnTo>
                  <a:cubicBezTo>
                    <a:pt x="14502" y="10004"/>
                    <a:pt x="14621" y="9921"/>
                    <a:pt x="14752" y="9849"/>
                  </a:cubicBezTo>
                  <a:lnTo>
                    <a:pt x="14883" y="9778"/>
                  </a:lnTo>
                  <a:cubicBezTo>
                    <a:pt x="14990" y="9706"/>
                    <a:pt x="15109" y="9635"/>
                    <a:pt x="15228" y="9575"/>
                  </a:cubicBezTo>
                  <a:lnTo>
                    <a:pt x="15323" y="9528"/>
                  </a:lnTo>
                  <a:cubicBezTo>
                    <a:pt x="15454" y="9456"/>
                    <a:pt x="15585" y="9385"/>
                    <a:pt x="15716" y="9325"/>
                  </a:cubicBezTo>
                  <a:lnTo>
                    <a:pt x="15859" y="9266"/>
                  </a:lnTo>
                  <a:cubicBezTo>
                    <a:pt x="17381" y="8560"/>
                    <a:pt x="19031" y="8200"/>
                    <a:pt x="20689" y="8200"/>
                  </a:cubicBezTo>
                  <a:close/>
                  <a:moveTo>
                    <a:pt x="38814" y="27256"/>
                  </a:moveTo>
                  <a:lnTo>
                    <a:pt x="38814" y="27256"/>
                  </a:lnTo>
                  <a:cubicBezTo>
                    <a:pt x="39922" y="28244"/>
                    <a:pt x="39684" y="30483"/>
                    <a:pt x="38326" y="32602"/>
                  </a:cubicBezTo>
                  <a:cubicBezTo>
                    <a:pt x="38138" y="32491"/>
                    <a:pt x="37948" y="32442"/>
                    <a:pt x="37768" y="32442"/>
                  </a:cubicBezTo>
                  <a:cubicBezTo>
                    <a:pt x="36922" y="32442"/>
                    <a:pt x="36284" y="33513"/>
                    <a:pt x="36981" y="34269"/>
                  </a:cubicBezTo>
                  <a:cubicBezTo>
                    <a:pt x="35720" y="35513"/>
                    <a:pt x="34275" y="36223"/>
                    <a:pt x="33116" y="36223"/>
                  </a:cubicBezTo>
                  <a:cubicBezTo>
                    <a:pt x="32633" y="36223"/>
                    <a:pt x="32199" y="36099"/>
                    <a:pt x="31849" y="35840"/>
                  </a:cubicBezTo>
                  <a:cubicBezTo>
                    <a:pt x="32052" y="35698"/>
                    <a:pt x="32254" y="35555"/>
                    <a:pt x="32457" y="35400"/>
                  </a:cubicBezTo>
                  <a:lnTo>
                    <a:pt x="32552" y="35328"/>
                  </a:lnTo>
                  <a:cubicBezTo>
                    <a:pt x="32695" y="35221"/>
                    <a:pt x="32826" y="35114"/>
                    <a:pt x="32957" y="35007"/>
                  </a:cubicBezTo>
                  <a:lnTo>
                    <a:pt x="33052" y="34936"/>
                  </a:lnTo>
                  <a:cubicBezTo>
                    <a:pt x="33219" y="34805"/>
                    <a:pt x="33373" y="34674"/>
                    <a:pt x="33540" y="34531"/>
                  </a:cubicBezTo>
                  <a:lnTo>
                    <a:pt x="33576" y="34495"/>
                  </a:lnTo>
                  <a:cubicBezTo>
                    <a:pt x="33719" y="34376"/>
                    <a:pt x="33850" y="34245"/>
                    <a:pt x="33992" y="34126"/>
                  </a:cubicBezTo>
                  <a:lnTo>
                    <a:pt x="34112" y="34019"/>
                  </a:lnTo>
                  <a:cubicBezTo>
                    <a:pt x="34242" y="33900"/>
                    <a:pt x="34362" y="33769"/>
                    <a:pt x="34481" y="33650"/>
                  </a:cubicBezTo>
                  <a:lnTo>
                    <a:pt x="34564" y="33578"/>
                  </a:lnTo>
                  <a:cubicBezTo>
                    <a:pt x="34707" y="33423"/>
                    <a:pt x="34850" y="33281"/>
                    <a:pt x="34993" y="33126"/>
                  </a:cubicBezTo>
                  <a:cubicBezTo>
                    <a:pt x="35028" y="33090"/>
                    <a:pt x="35064" y="33054"/>
                    <a:pt x="35088" y="33019"/>
                  </a:cubicBezTo>
                  <a:cubicBezTo>
                    <a:pt x="35207" y="32900"/>
                    <a:pt x="35314" y="32781"/>
                    <a:pt x="35421" y="32661"/>
                  </a:cubicBezTo>
                  <a:lnTo>
                    <a:pt x="35540" y="32530"/>
                  </a:lnTo>
                  <a:cubicBezTo>
                    <a:pt x="35671" y="32364"/>
                    <a:pt x="35802" y="32209"/>
                    <a:pt x="35945" y="32042"/>
                  </a:cubicBezTo>
                  <a:cubicBezTo>
                    <a:pt x="36076" y="31888"/>
                    <a:pt x="36195" y="31721"/>
                    <a:pt x="36326" y="31554"/>
                  </a:cubicBezTo>
                  <a:lnTo>
                    <a:pt x="36433" y="31411"/>
                  </a:lnTo>
                  <a:cubicBezTo>
                    <a:pt x="36528" y="31280"/>
                    <a:pt x="36624" y="31149"/>
                    <a:pt x="36719" y="31018"/>
                  </a:cubicBezTo>
                  <a:lnTo>
                    <a:pt x="36802" y="30899"/>
                  </a:lnTo>
                  <a:cubicBezTo>
                    <a:pt x="36921" y="30721"/>
                    <a:pt x="37040" y="30554"/>
                    <a:pt x="37148" y="30375"/>
                  </a:cubicBezTo>
                  <a:lnTo>
                    <a:pt x="37207" y="30292"/>
                  </a:lnTo>
                  <a:cubicBezTo>
                    <a:pt x="37302" y="30137"/>
                    <a:pt x="37398" y="29994"/>
                    <a:pt x="37493" y="29840"/>
                  </a:cubicBezTo>
                  <a:lnTo>
                    <a:pt x="37564" y="29709"/>
                  </a:lnTo>
                  <a:cubicBezTo>
                    <a:pt x="37671" y="29542"/>
                    <a:pt x="37767" y="29387"/>
                    <a:pt x="37850" y="29221"/>
                  </a:cubicBezTo>
                  <a:lnTo>
                    <a:pt x="37874" y="29173"/>
                  </a:lnTo>
                  <a:cubicBezTo>
                    <a:pt x="37981" y="28994"/>
                    <a:pt x="38076" y="28804"/>
                    <a:pt x="38172" y="28625"/>
                  </a:cubicBezTo>
                  <a:lnTo>
                    <a:pt x="38231" y="28506"/>
                  </a:lnTo>
                  <a:cubicBezTo>
                    <a:pt x="38314" y="28363"/>
                    <a:pt x="38386" y="28209"/>
                    <a:pt x="38457" y="28054"/>
                  </a:cubicBezTo>
                  <a:lnTo>
                    <a:pt x="38517" y="27935"/>
                  </a:lnTo>
                  <a:cubicBezTo>
                    <a:pt x="38612" y="27708"/>
                    <a:pt x="38719" y="27482"/>
                    <a:pt x="38814" y="27256"/>
                  </a:cubicBezTo>
                  <a:close/>
                  <a:moveTo>
                    <a:pt x="4501" y="30828"/>
                  </a:moveTo>
                  <a:cubicBezTo>
                    <a:pt x="4644" y="31030"/>
                    <a:pt x="4786" y="31233"/>
                    <a:pt x="4929" y="31435"/>
                  </a:cubicBezTo>
                  <a:lnTo>
                    <a:pt x="5013" y="31542"/>
                  </a:lnTo>
                  <a:cubicBezTo>
                    <a:pt x="5120" y="31673"/>
                    <a:pt x="5215" y="31804"/>
                    <a:pt x="5322" y="31947"/>
                  </a:cubicBezTo>
                  <a:lnTo>
                    <a:pt x="5406" y="32042"/>
                  </a:lnTo>
                  <a:cubicBezTo>
                    <a:pt x="5537" y="32197"/>
                    <a:pt x="5667" y="32364"/>
                    <a:pt x="5810" y="32519"/>
                  </a:cubicBezTo>
                  <a:lnTo>
                    <a:pt x="5834" y="32554"/>
                  </a:lnTo>
                  <a:cubicBezTo>
                    <a:pt x="5965" y="32697"/>
                    <a:pt x="6084" y="32840"/>
                    <a:pt x="6215" y="32983"/>
                  </a:cubicBezTo>
                  <a:lnTo>
                    <a:pt x="6322" y="33090"/>
                  </a:lnTo>
                  <a:cubicBezTo>
                    <a:pt x="6441" y="33221"/>
                    <a:pt x="6560" y="33340"/>
                    <a:pt x="6691" y="33471"/>
                  </a:cubicBezTo>
                  <a:lnTo>
                    <a:pt x="6763" y="33543"/>
                  </a:lnTo>
                  <a:cubicBezTo>
                    <a:pt x="6906" y="33697"/>
                    <a:pt x="7061" y="33840"/>
                    <a:pt x="7203" y="33983"/>
                  </a:cubicBezTo>
                  <a:lnTo>
                    <a:pt x="7311" y="34078"/>
                  </a:lnTo>
                  <a:cubicBezTo>
                    <a:pt x="7430" y="34185"/>
                    <a:pt x="7561" y="34293"/>
                    <a:pt x="7680" y="34412"/>
                  </a:cubicBezTo>
                  <a:lnTo>
                    <a:pt x="7811" y="34519"/>
                  </a:lnTo>
                  <a:cubicBezTo>
                    <a:pt x="7965" y="34662"/>
                    <a:pt x="8132" y="34793"/>
                    <a:pt x="8299" y="34924"/>
                  </a:cubicBezTo>
                  <a:cubicBezTo>
                    <a:pt x="8454" y="35055"/>
                    <a:pt x="8620" y="35186"/>
                    <a:pt x="8787" y="35317"/>
                  </a:cubicBezTo>
                  <a:lnTo>
                    <a:pt x="8930" y="35412"/>
                  </a:lnTo>
                  <a:cubicBezTo>
                    <a:pt x="9061" y="35519"/>
                    <a:pt x="9192" y="35614"/>
                    <a:pt x="9323" y="35709"/>
                  </a:cubicBezTo>
                  <a:cubicBezTo>
                    <a:pt x="9370" y="35733"/>
                    <a:pt x="9406" y="35769"/>
                    <a:pt x="9442" y="35793"/>
                  </a:cubicBezTo>
                  <a:cubicBezTo>
                    <a:pt x="9608" y="35912"/>
                    <a:pt x="9787" y="36019"/>
                    <a:pt x="9954" y="36138"/>
                  </a:cubicBezTo>
                  <a:lnTo>
                    <a:pt x="10049" y="36198"/>
                  </a:lnTo>
                  <a:cubicBezTo>
                    <a:pt x="10192" y="36293"/>
                    <a:pt x="10347" y="36376"/>
                    <a:pt x="10490" y="36471"/>
                  </a:cubicBezTo>
                  <a:lnTo>
                    <a:pt x="10632" y="36555"/>
                  </a:lnTo>
                  <a:cubicBezTo>
                    <a:pt x="10787" y="36650"/>
                    <a:pt x="10954" y="36745"/>
                    <a:pt x="11121" y="36841"/>
                  </a:cubicBezTo>
                  <a:lnTo>
                    <a:pt x="11156" y="36864"/>
                  </a:lnTo>
                  <a:cubicBezTo>
                    <a:pt x="11347" y="36960"/>
                    <a:pt x="11525" y="37055"/>
                    <a:pt x="11716" y="37162"/>
                  </a:cubicBezTo>
                  <a:lnTo>
                    <a:pt x="11823" y="37222"/>
                  </a:lnTo>
                  <a:cubicBezTo>
                    <a:pt x="11978" y="37293"/>
                    <a:pt x="12133" y="37364"/>
                    <a:pt x="12287" y="37448"/>
                  </a:cubicBezTo>
                  <a:lnTo>
                    <a:pt x="12395" y="37495"/>
                  </a:lnTo>
                  <a:cubicBezTo>
                    <a:pt x="12621" y="37603"/>
                    <a:pt x="12859" y="37698"/>
                    <a:pt x="13085" y="37793"/>
                  </a:cubicBezTo>
                  <a:cubicBezTo>
                    <a:pt x="12657" y="38267"/>
                    <a:pt x="12003" y="38494"/>
                    <a:pt x="11229" y="38494"/>
                  </a:cubicBezTo>
                  <a:cubicBezTo>
                    <a:pt x="10194" y="38494"/>
                    <a:pt x="8945" y="38087"/>
                    <a:pt x="7739" y="37317"/>
                  </a:cubicBezTo>
                  <a:cubicBezTo>
                    <a:pt x="8215" y="36500"/>
                    <a:pt x="7547" y="35662"/>
                    <a:pt x="6796" y="35662"/>
                  </a:cubicBezTo>
                  <a:cubicBezTo>
                    <a:pt x="6551" y="35662"/>
                    <a:pt x="6298" y="35752"/>
                    <a:pt x="6072" y="35959"/>
                  </a:cubicBezTo>
                  <a:cubicBezTo>
                    <a:pt x="5346" y="35257"/>
                    <a:pt x="4786" y="34412"/>
                    <a:pt x="4405" y="33483"/>
                  </a:cubicBezTo>
                  <a:cubicBezTo>
                    <a:pt x="3989" y="32411"/>
                    <a:pt x="4024" y="31471"/>
                    <a:pt x="4501" y="30828"/>
                  </a:cubicBezTo>
                  <a:close/>
                  <a:moveTo>
                    <a:pt x="20683" y="0"/>
                  </a:moveTo>
                  <a:cubicBezTo>
                    <a:pt x="16817" y="0"/>
                    <a:pt x="12978" y="1140"/>
                    <a:pt x="9680" y="3360"/>
                  </a:cubicBezTo>
                  <a:cubicBezTo>
                    <a:pt x="9290" y="3051"/>
                    <a:pt x="8800" y="2905"/>
                    <a:pt x="8253" y="2905"/>
                  </a:cubicBezTo>
                  <a:cubicBezTo>
                    <a:pt x="7031" y="2905"/>
                    <a:pt x="5527" y="3637"/>
                    <a:pt x="4227" y="4920"/>
                  </a:cubicBezTo>
                  <a:cubicBezTo>
                    <a:pt x="4028" y="4762"/>
                    <a:pt x="3791" y="4684"/>
                    <a:pt x="3556" y="4684"/>
                  </a:cubicBezTo>
                  <a:cubicBezTo>
                    <a:pt x="3243" y="4684"/>
                    <a:pt x="2932" y="4821"/>
                    <a:pt x="2715" y="5087"/>
                  </a:cubicBezTo>
                  <a:cubicBezTo>
                    <a:pt x="2346" y="5539"/>
                    <a:pt x="2417" y="6218"/>
                    <a:pt x="2870" y="6599"/>
                  </a:cubicBezTo>
                  <a:cubicBezTo>
                    <a:pt x="1441" y="8825"/>
                    <a:pt x="1226" y="11206"/>
                    <a:pt x="2465" y="12254"/>
                  </a:cubicBezTo>
                  <a:cubicBezTo>
                    <a:pt x="0" y="18326"/>
                    <a:pt x="726" y="25220"/>
                    <a:pt x="4382" y="30649"/>
                  </a:cubicBezTo>
                  <a:cubicBezTo>
                    <a:pt x="3822" y="31352"/>
                    <a:pt x="3762" y="32376"/>
                    <a:pt x="4215" y="33543"/>
                  </a:cubicBezTo>
                  <a:cubicBezTo>
                    <a:pt x="4608" y="34507"/>
                    <a:pt x="5191" y="35376"/>
                    <a:pt x="5941" y="36102"/>
                  </a:cubicBezTo>
                  <a:cubicBezTo>
                    <a:pt x="5349" y="36925"/>
                    <a:pt x="6056" y="37825"/>
                    <a:pt x="6835" y="37825"/>
                  </a:cubicBezTo>
                  <a:cubicBezTo>
                    <a:pt x="7105" y="37825"/>
                    <a:pt x="7384" y="37717"/>
                    <a:pt x="7620" y="37460"/>
                  </a:cubicBezTo>
                  <a:cubicBezTo>
                    <a:pt x="8858" y="38257"/>
                    <a:pt x="10144" y="38674"/>
                    <a:pt x="11228" y="38674"/>
                  </a:cubicBezTo>
                  <a:cubicBezTo>
                    <a:pt x="12085" y="38674"/>
                    <a:pt x="12811" y="38412"/>
                    <a:pt x="13276" y="37864"/>
                  </a:cubicBezTo>
                  <a:cubicBezTo>
                    <a:pt x="15659" y="38832"/>
                    <a:pt x="18169" y="39308"/>
                    <a:pt x="20667" y="39308"/>
                  </a:cubicBezTo>
                  <a:cubicBezTo>
                    <a:pt x="24534" y="39308"/>
                    <a:pt x="28373" y="38168"/>
                    <a:pt x="31671" y="35948"/>
                  </a:cubicBezTo>
                  <a:cubicBezTo>
                    <a:pt x="32061" y="36238"/>
                    <a:pt x="32525" y="36402"/>
                    <a:pt x="33003" y="36402"/>
                  </a:cubicBezTo>
                  <a:cubicBezTo>
                    <a:pt x="33035" y="36402"/>
                    <a:pt x="33067" y="36401"/>
                    <a:pt x="33099" y="36400"/>
                  </a:cubicBezTo>
                  <a:cubicBezTo>
                    <a:pt x="34326" y="36400"/>
                    <a:pt x="35826" y="35674"/>
                    <a:pt x="37124" y="34388"/>
                  </a:cubicBezTo>
                  <a:cubicBezTo>
                    <a:pt x="37320" y="34553"/>
                    <a:pt x="37561" y="34633"/>
                    <a:pt x="37802" y="34633"/>
                  </a:cubicBezTo>
                  <a:cubicBezTo>
                    <a:pt x="38117" y="34633"/>
                    <a:pt x="38432" y="34496"/>
                    <a:pt x="38648" y="34233"/>
                  </a:cubicBezTo>
                  <a:cubicBezTo>
                    <a:pt x="39029" y="33781"/>
                    <a:pt x="38957" y="33090"/>
                    <a:pt x="38493" y="32709"/>
                  </a:cubicBezTo>
                  <a:cubicBezTo>
                    <a:pt x="39922" y="30483"/>
                    <a:pt x="40136" y="28089"/>
                    <a:pt x="38898" y="27054"/>
                  </a:cubicBezTo>
                  <a:cubicBezTo>
                    <a:pt x="41351" y="20981"/>
                    <a:pt x="40636" y="14088"/>
                    <a:pt x="36969" y="8658"/>
                  </a:cubicBezTo>
                  <a:cubicBezTo>
                    <a:pt x="37529" y="7956"/>
                    <a:pt x="37588" y="6932"/>
                    <a:pt x="37136" y="5765"/>
                  </a:cubicBezTo>
                  <a:cubicBezTo>
                    <a:pt x="36743" y="4801"/>
                    <a:pt x="36159" y="3932"/>
                    <a:pt x="35421" y="3205"/>
                  </a:cubicBezTo>
                  <a:cubicBezTo>
                    <a:pt x="35790" y="2741"/>
                    <a:pt x="35719" y="2062"/>
                    <a:pt x="35255" y="1681"/>
                  </a:cubicBezTo>
                  <a:cubicBezTo>
                    <a:pt x="35055" y="1523"/>
                    <a:pt x="34817" y="1446"/>
                    <a:pt x="34579" y="1446"/>
                  </a:cubicBezTo>
                  <a:cubicBezTo>
                    <a:pt x="34263" y="1446"/>
                    <a:pt x="33948" y="1583"/>
                    <a:pt x="33731" y="1848"/>
                  </a:cubicBezTo>
                  <a:cubicBezTo>
                    <a:pt x="32861" y="1265"/>
                    <a:pt x="31897" y="872"/>
                    <a:pt x="30873" y="693"/>
                  </a:cubicBezTo>
                  <a:cubicBezTo>
                    <a:pt x="30601" y="649"/>
                    <a:pt x="30341" y="627"/>
                    <a:pt x="30094" y="627"/>
                  </a:cubicBezTo>
                  <a:cubicBezTo>
                    <a:pt x="29220" y="627"/>
                    <a:pt x="28521" y="905"/>
                    <a:pt x="28075" y="1443"/>
                  </a:cubicBezTo>
                  <a:cubicBezTo>
                    <a:pt x="25692" y="476"/>
                    <a:pt x="23182" y="0"/>
                    <a:pt x="20683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14" name="Google Shape;3214;p38"/>
            <p:cNvGrpSpPr/>
            <p:nvPr/>
          </p:nvGrpSpPr>
          <p:grpSpPr>
            <a:xfrm>
              <a:off x="2379150" y="1495175"/>
              <a:ext cx="1061775" cy="982775"/>
              <a:chOff x="2379150" y="1495175"/>
              <a:chExt cx="1061775" cy="982775"/>
            </a:xfrm>
          </p:grpSpPr>
          <p:sp>
            <p:nvSpPr>
              <p:cNvPr id="3215" name="Google Shape;3215;p38"/>
              <p:cNvSpPr/>
              <p:nvPr/>
            </p:nvSpPr>
            <p:spPr>
              <a:xfrm>
                <a:off x="3057225" y="1510900"/>
                <a:ext cx="253925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10157" h="8888" extrusionOk="0">
                    <a:moveTo>
                      <a:pt x="2679" y="196"/>
                    </a:moveTo>
                    <a:cubicBezTo>
                      <a:pt x="2929" y="196"/>
                      <a:pt x="3179" y="208"/>
                      <a:pt x="3417" y="256"/>
                    </a:cubicBezTo>
                    <a:cubicBezTo>
                      <a:pt x="4608" y="446"/>
                      <a:pt x="5906" y="1065"/>
                      <a:pt x="7061" y="2006"/>
                    </a:cubicBezTo>
                    <a:cubicBezTo>
                      <a:pt x="8215" y="2947"/>
                      <a:pt x="9096" y="4101"/>
                      <a:pt x="9525" y="5209"/>
                    </a:cubicBezTo>
                    <a:cubicBezTo>
                      <a:pt x="9954" y="6316"/>
                      <a:pt x="9894" y="7280"/>
                      <a:pt x="9370" y="7923"/>
                    </a:cubicBezTo>
                    <a:cubicBezTo>
                      <a:pt x="8970" y="8426"/>
                      <a:pt x="8323" y="8688"/>
                      <a:pt x="7492" y="8688"/>
                    </a:cubicBezTo>
                    <a:cubicBezTo>
                      <a:pt x="7259" y="8688"/>
                      <a:pt x="7011" y="8667"/>
                      <a:pt x="6751" y="8626"/>
                    </a:cubicBezTo>
                    <a:cubicBezTo>
                      <a:pt x="5560" y="8435"/>
                      <a:pt x="4251" y="7816"/>
                      <a:pt x="3096" y="6876"/>
                    </a:cubicBezTo>
                    <a:cubicBezTo>
                      <a:pt x="1941" y="5947"/>
                      <a:pt x="1060" y="4792"/>
                      <a:pt x="631" y="3673"/>
                    </a:cubicBezTo>
                    <a:cubicBezTo>
                      <a:pt x="214" y="2566"/>
                      <a:pt x="262" y="1601"/>
                      <a:pt x="786" y="958"/>
                    </a:cubicBezTo>
                    <a:cubicBezTo>
                      <a:pt x="1191" y="458"/>
                      <a:pt x="1857" y="196"/>
                      <a:pt x="2679" y="196"/>
                    </a:cubicBezTo>
                    <a:close/>
                    <a:moveTo>
                      <a:pt x="2672" y="0"/>
                    </a:moveTo>
                    <a:cubicBezTo>
                      <a:pt x="1782" y="0"/>
                      <a:pt x="1071" y="288"/>
                      <a:pt x="631" y="839"/>
                    </a:cubicBezTo>
                    <a:cubicBezTo>
                      <a:pt x="60" y="1530"/>
                      <a:pt x="0" y="2589"/>
                      <a:pt x="453" y="3744"/>
                    </a:cubicBezTo>
                    <a:cubicBezTo>
                      <a:pt x="893" y="4911"/>
                      <a:pt x="1798" y="6078"/>
                      <a:pt x="2977" y="7030"/>
                    </a:cubicBezTo>
                    <a:cubicBezTo>
                      <a:pt x="4155" y="7995"/>
                      <a:pt x="5489" y="8626"/>
                      <a:pt x="6715" y="8828"/>
                    </a:cubicBezTo>
                    <a:cubicBezTo>
                      <a:pt x="6965" y="8864"/>
                      <a:pt x="7215" y="8888"/>
                      <a:pt x="7477" y="8888"/>
                    </a:cubicBezTo>
                    <a:cubicBezTo>
                      <a:pt x="8370" y="8888"/>
                      <a:pt x="9085" y="8602"/>
                      <a:pt x="9525" y="8042"/>
                    </a:cubicBezTo>
                    <a:cubicBezTo>
                      <a:pt x="10097" y="7340"/>
                      <a:pt x="10156" y="6292"/>
                      <a:pt x="9704" y="5125"/>
                    </a:cubicBezTo>
                    <a:cubicBezTo>
                      <a:pt x="9263" y="3970"/>
                      <a:pt x="8358" y="2804"/>
                      <a:pt x="7180" y="1851"/>
                    </a:cubicBezTo>
                    <a:cubicBezTo>
                      <a:pt x="5989" y="899"/>
                      <a:pt x="4691" y="256"/>
                      <a:pt x="3441" y="65"/>
                    </a:cubicBezTo>
                    <a:cubicBezTo>
                      <a:pt x="3172" y="22"/>
                      <a:pt x="2915" y="0"/>
                      <a:pt x="2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8"/>
              <p:cNvSpPr/>
              <p:nvPr/>
            </p:nvSpPr>
            <p:spPr>
              <a:xfrm>
                <a:off x="3204850" y="1532250"/>
                <a:ext cx="6105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169" extrusionOk="0">
                    <a:moveTo>
                      <a:pt x="1219" y="1"/>
                    </a:moveTo>
                    <a:cubicBezTo>
                      <a:pt x="983" y="1"/>
                      <a:pt x="746" y="78"/>
                      <a:pt x="548" y="235"/>
                    </a:cubicBezTo>
                    <a:cubicBezTo>
                      <a:pt x="72" y="604"/>
                      <a:pt x="1" y="1283"/>
                      <a:pt x="370" y="1759"/>
                    </a:cubicBezTo>
                    <a:cubicBezTo>
                      <a:pt x="583" y="2028"/>
                      <a:pt x="900" y="2169"/>
                      <a:pt x="1221" y="2169"/>
                    </a:cubicBezTo>
                    <a:cubicBezTo>
                      <a:pt x="1456" y="2169"/>
                      <a:pt x="1693" y="2093"/>
                      <a:pt x="1894" y="1938"/>
                    </a:cubicBezTo>
                    <a:cubicBezTo>
                      <a:pt x="2358" y="1557"/>
                      <a:pt x="2441" y="878"/>
                      <a:pt x="2072" y="414"/>
                    </a:cubicBezTo>
                    <a:cubicBezTo>
                      <a:pt x="1854" y="141"/>
                      <a:pt x="1537" y="1"/>
                      <a:pt x="12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8"/>
              <p:cNvSpPr/>
              <p:nvPr/>
            </p:nvSpPr>
            <p:spPr>
              <a:xfrm>
                <a:off x="2465475" y="2240075"/>
                <a:ext cx="253925" cy="222000"/>
              </a:xfrm>
              <a:custGeom>
                <a:avLst/>
                <a:gdLst/>
                <a:ahLst/>
                <a:cxnLst/>
                <a:rect l="l" t="t" r="r" b="b"/>
                <a:pathLst>
                  <a:path w="10157" h="8880" extrusionOk="0">
                    <a:moveTo>
                      <a:pt x="2691" y="199"/>
                    </a:moveTo>
                    <a:cubicBezTo>
                      <a:pt x="3977" y="199"/>
                      <a:pt x="5608" y="830"/>
                      <a:pt x="7061" y="1997"/>
                    </a:cubicBezTo>
                    <a:cubicBezTo>
                      <a:pt x="8216" y="2938"/>
                      <a:pt x="9097" y="4093"/>
                      <a:pt x="9525" y="5200"/>
                    </a:cubicBezTo>
                    <a:cubicBezTo>
                      <a:pt x="9942" y="6307"/>
                      <a:pt x="9895" y="7284"/>
                      <a:pt x="9371" y="7927"/>
                    </a:cubicBezTo>
                    <a:cubicBezTo>
                      <a:pt x="8953" y="8446"/>
                      <a:pt x="8276" y="8695"/>
                      <a:pt x="7466" y="8695"/>
                    </a:cubicBezTo>
                    <a:cubicBezTo>
                      <a:pt x="6177" y="8695"/>
                      <a:pt x="4551" y="8063"/>
                      <a:pt x="3096" y="6879"/>
                    </a:cubicBezTo>
                    <a:cubicBezTo>
                      <a:pt x="1941" y="5950"/>
                      <a:pt x="1060" y="4783"/>
                      <a:pt x="643" y="3676"/>
                    </a:cubicBezTo>
                    <a:cubicBezTo>
                      <a:pt x="215" y="2569"/>
                      <a:pt x="262" y="1604"/>
                      <a:pt x="786" y="961"/>
                    </a:cubicBezTo>
                    <a:cubicBezTo>
                      <a:pt x="1203" y="438"/>
                      <a:pt x="1882" y="199"/>
                      <a:pt x="2691" y="199"/>
                    </a:cubicBezTo>
                    <a:close/>
                    <a:moveTo>
                      <a:pt x="2678" y="1"/>
                    </a:moveTo>
                    <a:cubicBezTo>
                      <a:pt x="1813" y="1"/>
                      <a:pt x="1085" y="270"/>
                      <a:pt x="632" y="830"/>
                    </a:cubicBezTo>
                    <a:cubicBezTo>
                      <a:pt x="60" y="1533"/>
                      <a:pt x="0" y="2593"/>
                      <a:pt x="453" y="3748"/>
                    </a:cubicBezTo>
                    <a:cubicBezTo>
                      <a:pt x="893" y="4914"/>
                      <a:pt x="1798" y="6081"/>
                      <a:pt x="2977" y="7034"/>
                    </a:cubicBezTo>
                    <a:cubicBezTo>
                      <a:pt x="4465" y="8236"/>
                      <a:pt x="6132" y="8879"/>
                      <a:pt x="7478" y="8879"/>
                    </a:cubicBezTo>
                    <a:cubicBezTo>
                      <a:pt x="8335" y="8879"/>
                      <a:pt x="9073" y="8617"/>
                      <a:pt x="9525" y="8058"/>
                    </a:cubicBezTo>
                    <a:cubicBezTo>
                      <a:pt x="10097" y="7355"/>
                      <a:pt x="10157" y="6295"/>
                      <a:pt x="9704" y="5141"/>
                    </a:cubicBezTo>
                    <a:cubicBezTo>
                      <a:pt x="9264" y="3974"/>
                      <a:pt x="8359" y="2807"/>
                      <a:pt x="7180" y="1854"/>
                    </a:cubicBezTo>
                    <a:cubicBezTo>
                      <a:pt x="5690" y="646"/>
                      <a:pt x="4019" y="1"/>
                      <a:pt x="2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8"/>
              <p:cNvSpPr/>
              <p:nvPr/>
            </p:nvSpPr>
            <p:spPr>
              <a:xfrm>
                <a:off x="2514000" y="2387000"/>
                <a:ext cx="5477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2169" extrusionOk="0">
                    <a:moveTo>
                      <a:pt x="1077" y="1"/>
                    </a:moveTo>
                    <a:cubicBezTo>
                      <a:pt x="500" y="1"/>
                      <a:pt x="24" y="468"/>
                      <a:pt x="12" y="1049"/>
                    </a:cubicBezTo>
                    <a:cubicBezTo>
                      <a:pt x="0" y="1645"/>
                      <a:pt x="476" y="2145"/>
                      <a:pt x="1072" y="2169"/>
                    </a:cubicBezTo>
                    <a:cubicBezTo>
                      <a:pt x="1079" y="2169"/>
                      <a:pt x="1086" y="2169"/>
                      <a:pt x="1094" y="2169"/>
                    </a:cubicBezTo>
                    <a:cubicBezTo>
                      <a:pt x="1679" y="2169"/>
                      <a:pt x="2167" y="1697"/>
                      <a:pt x="2179" y="1109"/>
                    </a:cubicBezTo>
                    <a:cubicBezTo>
                      <a:pt x="2191" y="514"/>
                      <a:pt x="1727" y="14"/>
                      <a:pt x="1119" y="2"/>
                    </a:cubicBezTo>
                    <a:cubicBezTo>
                      <a:pt x="1105" y="1"/>
                      <a:pt x="1091" y="1"/>
                      <a:pt x="10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8"/>
              <p:cNvSpPr/>
              <p:nvPr/>
            </p:nvSpPr>
            <p:spPr>
              <a:xfrm>
                <a:off x="3127175" y="2159500"/>
                <a:ext cx="251825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10073" h="9841" extrusionOk="0">
                    <a:moveTo>
                      <a:pt x="7173" y="190"/>
                    </a:moveTo>
                    <a:cubicBezTo>
                      <a:pt x="7687" y="190"/>
                      <a:pt x="8147" y="329"/>
                      <a:pt x="8513" y="624"/>
                    </a:cubicBezTo>
                    <a:cubicBezTo>
                      <a:pt x="9858" y="1708"/>
                      <a:pt x="9394" y="4530"/>
                      <a:pt x="7465" y="6899"/>
                    </a:cubicBezTo>
                    <a:cubicBezTo>
                      <a:pt x="6067" y="8627"/>
                      <a:pt x="4270" y="9646"/>
                      <a:pt x="2883" y="9646"/>
                    </a:cubicBezTo>
                    <a:cubicBezTo>
                      <a:pt x="2368" y="9646"/>
                      <a:pt x="1909" y="9505"/>
                      <a:pt x="1548" y="9209"/>
                    </a:cubicBezTo>
                    <a:cubicBezTo>
                      <a:pt x="202" y="8125"/>
                      <a:pt x="667" y="5304"/>
                      <a:pt x="2584" y="2934"/>
                    </a:cubicBezTo>
                    <a:cubicBezTo>
                      <a:pt x="3992" y="1213"/>
                      <a:pt x="5782" y="190"/>
                      <a:pt x="7173" y="190"/>
                    </a:cubicBezTo>
                    <a:close/>
                    <a:moveTo>
                      <a:pt x="7191" y="0"/>
                    </a:moveTo>
                    <a:cubicBezTo>
                      <a:pt x="5732" y="0"/>
                      <a:pt x="3881" y="1039"/>
                      <a:pt x="2441" y="2815"/>
                    </a:cubicBezTo>
                    <a:cubicBezTo>
                      <a:pt x="453" y="5268"/>
                      <a:pt x="0" y="8209"/>
                      <a:pt x="1429" y="9364"/>
                    </a:cubicBezTo>
                    <a:cubicBezTo>
                      <a:pt x="1820" y="9674"/>
                      <a:pt x="2312" y="9840"/>
                      <a:pt x="2817" y="9840"/>
                    </a:cubicBezTo>
                    <a:cubicBezTo>
                      <a:pt x="2834" y="9840"/>
                      <a:pt x="2852" y="9840"/>
                      <a:pt x="2869" y="9840"/>
                    </a:cubicBezTo>
                    <a:cubicBezTo>
                      <a:pt x="4322" y="9840"/>
                      <a:pt x="6179" y="8792"/>
                      <a:pt x="7620" y="7018"/>
                    </a:cubicBezTo>
                    <a:cubicBezTo>
                      <a:pt x="9608" y="4565"/>
                      <a:pt x="10073" y="1625"/>
                      <a:pt x="8644" y="470"/>
                    </a:cubicBezTo>
                    <a:cubicBezTo>
                      <a:pt x="8246" y="151"/>
                      <a:pt x="7747" y="0"/>
                      <a:pt x="71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8"/>
              <p:cNvSpPr/>
              <p:nvPr/>
            </p:nvSpPr>
            <p:spPr>
              <a:xfrm>
                <a:off x="3288200" y="2306650"/>
                <a:ext cx="548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169" extrusionOk="0">
                    <a:moveTo>
                      <a:pt x="1115" y="0"/>
                    </a:moveTo>
                    <a:cubicBezTo>
                      <a:pt x="1100" y="0"/>
                      <a:pt x="1086" y="0"/>
                      <a:pt x="1072" y="1"/>
                    </a:cubicBezTo>
                    <a:cubicBezTo>
                      <a:pt x="477" y="13"/>
                      <a:pt x="0" y="513"/>
                      <a:pt x="12" y="1108"/>
                    </a:cubicBezTo>
                    <a:cubicBezTo>
                      <a:pt x="36" y="1696"/>
                      <a:pt x="512" y="2168"/>
                      <a:pt x="1109" y="2168"/>
                    </a:cubicBezTo>
                    <a:cubicBezTo>
                      <a:pt x="1117" y="2168"/>
                      <a:pt x="1124" y="2168"/>
                      <a:pt x="1131" y="2168"/>
                    </a:cubicBezTo>
                    <a:cubicBezTo>
                      <a:pt x="1727" y="2144"/>
                      <a:pt x="2191" y="1644"/>
                      <a:pt x="2179" y="1049"/>
                    </a:cubicBezTo>
                    <a:cubicBezTo>
                      <a:pt x="2168" y="468"/>
                      <a:pt x="1691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8"/>
              <p:cNvSpPr/>
              <p:nvPr/>
            </p:nvSpPr>
            <p:spPr>
              <a:xfrm>
                <a:off x="2397900" y="1567750"/>
                <a:ext cx="251850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10074" h="9841" extrusionOk="0">
                    <a:moveTo>
                      <a:pt x="7278" y="194"/>
                    </a:moveTo>
                    <a:cubicBezTo>
                      <a:pt x="7732" y="194"/>
                      <a:pt x="8170" y="347"/>
                      <a:pt x="8526" y="625"/>
                    </a:cubicBezTo>
                    <a:cubicBezTo>
                      <a:pt x="9871" y="1708"/>
                      <a:pt x="9395" y="4530"/>
                      <a:pt x="7478" y="6899"/>
                    </a:cubicBezTo>
                    <a:cubicBezTo>
                      <a:pt x="6080" y="8627"/>
                      <a:pt x="4289" y="9646"/>
                      <a:pt x="2900" y="9646"/>
                    </a:cubicBezTo>
                    <a:cubicBezTo>
                      <a:pt x="2385" y="9646"/>
                      <a:pt x="1925" y="9506"/>
                      <a:pt x="1560" y="9209"/>
                    </a:cubicBezTo>
                    <a:cubicBezTo>
                      <a:pt x="203" y="8126"/>
                      <a:pt x="679" y="5304"/>
                      <a:pt x="2596" y="2935"/>
                    </a:cubicBezTo>
                    <a:cubicBezTo>
                      <a:pt x="4001" y="1208"/>
                      <a:pt x="5799" y="196"/>
                      <a:pt x="7192" y="196"/>
                    </a:cubicBezTo>
                    <a:lnTo>
                      <a:pt x="7180" y="196"/>
                    </a:lnTo>
                    <a:cubicBezTo>
                      <a:pt x="7213" y="195"/>
                      <a:pt x="7246" y="194"/>
                      <a:pt x="7278" y="194"/>
                    </a:cubicBezTo>
                    <a:close/>
                    <a:moveTo>
                      <a:pt x="7197" y="0"/>
                    </a:moveTo>
                    <a:cubicBezTo>
                      <a:pt x="5739" y="0"/>
                      <a:pt x="3881" y="1040"/>
                      <a:pt x="2442" y="2816"/>
                    </a:cubicBezTo>
                    <a:cubicBezTo>
                      <a:pt x="453" y="5268"/>
                      <a:pt x="1" y="8209"/>
                      <a:pt x="1430" y="9364"/>
                    </a:cubicBezTo>
                    <a:cubicBezTo>
                      <a:pt x="1821" y="9675"/>
                      <a:pt x="2312" y="9841"/>
                      <a:pt x="2818" y="9841"/>
                    </a:cubicBezTo>
                    <a:cubicBezTo>
                      <a:pt x="2835" y="9841"/>
                      <a:pt x="2853" y="9841"/>
                      <a:pt x="2870" y="9840"/>
                    </a:cubicBezTo>
                    <a:cubicBezTo>
                      <a:pt x="4323" y="9840"/>
                      <a:pt x="6180" y="8793"/>
                      <a:pt x="7621" y="7019"/>
                    </a:cubicBezTo>
                    <a:cubicBezTo>
                      <a:pt x="9609" y="4566"/>
                      <a:pt x="10073" y="1625"/>
                      <a:pt x="8645" y="470"/>
                    </a:cubicBezTo>
                    <a:cubicBezTo>
                      <a:pt x="8250" y="151"/>
                      <a:pt x="7753" y="0"/>
                      <a:pt x="71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8"/>
              <p:cNvSpPr/>
              <p:nvPr/>
            </p:nvSpPr>
            <p:spPr>
              <a:xfrm>
                <a:off x="2431250" y="1612750"/>
                <a:ext cx="595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162" extrusionOk="0">
                    <a:moveTo>
                      <a:pt x="1186" y="0"/>
                    </a:moveTo>
                    <a:cubicBezTo>
                      <a:pt x="692" y="0"/>
                      <a:pt x="244" y="335"/>
                      <a:pt x="131" y="837"/>
                    </a:cubicBezTo>
                    <a:cubicBezTo>
                      <a:pt x="0" y="1420"/>
                      <a:pt x="369" y="2004"/>
                      <a:pt x="953" y="2135"/>
                    </a:cubicBezTo>
                    <a:cubicBezTo>
                      <a:pt x="1034" y="2153"/>
                      <a:pt x="1115" y="2162"/>
                      <a:pt x="1195" y="2162"/>
                    </a:cubicBezTo>
                    <a:cubicBezTo>
                      <a:pt x="1687" y="2162"/>
                      <a:pt x="2128" y="1827"/>
                      <a:pt x="2251" y="1325"/>
                    </a:cubicBezTo>
                    <a:cubicBezTo>
                      <a:pt x="2382" y="742"/>
                      <a:pt x="2012" y="158"/>
                      <a:pt x="1429" y="27"/>
                    </a:cubicBezTo>
                    <a:cubicBezTo>
                      <a:pt x="1348" y="9"/>
                      <a:pt x="1266" y="0"/>
                      <a:pt x="1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38"/>
              <p:cNvSpPr/>
              <p:nvPr/>
            </p:nvSpPr>
            <p:spPr>
              <a:xfrm>
                <a:off x="2379150" y="1495175"/>
                <a:ext cx="1061775" cy="982775"/>
              </a:xfrm>
              <a:custGeom>
                <a:avLst/>
                <a:gdLst/>
                <a:ahLst/>
                <a:cxnLst/>
                <a:rect l="l" t="t" r="r" b="b"/>
                <a:pathLst>
                  <a:path w="42471" h="39311" extrusionOk="0">
                    <a:moveTo>
                      <a:pt x="20363" y="8182"/>
                    </a:moveTo>
                    <a:cubicBezTo>
                      <a:pt x="24537" y="8182"/>
                      <a:pt x="28431" y="10462"/>
                      <a:pt x="30445" y="14196"/>
                    </a:cubicBezTo>
                    <a:cubicBezTo>
                      <a:pt x="32648" y="18268"/>
                      <a:pt x="32183" y="23268"/>
                      <a:pt x="29266" y="26876"/>
                    </a:cubicBezTo>
                    <a:cubicBezTo>
                      <a:pt x="27000" y="29663"/>
                      <a:pt x="23693" y="31108"/>
                      <a:pt x="20360" y="31108"/>
                    </a:cubicBezTo>
                    <a:cubicBezTo>
                      <a:pt x="17826" y="31108"/>
                      <a:pt x="15276" y="30272"/>
                      <a:pt x="13157" y="28555"/>
                    </a:cubicBezTo>
                    <a:cubicBezTo>
                      <a:pt x="9549" y="25626"/>
                      <a:pt x="8061" y="20828"/>
                      <a:pt x="9383" y="16387"/>
                    </a:cubicBezTo>
                    <a:cubicBezTo>
                      <a:pt x="10704" y="11934"/>
                      <a:pt x="14574" y="8731"/>
                      <a:pt x="19182" y="8243"/>
                    </a:cubicBezTo>
                    <a:cubicBezTo>
                      <a:pt x="19577" y="8202"/>
                      <a:pt x="19971" y="8182"/>
                      <a:pt x="20363" y="8182"/>
                    </a:cubicBezTo>
                    <a:close/>
                    <a:moveTo>
                      <a:pt x="20363" y="1"/>
                    </a:moveTo>
                    <a:cubicBezTo>
                      <a:pt x="17161" y="1"/>
                      <a:pt x="13943" y="782"/>
                      <a:pt x="11002" y="2373"/>
                    </a:cubicBezTo>
                    <a:cubicBezTo>
                      <a:pt x="4013" y="6159"/>
                      <a:pt x="1" y="13779"/>
                      <a:pt x="822" y="21685"/>
                    </a:cubicBezTo>
                    <a:cubicBezTo>
                      <a:pt x="1644" y="29591"/>
                      <a:pt x="7144" y="36222"/>
                      <a:pt x="14764" y="38496"/>
                    </a:cubicBezTo>
                    <a:cubicBezTo>
                      <a:pt x="16612" y="39045"/>
                      <a:pt x="18495" y="39311"/>
                      <a:pt x="20361" y="39311"/>
                    </a:cubicBezTo>
                    <a:cubicBezTo>
                      <a:pt x="26189" y="39311"/>
                      <a:pt x="31839" y="36716"/>
                      <a:pt x="35636" y="32043"/>
                    </a:cubicBezTo>
                    <a:cubicBezTo>
                      <a:pt x="42470" y="23614"/>
                      <a:pt x="41184" y="11231"/>
                      <a:pt x="32755" y="4397"/>
                    </a:cubicBezTo>
                    <a:cubicBezTo>
                      <a:pt x="29171" y="1490"/>
                      <a:pt x="24783" y="1"/>
                      <a:pt x="20363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38"/>
              <p:cNvSpPr/>
              <p:nvPr/>
            </p:nvSpPr>
            <p:spPr>
              <a:xfrm>
                <a:off x="2999475" y="2041150"/>
                <a:ext cx="340825" cy="348275"/>
              </a:xfrm>
              <a:custGeom>
                <a:avLst/>
                <a:gdLst/>
                <a:ahLst/>
                <a:cxnLst/>
                <a:rect l="l" t="t" r="r" b="b"/>
                <a:pathLst>
                  <a:path w="13633" h="13931" extrusionOk="0">
                    <a:moveTo>
                      <a:pt x="6799" y="1"/>
                    </a:moveTo>
                    <a:cubicBezTo>
                      <a:pt x="6072" y="3751"/>
                      <a:pt x="3525" y="6894"/>
                      <a:pt x="0" y="8383"/>
                    </a:cubicBezTo>
                    <a:cubicBezTo>
                      <a:pt x="2072" y="10454"/>
                      <a:pt x="4370" y="12312"/>
                      <a:pt x="6823" y="13931"/>
                    </a:cubicBezTo>
                    <a:cubicBezTo>
                      <a:pt x="9835" y="11812"/>
                      <a:pt x="12192" y="8907"/>
                      <a:pt x="13633" y="5525"/>
                    </a:cubicBezTo>
                    <a:cubicBezTo>
                      <a:pt x="12609" y="4501"/>
                      <a:pt x="11526" y="3525"/>
                      <a:pt x="10394" y="2608"/>
                    </a:cubicBezTo>
                    <a:cubicBezTo>
                      <a:pt x="9240" y="1668"/>
                      <a:pt x="8049" y="798"/>
                      <a:pt x="6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38"/>
              <p:cNvSpPr/>
              <p:nvPr/>
            </p:nvSpPr>
            <p:spPr>
              <a:xfrm>
                <a:off x="2436300" y="1583950"/>
                <a:ext cx="341150" cy="348275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13931" extrusionOk="0">
                    <a:moveTo>
                      <a:pt x="6811" y="1"/>
                    </a:moveTo>
                    <a:cubicBezTo>
                      <a:pt x="3799" y="2108"/>
                      <a:pt x="1441" y="5013"/>
                      <a:pt x="1" y="8395"/>
                    </a:cubicBezTo>
                    <a:cubicBezTo>
                      <a:pt x="1025" y="9419"/>
                      <a:pt x="2108" y="10395"/>
                      <a:pt x="3251" y="11312"/>
                    </a:cubicBezTo>
                    <a:cubicBezTo>
                      <a:pt x="4394" y="12252"/>
                      <a:pt x="5597" y="13121"/>
                      <a:pt x="6835" y="13931"/>
                    </a:cubicBezTo>
                    <a:cubicBezTo>
                      <a:pt x="7192" y="12086"/>
                      <a:pt x="8002" y="10347"/>
                      <a:pt x="9192" y="8883"/>
                    </a:cubicBezTo>
                    <a:cubicBezTo>
                      <a:pt x="10371" y="7418"/>
                      <a:pt x="11907" y="6275"/>
                      <a:pt x="13645" y="5549"/>
                    </a:cubicBezTo>
                    <a:cubicBezTo>
                      <a:pt x="11562" y="3465"/>
                      <a:pt x="9276" y="1608"/>
                      <a:pt x="6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38"/>
              <p:cNvSpPr/>
              <p:nvPr/>
            </p:nvSpPr>
            <p:spPr>
              <a:xfrm>
                <a:off x="2485725" y="2097400"/>
                <a:ext cx="348275" cy="34145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13658" extrusionOk="0">
                    <a:moveTo>
                      <a:pt x="5548" y="1"/>
                    </a:moveTo>
                    <a:cubicBezTo>
                      <a:pt x="3465" y="2085"/>
                      <a:pt x="1607" y="4371"/>
                      <a:pt x="0" y="6835"/>
                    </a:cubicBezTo>
                    <a:cubicBezTo>
                      <a:pt x="2108" y="9836"/>
                      <a:pt x="5013" y="12193"/>
                      <a:pt x="8394" y="13645"/>
                    </a:cubicBezTo>
                    <a:lnTo>
                      <a:pt x="8394" y="13657"/>
                    </a:lnTo>
                    <a:cubicBezTo>
                      <a:pt x="9418" y="12622"/>
                      <a:pt x="10394" y="11526"/>
                      <a:pt x="11311" y="10395"/>
                    </a:cubicBezTo>
                    <a:cubicBezTo>
                      <a:pt x="12252" y="9240"/>
                      <a:pt x="13121" y="8050"/>
                      <a:pt x="13930" y="6811"/>
                    </a:cubicBezTo>
                    <a:cubicBezTo>
                      <a:pt x="10180" y="6085"/>
                      <a:pt x="7037" y="3525"/>
                      <a:pt x="5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38"/>
              <p:cNvSpPr/>
              <p:nvPr/>
            </p:nvSpPr>
            <p:spPr>
              <a:xfrm>
                <a:off x="2942625" y="1534550"/>
                <a:ext cx="348575" cy="340825"/>
              </a:xfrm>
              <a:custGeom>
                <a:avLst/>
                <a:gdLst/>
                <a:ahLst/>
                <a:cxnLst/>
                <a:rect l="l" t="t" r="r" b="b"/>
                <a:pathLst>
                  <a:path w="13943" h="13633" extrusionOk="0">
                    <a:moveTo>
                      <a:pt x="5537" y="0"/>
                    </a:moveTo>
                    <a:cubicBezTo>
                      <a:pt x="3465" y="2084"/>
                      <a:pt x="1608" y="4370"/>
                      <a:pt x="0" y="6834"/>
                    </a:cubicBezTo>
                    <a:cubicBezTo>
                      <a:pt x="3763" y="7561"/>
                      <a:pt x="6906" y="10109"/>
                      <a:pt x="8382" y="13633"/>
                    </a:cubicBezTo>
                    <a:cubicBezTo>
                      <a:pt x="10466" y="11561"/>
                      <a:pt x="12323" y="9263"/>
                      <a:pt x="13942" y="6811"/>
                    </a:cubicBezTo>
                    <a:cubicBezTo>
                      <a:pt x="11823" y="3798"/>
                      <a:pt x="8918" y="1441"/>
                      <a:pt x="55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38"/>
              <p:cNvSpPr/>
              <p:nvPr/>
            </p:nvSpPr>
            <p:spPr>
              <a:xfrm>
                <a:off x="2526800" y="1649725"/>
                <a:ext cx="722725" cy="673700"/>
              </a:xfrm>
              <a:custGeom>
                <a:avLst/>
                <a:gdLst/>
                <a:ahLst/>
                <a:cxnLst/>
                <a:rect l="l" t="t" r="r" b="b"/>
                <a:pathLst>
                  <a:path w="28909" h="26948" extrusionOk="0">
                    <a:moveTo>
                      <a:pt x="14457" y="2000"/>
                    </a:moveTo>
                    <a:cubicBezTo>
                      <a:pt x="18631" y="2000"/>
                      <a:pt x="22525" y="4280"/>
                      <a:pt x="24539" y="8014"/>
                    </a:cubicBezTo>
                    <a:cubicBezTo>
                      <a:pt x="26742" y="12086"/>
                      <a:pt x="26277" y="17086"/>
                      <a:pt x="23360" y="20694"/>
                    </a:cubicBezTo>
                    <a:cubicBezTo>
                      <a:pt x="21094" y="23481"/>
                      <a:pt x="17787" y="24926"/>
                      <a:pt x="14454" y="24926"/>
                    </a:cubicBezTo>
                    <a:cubicBezTo>
                      <a:pt x="11920" y="24926"/>
                      <a:pt x="9370" y="24090"/>
                      <a:pt x="7251" y="22373"/>
                    </a:cubicBezTo>
                    <a:cubicBezTo>
                      <a:pt x="3643" y="19444"/>
                      <a:pt x="2155" y="14646"/>
                      <a:pt x="3477" y="10205"/>
                    </a:cubicBezTo>
                    <a:cubicBezTo>
                      <a:pt x="4798" y="5752"/>
                      <a:pt x="8668" y="2549"/>
                      <a:pt x="13276" y="2061"/>
                    </a:cubicBezTo>
                    <a:cubicBezTo>
                      <a:pt x="13671" y="2020"/>
                      <a:pt x="14065" y="2000"/>
                      <a:pt x="14457" y="2000"/>
                    </a:cubicBezTo>
                    <a:close/>
                    <a:moveTo>
                      <a:pt x="14464" y="1"/>
                    </a:moveTo>
                    <a:cubicBezTo>
                      <a:pt x="14003" y="1"/>
                      <a:pt x="13539" y="24"/>
                      <a:pt x="13073" y="72"/>
                    </a:cubicBezTo>
                    <a:cubicBezTo>
                      <a:pt x="7644" y="644"/>
                      <a:pt x="3108" y="4406"/>
                      <a:pt x="1548" y="9633"/>
                    </a:cubicBezTo>
                    <a:cubicBezTo>
                      <a:pt x="0" y="14860"/>
                      <a:pt x="1738" y="20504"/>
                      <a:pt x="5977" y="23933"/>
                    </a:cubicBezTo>
                    <a:cubicBezTo>
                      <a:pt x="8474" y="25961"/>
                      <a:pt x="11475" y="26947"/>
                      <a:pt x="14458" y="26947"/>
                    </a:cubicBezTo>
                    <a:cubicBezTo>
                      <a:pt x="18374" y="26947"/>
                      <a:pt x="22257" y="25246"/>
                      <a:pt x="24920" y="21968"/>
                    </a:cubicBezTo>
                    <a:cubicBezTo>
                      <a:pt x="28361" y="17729"/>
                      <a:pt x="28909" y="11848"/>
                      <a:pt x="26313" y="7061"/>
                    </a:cubicBezTo>
                    <a:cubicBezTo>
                      <a:pt x="23940" y="2676"/>
                      <a:pt x="19370" y="1"/>
                      <a:pt x="1446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29" name="Google Shape;3229;p38"/>
          <p:cNvGrpSpPr/>
          <p:nvPr/>
        </p:nvGrpSpPr>
        <p:grpSpPr>
          <a:xfrm>
            <a:off x="4219207" y="3774509"/>
            <a:ext cx="3325543" cy="3045370"/>
            <a:chOff x="4713095" y="-1788653"/>
            <a:chExt cx="3325543" cy="3045370"/>
          </a:xfrm>
        </p:grpSpPr>
        <p:sp>
          <p:nvSpPr>
            <p:cNvPr id="3230" name="Google Shape;3230;p38"/>
            <p:cNvSpPr/>
            <p:nvPr/>
          </p:nvSpPr>
          <p:spPr>
            <a:xfrm rot="4404137">
              <a:off x="5199647" y="-1650437"/>
              <a:ext cx="2352439" cy="2768939"/>
            </a:xfrm>
            <a:custGeom>
              <a:avLst/>
              <a:gdLst/>
              <a:ahLst/>
              <a:cxnLst/>
              <a:rect l="l" t="t" r="r" b="b"/>
              <a:pathLst>
                <a:path w="61508" h="72398" extrusionOk="0">
                  <a:moveTo>
                    <a:pt x="31244" y="1"/>
                  </a:moveTo>
                  <a:cubicBezTo>
                    <a:pt x="31136" y="1"/>
                    <a:pt x="31027" y="52"/>
                    <a:pt x="30956" y="177"/>
                  </a:cubicBezTo>
                  <a:lnTo>
                    <a:pt x="27872" y="5689"/>
                  </a:lnTo>
                  <a:lnTo>
                    <a:pt x="6596" y="43658"/>
                  </a:lnTo>
                  <a:lnTo>
                    <a:pt x="154" y="55183"/>
                  </a:lnTo>
                  <a:cubicBezTo>
                    <a:pt x="1" y="55458"/>
                    <a:pt x="226" y="55700"/>
                    <a:pt x="457" y="55700"/>
                  </a:cubicBezTo>
                  <a:cubicBezTo>
                    <a:pt x="567" y="55700"/>
                    <a:pt x="677" y="55647"/>
                    <a:pt x="750" y="55517"/>
                  </a:cubicBezTo>
                  <a:lnTo>
                    <a:pt x="2107" y="53100"/>
                  </a:lnTo>
                  <a:lnTo>
                    <a:pt x="3369" y="53814"/>
                  </a:lnTo>
                  <a:lnTo>
                    <a:pt x="2012" y="56231"/>
                  </a:lnTo>
                  <a:cubicBezTo>
                    <a:pt x="1857" y="56500"/>
                    <a:pt x="2086" y="56740"/>
                    <a:pt x="2319" y="56740"/>
                  </a:cubicBezTo>
                  <a:cubicBezTo>
                    <a:pt x="2427" y="56740"/>
                    <a:pt x="2535" y="56689"/>
                    <a:pt x="2607" y="56564"/>
                  </a:cubicBezTo>
                  <a:lnTo>
                    <a:pt x="3964" y="54148"/>
                  </a:lnTo>
                  <a:lnTo>
                    <a:pt x="5226" y="54850"/>
                  </a:lnTo>
                  <a:lnTo>
                    <a:pt x="3869" y="57279"/>
                  </a:lnTo>
                  <a:cubicBezTo>
                    <a:pt x="3774" y="57434"/>
                    <a:pt x="3833" y="57648"/>
                    <a:pt x="4000" y="57743"/>
                  </a:cubicBezTo>
                  <a:cubicBezTo>
                    <a:pt x="4051" y="57769"/>
                    <a:pt x="4106" y="57781"/>
                    <a:pt x="4160" y="57781"/>
                  </a:cubicBezTo>
                  <a:cubicBezTo>
                    <a:pt x="4281" y="57781"/>
                    <a:pt x="4398" y="57719"/>
                    <a:pt x="4464" y="57612"/>
                  </a:cubicBezTo>
                  <a:lnTo>
                    <a:pt x="5822" y="55183"/>
                  </a:lnTo>
                  <a:lnTo>
                    <a:pt x="7084" y="55898"/>
                  </a:lnTo>
                  <a:lnTo>
                    <a:pt x="5726" y="58315"/>
                  </a:lnTo>
                  <a:cubicBezTo>
                    <a:pt x="5581" y="58590"/>
                    <a:pt x="5809" y="58832"/>
                    <a:pt x="6037" y="58832"/>
                  </a:cubicBezTo>
                  <a:cubicBezTo>
                    <a:pt x="6145" y="58832"/>
                    <a:pt x="6253" y="58778"/>
                    <a:pt x="6322" y="58648"/>
                  </a:cubicBezTo>
                  <a:lnTo>
                    <a:pt x="7679" y="56231"/>
                  </a:lnTo>
                  <a:lnTo>
                    <a:pt x="8953" y="56945"/>
                  </a:lnTo>
                  <a:lnTo>
                    <a:pt x="7596" y="59362"/>
                  </a:lnTo>
                  <a:cubicBezTo>
                    <a:pt x="7434" y="59637"/>
                    <a:pt x="7662" y="59880"/>
                    <a:pt x="7896" y="59880"/>
                  </a:cubicBezTo>
                  <a:cubicBezTo>
                    <a:pt x="8007" y="59880"/>
                    <a:pt x="8119" y="59826"/>
                    <a:pt x="8191" y="59696"/>
                  </a:cubicBezTo>
                  <a:lnTo>
                    <a:pt x="9548" y="57279"/>
                  </a:lnTo>
                  <a:lnTo>
                    <a:pt x="10810" y="57981"/>
                  </a:lnTo>
                  <a:lnTo>
                    <a:pt x="9453" y="60410"/>
                  </a:lnTo>
                  <a:cubicBezTo>
                    <a:pt x="9307" y="60679"/>
                    <a:pt x="9533" y="60914"/>
                    <a:pt x="9763" y="60914"/>
                  </a:cubicBezTo>
                  <a:cubicBezTo>
                    <a:pt x="9870" y="60914"/>
                    <a:pt x="9977" y="60864"/>
                    <a:pt x="10048" y="60744"/>
                  </a:cubicBezTo>
                  <a:lnTo>
                    <a:pt x="11406" y="58315"/>
                  </a:lnTo>
                  <a:lnTo>
                    <a:pt x="12668" y="59029"/>
                  </a:lnTo>
                  <a:lnTo>
                    <a:pt x="11322" y="61446"/>
                  </a:lnTo>
                  <a:cubicBezTo>
                    <a:pt x="11169" y="61721"/>
                    <a:pt x="11394" y="61963"/>
                    <a:pt x="11626" y="61963"/>
                  </a:cubicBezTo>
                  <a:cubicBezTo>
                    <a:pt x="11735" y="61963"/>
                    <a:pt x="11845" y="61909"/>
                    <a:pt x="11918" y="61779"/>
                  </a:cubicBezTo>
                  <a:lnTo>
                    <a:pt x="13275" y="59362"/>
                  </a:lnTo>
                  <a:lnTo>
                    <a:pt x="14228" y="59898"/>
                  </a:lnTo>
                  <a:lnTo>
                    <a:pt x="14537" y="60077"/>
                  </a:lnTo>
                  <a:lnTo>
                    <a:pt x="13180" y="62494"/>
                  </a:lnTo>
                  <a:cubicBezTo>
                    <a:pt x="13025" y="62762"/>
                    <a:pt x="13254" y="63003"/>
                    <a:pt x="13487" y="63003"/>
                  </a:cubicBezTo>
                  <a:cubicBezTo>
                    <a:pt x="13595" y="63003"/>
                    <a:pt x="13703" y="62952"/>
                    <a:pt x="13775" y="62827"/>
                  </a:cubicBezTo>
                  <a:lnTo>
                    <a:pt x="15132" y="60398"/>
                  </a:lnTo>
                  <a:lnTo>
                    <a:pt x="16406" y="61113"/>
                  </a:lnTo>
                  <a:lnTo>
                    <a:pt x="15049" y="63542"/>
                  </a:lnTo>
                  <a:cubicBezTo>
                    <a:pt x="14894" y="63810"/>
                    <a:pt x="15124" y="64051"/>
                    <a:pt x="15356" y="64051"/>
                  </a:cubicBezTo>
                  <a:cubicBezTo>
                    <a:pt x="15464" y="64051"/>
                    <a:pt x="15573" y="63999"/>
                    <a:pt x="15644" y="63875"/>
                  </a:cubicBezTo>
                  <a:lnTo>
                    <a:pt x="16990" y="61446"/>
                  </a:lnTo>
                  <a:lnTo>
                    <a:pt x="18264" y="62160"/>
                  </a:lnTo>
                  <a:lnTo>
                    <a:pt x="16906" y="64577"/>
                  </a:lnTo>
                  <a:cubicBezTo>
                    <a:pt x="16752" y="64846"/>
                    <a:pt x="16981" y="65087"/>
                    <a:pt x="17214" y="65087"/>
                  </a:cubicBezTo>
                  <a:cubicBezTo>
                    <a:pt x="17322" y="65087"/>
                    <a:pt x="17430" y="65035"/>
                    <a:pt x="17502" y="64911"/>
                  </a:cubicBezTo>
                  <a:lnTo>
                    <a:pt x="18859" y="62494"/>
                  </a:lnTo>
                  <a:lnTo>
                    <a:pt x="20121" y="63196"/>
                  </a:lnTo>
                  <a:lnTo>
                    <a:pt x="18764" y="65625"/>
                  </a:lnTo>
                  <a:cubicBezTo>
                    <a:pt x="18617" y="65894"/>
                    <a:pt x="18849" y="66134"/>
                    <a:pt x="19079" y="66134"/>
                  </a:cubicBezTo>
                  <a:cubicBezTo>
                    <a:pt x="19185" y="66134"/>
                    <a:pt x="19291" y="66083"/>
                    <a:pt x="19359" y="65959"/>
                  </a:cubicBezTo>
                  <a:lnTo>
                    <a:pt x="20716" y="63530"/>
                  </a:lnTo>
                  <a:lnTo>
                    <a:pt x="21990" y="64244"/>
                  </a:lnTo>
                  <a:lnTo>
                    <a:pt x="20633" y="66661"/>
                  </a:lnTo>
                  <a:cubicBezTo>
                    <a:pt x="20479" y="66936"/>
                    <a:pt x="20705" y="67178"/>
                    <a:pt x="20936" y="67178"/>
                  </a:cubicBezTo>
                  <a:cubicBezTo>
                    <a:pt x="21045" y="67178"/>
                    <a:pt x="21156" y="67124"/>
                    <a:pt x="21228" y="66994"/>
                  </a:cubicBezTo>
                  <a:lnTo>
                    <a:pt x="22586" y="64577"/>
                  </a:lnTo>
                  <a:lnTo>
                    <a:pt x="23848" y="65292"/>
                  </a:lnTo>
                  <a:lnTo>
                    <a:pt x="22502" y="67709"/>
                  </a:lnTo>
                  <a:cubicBezTo>
                    <a:pt x="22407" y="67875"/>
                    <a:pt x="22467" y="68078"/>
                    <a:pt x="22621" y="68173"/>
                  </a:cubicBezTo>
                  <a:cubicBezTo>
                    <a:pt x="22675" y="68204"/>
                    <a:pt x="22734" y="68219"/>
                    <a:pt x="22792" y="68219"/>
                  </a:cubicBezTo>
                  <a:cubicBezTo>
                    <a:pt x="22913" y="68219"/>
                    <a:pt x="23029" y="68155"/>
                    <a:pt x="23086" y="68042"/>
                  </a:cubicBezTo>
                  <a:lnTo>
                    <a:pt x="24443" y="65625"/>
                  </a:lnTo>
                  <a:lnTo>
                    <a:pt x="24884" y="65863"/>
                  </a:lnTo>
                  <a:lnTo>
                    <a:pt x="25717" y="66328"/>
                  </a:lnTo>
                  <a:lnTo>
                    <a:pt x="24360" y="68756"/>
                  </a:lnTo>
                  <a:cubicBezTo>
                    <a:pt x="24213" y="69025"/>
                    <a:pt x="24440" y="69261"/>
                    <a:pt x="24670" y="69261"/>
                  </a:cubicBezTo>
                  <a:cubicBezTo>
                    <a:pt x="24776" y="69261"/>
                    <a:pt x="24884" y="69210"/>
                    <a:pt x="24955" y="69090"/>
                  </a:cubicBezTo>
                  <a:lnTo>
                    <a:pt x="26312" y="66661"/>
                  </a:lnTo>
                  <a:lnTo>
                    <a:pt x="27574" y="67375"/>
                  </a:lnTo>
                  <a:lnTo>
                    <a:pt x="26217" y="69792"/>
                  </a:lnTo>
                  <a:cubicBezTo>
                    <a:pt x="26072" y="70067"/>
                    <a:pt x="26300" y="70309"/>
                    <a:pt x="26528" y="70309"/>
                  </a:cubicBezTo>
                  <a:cubicBezTo>
                    <a:pt x="26636" y="70309"/>
                    <a:pt x="26744" y="70255"/>
                    <a:pt x="26812" y="70126"/>
                  </a:cubicBezTo>
                  <a:lnTo>
                    <a:pt x="28170" y="67709"/>
                  </a:lnTo>
                  <a:lnTo>
                    <a:pt x="29444" y="68423"/>
                  </a:lnTo>
                  <a:lnTo>
                    <a:pt x="28086" y="70840"/>
                  </a:lnTo>
                  <a:cubicBezTo>
                    <a:pt x="27932" y="71109"/>
                    <a:pt x="28161" y="71349"/>
                    <a:pt x="28394" y="71349"/>
                  </a:cubicBezTo>
                  <a:cubicBezTo>
                    <a:pt x="28502" y="71349"/>
                    <a:pt x="28610" y="71298"/>
                    <a:pt x="28682" y="71173"/>
                  </a:cubicBezTo>
                  <a:lnTo>
                    <a:pt x="30039" y="68756"/>
                  </a:lnTo>
                  <a:lnTo>
                    <a:pt x="31313" y="69459"/>
                  </a:lnTo>
                  <a:lnTo>
                    <a:pt x="29956" y="71888"/>
                  </a:lnTo>
                  <a:cubicBezTo>
                    <a:pt x="29801" y="72156"/>
                    <a:pt x="30030" y="72397"/>
                    <a:pt x="30263" y="72397"/>
                  </a:cubicBezTo>
                  <a:cubicBezTo>
                    <a:pt x="30371" y="72397"/>
                    <a:pt x="30479" y="72346"/>
                    <a:pt x="30551" y="72221"/>
                  </a:cubicBezTo>
                  <a:lnTo>
                    <a:pt x="31896" y="69792"/>
                  </a:lnTo>
                  <a:lnTo>
                    <a:pt x="55268" y="28061"/>
                  </a:lnTo>
                  <a:lnTo>
                    <a:pt x="61352" y="17203"/>
                  </a:lnTo>
                  <a:cubicBezTo>
                    <a:pt x="61507" y="16934"/>
                    <a:pt x="61278" y="16693"/>
                    <a:pt x="61045" y="16693"/>
                  </a:cubicBezTo>
                  <a:cubicBezTo>
                    <a:pt x="60937" y="16693"/>
                    <a:pt x="60829" y="16745"/>
                    <a:pt x="60757" y="16869"/>
                  </a:cubicBezTo>
                  <a:lnTo>
                    <a:pt x="59400" y="19298"/>
                  </a:lnTo>
                  <a:lnTo>
                    <a:pt x="58138" y="18584"/>
                  </a:lnTo>
                  <a:lnTo>
                    <a:pt x="59495" y="16167"/>
                  </a:lnTo>
                  <a:cubicBezTo>
                    <a:pt x="59641" y="15892"/>
                    <a:pt x="59413" y="15650"/>
                    <a:pt x="59184" y="15650"/>
                  </a:cubicBezTo>
                  <a:cubicBezTo>
                    <a:pt x="59076" y="15650"/>
                    <a:pt x="58968" y="15704"/>
                    <a:pt x="58900" y="15833"/>
                  </a:cubicBezTo>
                  <a:lnTo>
                    <a:pt x="57542" y="18250"/>
                  </a:lnTo>
                  <a:lnTo>
                    <a:pt x="56268" y="17536"/>
                  </a:lnTo>
                  <a:lnTo>
                    <a:pt x="57626" y="15119"/>
                  </a:lnTo>
                  <a:cubicBezTo>
                    <a:pt x="57772" y="14850"/>
                    <a:pt x="57546" y="14610"/>
                    <a:pt x="57316" y="14610"/>
                  </a:cubicBezTo>
                  <a:cubicBezTo>
                    <a:pt x="57209" y="14610"/>
                    <a:pt x="57102" y="14661"/>
                    <a:pt x="57030" y="14786"/>
                  </a:cubicBezTo>
                  <a:lnTo>
                    <a:pt x="55673" y="17203"/>
                  </a:lnTo>
                  <a:lnTo>
                    <a:pt x="54411" y="16500"/>
                  </a:lnTo>
                  <a:lnTo>
                    <a:pt x="55768" y="14071"/>
                  </a:lnTo>
                  <a:cubicBezTo>
                    <a:pt x="55915" y="13803"/>
                    <a:pt x="55689" y="13562"/>
                    <a:pt x="55459" y="13562"/>
                  </a:cubicBezTo>
                  <a:cubicBezTo>
                    <a:pt x="55352" y="13562"/>
                    <a:pt x="55245" y="13613"/>
                    <a:pt x="55173" y="13738"/>
                  </a:cubicBezTo>
                  <a:lnTo>
                    <a:pt x="53816" y="16167"/>
                  </a:lnTo>
                  <a:lnTo>
                    <a:pt x="52542" y="15452"/>
                  </a:lnTo>
                  <a:lnTo>
                    <a:pt x="53899" y="13023"/>
                  </a:lnTo>
                  <a:cubicBezTo>
                    <a:pt x="54054" y="12755"/>
                    <a:pt x="53825" y="12514"/>
                    <a:pt x="53592" y="12514"/>
                  </a:cubicBezTo>
                  <a:cubicBezTo>
                    <a:pt x="53484" y="12514"/>
                    <a:pt x="53375" y="12566"/>
                    <a:pt x="53304" y="12690"/>
                  </a:cubicBezTo>
                  <a:lnTo>
                    <a:pt x="51947" y="15119"/>
                  </a:lnTo>
                  <a:lnTo>
                    <a:pt x="50684" y="14405"/>
                  </a:lnTo>
                  <a:lnTo>
                    <a:pt x="52042" y="11988"/>
                  </a:lnTo>
                  <a:cubicBezTo>
                    <a:pt x="52187" y="11713"/>
                    <a:pt x="51959" y="11471"/>
                    <a:pt x="51731" y="11471"/>
                  </a:cubicBezTo>
                  <a:cubicBezTo>
                    <a:pt x="51623" y="11471"/>
                    <a:pt x="51515" y="11524"/>
                    <a:pt x="51446" y="11654"/>
                  </a:cubicBezTo>
                  <a:lnTo>
                    <a:pt x="50089" y="14071"/>
                  </a:lnTo>
                  <a:lnTo>
                    <a:pt x="48815" y="13357"/>
                  </a:lnTo>
                  <a:lnTo>
                    <a:pt x="50172" y="10940"/>
                  </a:lnTo>
                  <a:cubicBezTo>
                    <a:pt x="50327" y="10671"/>
                    <a:pt x="50098" y="10431"/>
                    <a:pt x="49865" y="10431"/>
                  </a:cubicBezTo>
                  <a:cubicBezTo>
                    <a:pt x="49757" y="10431"/>
                    <a:pt x="49649" y="10482"/>
                    <a:pt x="49577" y="10606"/>
                  </a:cubicBezTo>
                  <a:lnTo>
                    <a:pt x="48220" y="13035"/>
                  </a:lnTo>
                  <a:lnTo>
                    <a:pt x="46958" y="12321"/>
                  </a:lnTo>
                  <a:lnTo>
                    <a:pt x="48303" y="9904"/>
                  </a:lnTo>
                  <a:cubicBezTo>
                    <a:pt x="48458" y="9635"/>
                    <a:pt x="48229" y="9395"/>
                    <a:pt x="47996" y="9395"/>
                  </a:cubicBezTo>
                  <a:cubicBezTo>
                    <a:pt x="47888" y="9395"/>
                    <a:pt x="47779" y="9446"/>
                    <a:pt x="47708" y="9571"/>
                  </a:cubicBezTo>
                  <a:lnTo>
                    <a:pt x="46362" y="11988"/>
                  </a:lnTo>
                  <a:lnTo>
                    <a:pt x="45100" y="11273"/>
                  </a:lnTo>
                  <a:lnTo>
                    <a:pt x="46446" y="8856"/>
                  </a:lnTo>
                  <a:cubicBezTo>
                    <a:pt x="46600" y="8588"/>
                    <a:pt x="46371" y="8347"/>
                    <a:pt x="46138" y="8347"/>
                  </a:cubicBezTo>
                  <a:cubicBezTo>
                    <a:pt x="46031" y="8347"/>
                    <a:pt x="45922" y="8399"/>
                    <a:pt x="45851" y="8523"/>
                  </a:cubicBezTo>
                  <a:lnTo>
                    <a:pt x="44505" y="10952"/>
                  </a:lnTo>
                  <a:lnTo>
                    <a:pt x="43231" y="10237"/>
                  </a:lnTo>
                  <a:lnTo>
                    <a:pt x="44588" y="7820"/>
                  </a:lnTo>
                  <a:cubicBezTo>
                    <a:pt x="44743" y="7552"/>
                    <a:pt x="44514" y="7311"/>
                    <a:pt x="44281" y="7311"/>
                  </a:cubicBezTo>
                  <a:cubicBezTo>
                    <a:pt x="44173" y="7311"/>
                    <a:pt x="44065" y="7363"/>
                    <a:pt x="43993" y="7487"/>
                  </a:cubicBezTo>
                  <a:lnTo>
                    <a:pt x="42636" y="9904"/>
                  </a:lnTo>
                  <a:lnTo>
                    <a:pt x="41374" y="9190"/>
                  </a:lnTo>
                  <a:lnTo>
                    <a:pt x="42731" y="6773"/>
                  </a:lnTo>
                  <a:cubicBezTo>
                    <a:pt x="42878" y="6504"/>
                    <a:pt x="42646" y="6263"/>
                    <a:pt x="42416" y="6263"/>
                  </a:cubicBezTo>
                  <a:cubicBezTo>
                    <a:pt x="42310" y="6263"/>
                    <a:pt x="42204" y="6315"/>
                    <a:pt x="42136" y="6439"/>
                  </a:cubicBezTo>
                  <a:lnTo>
                    <a:pt x="40778" y="8868"/>
                  </a:lnTo>
                  <a:lnTo>
                    <a:pt x="39516" y="8154"/>
                  </a:lnTo>
                  <a:lnTo>
                    <a:pt x="40862" y="5737"/>
                  </a:lnTo>
                  <a:cubicBezTo>
                    <a:pt x="41015" y="5462"/>
                    <a:pt x="40790" y="5220"/>
                    <a:pt x="40559" y="5220"/>
                  </a:cubicBezTo>
                  <a:cubicBezTo>
                    <a:pt x="40449" y="5220"/>
                    <a:pt x="40339" y="5274"/>
                    <a:pt x="40266" y="5403"/>
                  </a:cubicBezTo>
                  <a:lnTo>
                    <a:pt x="38909" y="7820"/>
                  </a:lnTo>
                  <a:lnTo>
                    <a:pt x="37647" y="7106"/>
                  </a:lnTo>
                  <a:lnTo>
                    <a:pt x="39004" y="4689"/>
                  </a:lnTo>
                  <a:cubicBezTo>
                    <a:pt x="39151" y="4421"/>
                    <a:pt x="38919" y="4180"/>
                    <a:pt x="38689" y="4180"/>
                  </a:cubicBezTo>
                  <a:cubicBezTo>
                    <a:pt x="38583" y="4180"/>
                    <a:pt x="38477" y="4231"/>
                    <a:pt x="38409" y="4356"/>
                  </a:cubicBezTo>
                  <a:lnTo>
                    <a:pt x="37052" y="6785"/>
                  </a:lnTo>
                  <a:lnTo>
                    <a:pt x="35778" y="6070"/>
                  </a:lnTo>
                  <a:lnTo>
                    <a:pt x="37135" y="3641"/>
                  </a:lnTo>
                  <a:cubicBezTo>
                    <a:pt x="37290" y="3373"/>
                    <a:pt x="37061" y="3132"/>
                    <a:pt x="36828" y="3132"/>
                  </a:cubicBezTo>
                  <a:cubicBezTo>
                    <a:pt x="36720" y="3132"/>
                    <a:pt x="36611" y="3184"/>
                    <a:pt x="36540" y="3308"/>
                  </a:cubicBezTo>
                  <a:lnTo>
                    <a:pt x="35183" y="5737"/>
                  </a:lnTo>
                  <a:lnTo>
                    <a:pt x="33920" y="5022"/>
                  </a:lnTo>
                  <a:lnTo>
                    <a:pt x="35278" y="2605"/>
                  </a:lnTo>
                  <a:cubicBezTo>
                    <a:pt x="35423" y="2330"/>
                    <a:pt x="35195" y="2088"/>
                    <a:pt x="34967" y="2088"/>
                  </a:cubicBezTo>
                  <a:cubicBezTo>
                    <a:pt x="34859" y="2088"/>
                    <a:pt x="34751" y="2142"/>
                    <a:pt x="34682" y="2272"/>
                  </a:cubicBezTo>
                  <a:lnTo>
                    <a:pt x="33325" y="4701"/>
                  </a:lnTo>
                  <a:lnTo>
                    <a:pt x="32051" y="3987"/>
                  </a:lnTo>
                  <a:lnTo>
                    <a:pt x="33408" y="1558"/>
                  </a:lnTo>
                  <a:cubicBezTo>
                    <a:pt x="33563" y="1289"/>
                    <a:pt x="33334" y="1048"/>
                    <a:pt x="33101" y="1048"/>
                  </a:cubicBezTo>
                  <a:cubicBezTo>
                    <a:pt x="32993" y="1048"/>
                    <a:pt x="32885" y="1100"/>
                    <a:pt x="32813" y="1224"/>
                  </a:cubicBezTo>
                  <a:lnTo>
                    <a:pt x="31468" y="3653"/>
                  </a:lnTo>
                  <a:lnTo>
                    <a:pt x="30194" y="2939"/>
                  </a:lnTo>
                  <a:lnTo>
                    <a:pt x="31551" y="510"/>
                  </a:lnTo>
                  <a:cubicBezTo>
                    <a:pt x="31706" y="241"/>
                    <a:pt x="31477" y="1"/>
                    <a:pt x="31244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8"/>
            <p:cNvSpPr/>
            <p:nvPr/>
          </p:nvSpPr>
          <p:spPr>
            <a:xfrm rot="4404137">
              <a:off x="5164524" y="-70928"/>
              <a:ext cx="276443" cy="466755"/>
            </a:xfrm>
            <a:custGeom>
              <a:avLst/>
              <a:gdLst/>
              <a:ahLst/>
              <a:cxnLst/>
              <a:rect l="l" t="t" r="r" b="b"/>
              <a:pathLst>
                <a:path w="7228" h="12204" extrusionOk="0">
                  <a:moveTo>
                    <a:pt x="6838" y="0"/>
                  </a:moveTo>
                  <a:cubicBezTo>
                    <a:pt x="6720" y="0"/>
                    <a:pt x="6601" y="64"/>
                    <a:pt x="6537" y="177"/>
                  </a:cubicBezTo>
                  <a:lnTo>
                    <a:pt x="84" y="11702"/>
                  </a:lnTo>
                  <a:cubicBezTo>
                    <a:pt x="0" y="11857"/>
                    <a:pt x="48" y="12071"/>
                    <a:pt x="215" y="12166"/>
                  </a:cubicBezTo>
                  <a:cubicBezTo>
                    <a:pt x="266" y="12192"/>
                    <a:pt x="321" y="12204"/>
                    <a:pt x="374" y="12204"/>
                  </a:cubicBezTo>
                  <a:cubicBezTo>
                    <a:pt x="496" y="12204"/>
                    <a:pt x="613" y="12142"/>
                    <a:pt x="679" y="12035"/>
                  </a:cubicBezTo>
                  <a:lnTo>
                    <a:pt x="7132" y="510"/>
                  </a:lnTo>
                  <a:cubicBezTo>
                    <a:pt x="7228" y="343"/>
                    <a:pt x="7168" y="129"/>
                    <a:pt x="7001" y="46"/>
                  </a:cubicBezTo>
                  <a:cubicBezTo>
                    <a:pt x="6951" y="15"/>
                    <a:pt x="6895" y="0"/>
                    <a:pt x="6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8"/>
            <p:cNvSpPr/>
            <p:nvPr/>
          </p:nvSpPr>
          <p:spPr>
            <a:xfrm rot="4404137">
              <a:off x="5182370" y="-150991"/>
              <a:ext cx="276443" cy="467061"/>
            </a:xfrm>
            <a:custGeom>
              <a:avLst/>
              <a:gdLst/>
              <a:ahLst/>
              <a:cxnLst/>
              <a:rect l="l" t="t" r="r" b="b"/>
              <a:pathLst>
                <a:path w="7228" h="12212" extrusionOk="0">
                  <a:moveTo>
                    <a:pt x="6845" y="0"/>
                  </a:moveTo>
                  <a:cubicBezTo>
                    <a:pt x="6726" y="0"/>
                    <a:pt x="6613" y="64"/>
                    <a:pt x="6549" y="177"/>
                  </a:cubicBezTo>
                  <a:lnTo>
                    <a:pt x="95" y="11702"/>
                  </a:lnTo>
                  <a:cubicBezTo>
                    <a:pt x="0" y="11869"/>
                    <a:pt x="60" y="12071"/>
                    <a:pt x="226" y="12166"/>
                  </a:cubicBezTo>
                  <a:cubicBezTo>
                    <a:pt x="276" y="12197"/>
                    <a:pt x="333" y="12212"/>
                    <a:pt x="389" y="12212"/>
                  </a:cubicBezTo>
                  <a:cubicBezTo>
                    <a:pt x="507" y="12212"/>
                    <a:pt x="626" y="12148"/>
                    <a:pt x="691" y="12035"/>
                  </a:cubicBezTo>
                  <a:lnTo>
                    <a:pt x="7144" y="510"/>
                  </a:lnTo>
                  <a:cubicBezTo>
                    <a:pt x="7227" y="344"/>
                    <a:pt x="7180" y="141"/>
                    <a:pt x="7013" y="46"/>
                  </a:cubicBezTo>
                  <a:cubicBezTo>
                    <a:pt x="6959" y="15"/>
                    <a:pt x="6901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8"/>
            <p:cNvSpPr/>
            <p:nvPr/>
          </p:nvSpPr>
          <p:spPr>
            <a:xfrm rot="4404137">
              <a:off x="5200318" y="-230357"/>
              <a:ext cx="276443" cy="466793"/>
            </a:xfrm>
            <a:custGeom>
              <a:avLst/>
              <a:gdLst/>
              <a:ahLst/>
              <a:cxnLst/>
              <a:rect l="l" t="t" r="r" b="b"/>
              <a:pathLst>
                <a:path w="7228" h="12205" extrusionOk="0">
                  <a:moveTo>
                    <a:pt x="6848" y="0"/>
                  </a:moveTo>
                  <a:cubicBezTo>
                    <a:pt x="6727" y="0"/>
                    <a:pt x="6607" y="62"/>
                    <a:pt x="6549" y="169"/>
                  </a:cubicBezTo>
                  <a:lnTo>
                    <a:pt x="84" y="11694"/>
                  </a:lnTo>
                  <a:cubicBezTo>
                    <a:pt x="1" y="11861"/>
                    <a:pt x="48" y="12075"/>
                    <a:pt x="215" y="12159"/>
                  </a:cubicBezTo>
                  <a:cubicBezTo>
                    <a:pt x="269" y="12189"/>
                    <a:pt x="327" y="12204"/>
                    <a:pt x="383" y="12204"/>
                  </a:cubicBezTo>
                  <a:cubicBezTo>
                    <a:pt x="502" y="12204"/>
                    <a:pt x="615" y="12140"/>
                    <a:pt x="679" y="12028"/>
                  </a:cubicBezTo>
                  <a:lnTo>
                    <a:pt x="7133" y="502"/>
                  </a:lnTo>
                  <a:cubicBezTo>
                    <a:pt x="7228" y="348"/>
                    <a:pt x="7168" y="133"/>
                    <a:pt x="7002" y="38"/>
                  </a:cubicBezTo>
                  <a:cubicBezTo>
                    <a:pt x="6954" y="12"/>
                    <a:pt x="6901" y="0"/>
                    <a:pt x="6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8"/>
            <p:cNvSpPr/>
            <p:nvPr/>
          </p:nvSpPr>
          <p:spPr>
            <a:xfrm rot="4404137">
              <a:off x="5218165" y="-310267"/>
              <a:ext cx="276443" cy="466793"/>
            </a:xfrm>
            <a:custGeom>
              <a:avLst/>
              <a:gdLst/>
              <a:ahLst/>
              <a:cxnLst/>
              <a:rect l="l" t="t" r="r" b="b"/>
              <a:pathLst>
                <a:path w="7228" h="12205" extrusionOk="0">
                  <a:moveTo>
                    <a:pt x="6839" y="1"/>
                  </a:moveTo>
                  <a:cubicBezTo>
                    <a:pt x="6722" y="1"/>
                    <a:pt x="6605" y="65"/>
                    <a:pt x="6549" y="177"/>
                  </a:cubicBezTo>
                  <a:lnTo>
                    <a:pt x="84" y="11702"/>
                  </a:lnTo>
                  <a:cubicBezTo>
                    <a:pt x="0" y="11869"/>
                    <a:pt x="60" y="12072"/>
                    <a:pt x="227" y="12167"/>
                  </a:cubicBezTo>
                  <a:cubicBezTo>
                    <a:pt x="278" y="12192"/>
                    <a:pt x="333" y="12205"/>
                    <a:pt x="386" y="12205"/>
                  </a:cubicBezTo>
                  <a:cubicBezTo>
                    <a:pt x="508" y="12205"/>
                    <a:pt x="625" y="12143"/>
                    <a:pt x="691" y="12036"/>
                  </a:cubicBezTo>
                  <a:lnTo>
                    <a:pt x="7144" y="511"/>
                  </a:lnTo>
                  <a:cubicBezTo>
                    <a:pt x="7228" y="344"/>
                    <a:pt x="7168" y="142"/>
                    <a:pt x="7001" y="46"/>
                  </a:cubicBezTo>
                  <a:cubicBezTo>
                    <a:pt x="6951" y="15"/>
                    <a:pt x="6895" y="1"/>
                    <a:pt x="6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8"/>
            <p:cNvSpPr/>
            <p:nvPr/>
          </p:nvSpPr>
          <p:spPr>
            <a:xfrm rot="4404137">
              <a:off x="5235829" y="-390084"/>
              <a:ext cx="276902" cy="467061"/>
            </a:xfrm>
            <a:custGeom>
              <a:avLst/>
              <a:gdLst/>
              <a:ahLst/>
              <a:cxnLst/>
              <a:rect l="l" t="t" r="r" b="b"/>
              <a:pathLst>
                <a:path w="7240" h="12212" extrusionOk="0">
                  <a:moveTo>
                    <a:pt x="6845" y="0"/>
                  </a:moveTo>
                  <a:cubicBezTo>
                    <a:pt x="6726" y="0"/>
                    <a:pt x="6613" y="64"/>
                    <a:pt x="6549" y="176"/>
                  </a:cubicBezTo>
                  <a:lnTo>
                    <a:pt x="95" y="11702"/>
                  </a:lnTo>
                  <a:cubicBezTo>
                    <a:pt x="0" y="11868"/>
                    <a:pt x="60" y="12071"/>
                    <a:pt x="226" y="12166"/>
                  </a:cubicBezTo>
                  <a:cubicBezTo>
                    <a:pt x="280" y="12197"/>
                    <a:pt x="338" y="12212"/>
                    <a:pt x="395" y="12212"/>
                  </a:cubicBezTo>
                  <a:cubicBezTo>
                    <a:pt x="513" y="12212"/>
                    <a:pt x="626" y="12148"/>
                    <a:pt x="691" y="12035"/>
                  </a:cubicBezTo>
                  <a:lnTo>
                    <a:pt x="7144" y="510"/>
                  </a:lnTo>
                  <a:cubicBezTo>
                    <a:pt x="7239" y="343"/>
                    <a:pt x="7180" y="141"/>
                    <a:pt x="7013" y="46"/>
                  </a:cubicBezTo>
                  <a:cubicBezTo>
                    <a:pt x="6959" y="15"/>
                    <a:pt x="6901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8"/>
            <p:cNvSpPr/>
            <p:nvPr/>
          </p:nvSpPr>
          <p:spPr>
            <a:xfrm rot="4404137">
              <a:off x="5253722" y="-469339"/>
              <a:ext cx="276902" cy="466602"/>
            </a:xfrm>
            <a:custGeom>
              <a:avLst/>
              <a:gdLst/>
              <a:ahLst/>
              <a:cxnLst/>
              <a:rect l="l" t="t" r="r" b="b"/>
              <a:pathLst>
                <a:path w="7240" h="12200" extrusionOk="0">
                  <a:moveTo>
                    <a:pt x="6845" y="0"/>
                  </a:moveTo>
                  <a:cubicBezTo>
                    <a:pt x="6727" y="0"/>
                    <a:pt x="6614" y="64"/>
                    <a:pt x="6549" y="177"/>
                  </a:cubicBezTo>
                  <a:lnTo>
                    <a:pt x="96" y="11690"/>
                  </a:lnTo>
                  <a:cubicBezTo>
                    <a:pt x="1" y="11857"/>
                    <a:pt x="60" y="12071"/>
                    <a:pt x="227" y="12154"/>
                  </a:cubicBezTo>
                  <a:cubicBezTo>
                    <a:pt x="281" y="12185"/>
                    <a:pt x="339" y="12200"/>
                    <a:pt x="395" y="12200"/>
                  </a:cubicBezTo>
                  <a:cubicBezTo>
                    <a:pt x="514" y="12200"/>
                    <a:pt x="627" y="12136"/>
                    <a:pt x="691" y="12023"/>
                  </a:cubicBezTo>
                  <a:lnTo>
                    <a:pt x="7145" y="498"/>
                  </a:lnTo>
                  <a:cubicBezTo>
                    <a:pt x="7240" y="343"/>
                    <a:pt x="7180" y="129"/>
                    <a:pt x="7014" y="46"/>
                  </a:cubicBezTo>
                  <a:cubicBezTo>
                    <a:pt x="6960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8"/>
            <p:cNvSpPr/>
            <p:nvPr/>
          </p:nvSpPr>
          <p:spPr>
            <a:xfrm rot="4404137">
              <a:off x="5271919" y="-549140"/>
              <a:ext cx="276443" cy="466793"/>
            </a:xfrm>
            <a:custGeom>
              <a:avLst/>
              <a:gdLst/>
              <a:ahLst/>
              <a:cxnLst/>
              <a:rect l="l" t="t" r="r" b="b"/>
              <a:pathLst>
                <a:path w="7228" h="12205" extrusionOk="0">
                  <a:moveTo>
                    <a:pt x="6845" y="0"/>
                  </a:moveTo>
                  <a:cubicBezTo>
                    <a:pt x="6727" y="0"/>
                    <a:pt x="6613" y="64"/>
                    <a:pt x="6549" y="177"/>
                  </a:cubicBezTo>
                  <a:lnTo>
                    <a:pt x="84" y="11702"/>
                  </a:lnTo>
                  <a:cubicBezTo>
                    <a:pt x="0" y="11869"/>
                    <a:pt x="60" y="12071"/>
                    <a:pt x="227" y="12166"/>
                  </a:cubicBezTo>
                  <a:cubicBezTo>
                    <a:pt x="274" y="12192"/>
                    <a:pt x="327" y="12204"/>
                    <a:pt x="381" y="12204"/>
                  </a:cubicBezTo>
                  <a:cubicBezTo>
                    <a:pt x="501" y="12204"/>
                    <a:pt x="621" y="12143"/>
                    <a:pt x="679" y="12036"/>
                  </a:cubicBezTo>
                  <a:lnTo>
                    <a:pt x="7144" y="510"/>
                  </a:lnTo>
                  <a:cubicBezTo>
                    <a:pt x="7228" y="344"/>
                    <a:pt x="7168" y="141"/>
                    <a:pt x="7013" y="46"/>
                  </a:cubicBezTo>
                  <a:cubicBezTo>
                    <a:pt x="6959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8"/>
            <p:cNvSpPr/>
            <p:nvPr/>
          </p:nvSpPr>
          <p:spPr>
            <a:xfrm rot="4404137">
              <a:off x="5289896" y="-628763"/>
              <a:ext cx="276443" cy="467099"/>
            </a:xfrm>
            <a:custGeom>
              <a:avLst/>
              <a:gdLst/>
              <a:ahLst/>
              <a:cxnLst/>
              <a:rect l="l" t="t" r="r" b="b"/>
              <a:pathLst>
                <a:path w="7228" h="12213" extrusionOk="0">
                  <a:moveTo>
                    <a:pt x="6838" y="1"/>
                  </a:moveTo>
                  <a:cubicBezTo>
                    <a:pt x="6721" y="1"/>
                    <a:pt x="6605" y="64"/>
                    <a:pt x="6549" y="177"/>
                  </a:cubicBezTo>
                  <a:lnTo>
                    <a:pt x="83" y="11702"/>
                  </a:lnTo>
                  <a:cubicBezTo>
                    <a:pt x="0" y="11869"/>
                    <a:pt x="48" y="12071"/>
                    <a:pt x="214" y="12167"/>
                  </a:cubicBezTo>
                  <a:cubicBezTo>
                    <a:pt x="268" y="12198"/>
                    <a:pt x="326" y="12212"/>
                    <a:pt x="383" y="12212"/>
                  </a:cubicBezTo>
                  <a:cubicBezTo>
                    <a:pt x="501" y="12212"/>
                    <a:pt x="614" y="12148"/>
                    <a:pt x="679" y="12036"/>
                  </a:cubicBezTo>
                  <a:lnTo>
                    <a:pt x="7144" y="511"/>
                  </a:lnTo>
                  <a:cubicBezTo>
                    <a:pt x="7227" y="344"/>
                    <a:pt x="7168" y="141"/>
                    <a:pt x="7001" y="46"/>
                  </a:cubicBezTo>
                  <a:cubicBezTo>
                    <a:pt x="6951" y="15"/>
                    <a:pt x="6894" y="1"/>
                    <a:pt x="6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8"/>
            <p:cNvSpPr/>
            <p:nvPr/>
          </p:nvSpPr>
          <p:spPr>
            <a:xfrm rot="4404137">
              <a:off x="5307421" y="-708292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45" y="1"/>
                  </a:moveTo>
                  <a:cubicBezTo>
                    <a:pt x="6727" y="1"/>
                    <a:pt x="6614" y="65"/>
                    <a:pt x="6549" y="177"/>
                  </a:cubicBezTo>
                  <a:lnTo>
                    <a:pt x="96" y="11703"/>
                  </a:lnTo>
                  <a:cubicBezTo>
                    <a:pt x="1" y="11857"/>
                    <a:pt x="60" y="12072"/>
                    <a:pt x="227" y="12167"/>
                  </a:cubicBezTo>
                  <a:cubicBezTo>
                    <a:pt x="278" y="12193"/>
                    <a:pt x="333" y="12205"/>
                    <a:pt x="387" y="12205"/>
                  </a:cubicBezTo>
                  <a:cubicBezTo>
                    <a:pt x="508" y="12205"/>
                    <a:pt x="625" y="12143"/>
                    <a:pt x="691" y="12036"/>
                  </a:cubicBezTo>
                  <a:lnTo>
                    <a:pt x="7145" y="511"/>
                  </a:lnTo>
                  <a:cubicBezTo>
                    <a:pt x="7240" y="344"/>
                    <a:pt x="7180" y="130"/>
                    <a:pt x="7014" y="46"/>
                  </a:cubicBezTo>
                  <a:cubicBezTo>
                    <a:pt x="6960" y="15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8"/>
            <p:cNvSpPr/>
            <p:nvPr/>
          </p:nvSpPr>
          <p:spPr>
            <a:xfrm rot="4404137">
              <a:off x="5325341" y="-788261"/>
              <a:ext cx="276902" cy="466870"/>
            </a:xfrm>
            <a:custGeom>
              <a:avLst/>
              <a:gdLst/>
              <a:ahLst/>
              <a:cxnLst/>
              <a:rect l="l" t="t" r="r" b="b"/>
              <a:pathLst>
                <a:path w="7240" h="12207" extrusionOk="0">
                  <a:moveTo>
                    <a:pt x="6845" y="0"/>
                  </a:moveTo>
                  <a:cubicBezTo>
                    <a:pt x="6727" y="0"/>
                    <a:pt x="6613" y="64"/>
                    <a:pt x="6549" y="177"/>
                  </a:cubicBezTo>
                  <a:lnTo>
                    <a:pt x="96" y="11702"/>
                  </a:lnTo>
                  <a:cubicBezTo>
                    <a:pt x="1" y="11868"/>
                    <a:pt x="60" y="12071"/>
                    <a:pt x="227" y="12166"/>
                  </a:cubicBezTo>
                  <a:cubicBezTo>
                    <a:pt x="281" y="12193"/>
                    <a:pt x="338" y="12206"/>
                    <a:pt x="395" y="12206"/>
                  </a:cubicBezTo>
                  <a:cubicBezTo>
                    <a:pt x="513" y="12206"/>
                    <a:pt x="627" y="12148"/>
                    <a:pt x="691" y="12035"/>
                  </a:cubicBezTo>
                  <a:lnTo>
                    <a:pt x="7144" y="510"/>
                  </a:lnTo>
                  <a:cubicBezTo>
                    <a:pt x="7240" y="343"/>
                    <a:pt x="7180" y="141"/>
                    <a:pt x="7013" y="46"/>
                  </a:cubicBezTo>
                  <a:cubicBezTo>
                    <a:pt x="6959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8"/>
            <p:cNvSpPr/>
            <p:nvPr/>
          </p:nvSpPr>
          <p:spPr>
            <a:xfrm rot="4404137">
              <a:off x="5343445" y="-867940"/>
              <a:ext cx="276443" cy="466870"/>
            </a:xfrm>
            <a:custGeom>
              <a:avLst/>
              <a:gdLst/>
              <a:ahLst/>
              <a:cxnLst/>
              <a:rect l="l" t="t" r="r" b="b"/>
              <a:pathLst>
                <a:path w="7228" h="12207" extrusionOk="0">
                  <a:moveTo>
                    <a:pt x="6845" y="1"/>
                  </a:moveTo>
                  <a:cubicBezTo>
                    <a:pt x="6727" y="1"/>
                    <a:pt x="6613" y="59"/>
                    <a:pt x="6549" y="172"/>
                  </a:cubicBezTo>
                  <a:lnTo>
                    <a:pt x="95" y="11697"/>
                  </a:lnTo>
                  <a:cubicBezTo>
                    <a:pt x="0" y="11864"/>
                    <a:pt x="60" y="12066"/>
                    <a:pt x="226" y="12161"/>
                  </a:cubicBezTo>
                  <a:cubicBezTo>
                    <a:pt x="276" y="12192"/>
                    <a:pt x="333" y="12207"/>
                    <a:pt x="389" y="12207"/>
                  </a:cubicBezTo>
                  <a:cubicBezTo>
                    <a:pt x="507" y="12207"/>
                    <a:pt x="626" y="12143"/>
                    <a:pt x="691" y="12030"/>
                  </a:cubicBezTo>
                  <a:lnTo>
                    <a:pt x="7144" y="505"/>
                  </a:lnTo>
                  <a:cubicBezTo>
                    <a:pt x="7227" y="339"/>
                    <a:pt x="7180" y="136"/>
                    <a:pt x="7013" y="41"/>
                  </a:cubicBezTo>
                  <a:cubicBezTo>
                    <a:pt x="6959" y="14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8"/>
            <p:cNvSpPr/>
            <p:nvPr/>
          </p:nvSpPr>
          <p:spPr>
            <a:xfrm rot="4404137">
              <a:off x="5361044" y="-947606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45" y="1"/>
                  </a:moveTo>
                  <a:cubicBezTo>
                    <a:pt x="6727" y="1"/>
                    <a:pt x="6614" y="64"/>
                    <a:pt x="6549" y="177"/>
                  </a:cubicBezTo>
                  <a:lnTo>
                    <a:pt x="96" y="11702"/>
                  </a:lnTo>
                  <a:cubicBezTo>
                    <a:pt x="1" y="11857"/>
                    <a:pt x="60" y="12071"/>
                    <a:pt x="227" y="12167"/>
                  </a:cubicBezTo>
                  <a:cubicBezTo>
                    <a:pt x="278" y="12192"/>
                    <a:pt x="333" y="12204"/>
                    <a:pt x="387" y="12204"/>
                  </a:cubicBezTo>
                  <a:cubicBezTo>
                    <a:pt x="508" y="12204"/>
                    <a:pt x="625" y="12143"/>
                    <a:pt x="691" y="12036"/>
                  </a:cubicBezTo>
                  <a:lnTo>
                    <a:pt x="7145" y="510"/>
                  </a:lnTo>
                  <a:cubicBezTo>
                    <a:pt x="7240" y="344"/>
                    <a:pt x="7180" y="129"/>
                    <a:pt x="7014" y="46"/>
                  </a:cubicBezTo>
                  <a:cubicBezTo>
                    <a:pt x="6960" y="15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8"/>
            <p:cNvSpPr/>
            <p:nvPr/>
          </p:nvSpPr>
          <p:spPr>
            <a:xfrm rot="4404137">
              <a:off x="5379021" y="-1027228"/>
              <a:ext cx="276902" cy="467099"/>
            </a:xfrm>
            <a:custGeom>
              <a:avLst/>
              <a:gdLst/>
              <a:ahLst/>
              <a:cxnLst/>
              <a:rect l="l" t="t" r="r" b="b"/>
              <a:pathLst>
                <a:path w="7240" h="12213" extrusionOk="0">
                  <a:moveTo>
                    <a:pt x="6845" y="1"/>
                  </a:moveTo>
                  <a:cubicBezTo>
                    <a:pt x="6727" y="1"/>
                    <a:pt x="6613" y="65"/>
                    <a:pt x="6549" y="177"/>
                  </a:cubicBezTo>
                  <a:lnTo>
                    <a:pt x="96" y="11702"/>
                  </a:lnTo>
                  <a:cubicBezTo>
                    <a:pt x="0" y="11869"/>
                    <a:pt x="60" y="12072"/>
                    <a:pt x="227" y="12167"/>
                  </a:cubicBezTo>
                  <a:cubicBezTo>
                    <a:pt x="277" y="12198"/>
                    <a:pt x="333" y="12212"/>
                    <a:pt x="390" y="12212"/>
                  </a:cubicBezTo>
                  <a:cubicBezTo>
                    <a:pt x="508" y="12212"/>
                    <a:pt x="627" y="12149"/>
                    <a:pt x="691" y="12036"/>
                  </a:cubicBezTo>
                  <a:lnTo>
                    <a:pt x="7144" y="511"/>
                  </a:lnTo>
                  <a:cubicBezTo>
                    <a:pt x="7239" y="344"/>
                    <a:pt x="7180" y="142"/>
                    <a:pt x="7013" y="46"/>
                  </a:cubicBezTo>
                  <a:cubicBezTo>
                    <a:pt x="6959" y="15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8"/>
            <p:cNvSpPr/>
            <p:nvPr/>
          </p:nvSpPr>
          <p:spPr>
            <a:xfrm rot="4404137">
              <a:off x="5397089" y="-1106666"/>
              <a:ext cx="276443" cy="466640"/>
            </a:xfrm>
            <a:custGeom>
              <a:avLst/>
              <a:gdLst/>
              <a:ahLst/>
              <a:cxnLst/>
              <a:rect l="l" t="t" r="r" b="b"/>
              <a:pathLst>
                <a:path w="7228" h="12201" extrusionOk="0">
                  <a:moveTo>
                    <a:pt x="6840" y="1"/>
                  </a:moveTo>
                  <a:cubicBezTo>
                    <a:pt x="6720" y="1"/>
                    <a:pt x="6605" y="62"/>
                    <a:pt x="6549" y="165"/>
                  </a:cubicBezTo>
                  <a:lnTo>
                    <a:pt x="83" y="11691"/>
                  </a:lnTo>
                  <a:cubicBezTo>
                    <a:pt x="0" y="11857"/>
                    <a:pt x="48" y="12060"/>
                    <a:pt x="214" y="12155"/>
                  </a:cubicBezTo>
                  <a:cubicBezTo>
                    <a:pt x="268" y="12186"/>
                    <a:pt x="326" y="12201"/>
                    <a:pt x="383" y="12201"/>
                  </a:cubicBezTo>
                  <a:cubicBezTo>
                    <a:pt x="501" y="12201"/>
                    <a:pt x="614" y="12137"/>
                    <a:pt x="679" y="12024"/>
                  </a:cubicBezTo>
                  <a:lnTo>
                    <a:pt x="7132" y="499"/>
                  </a:lnTo>
                  <a:cubicBezTo>
                    <a:pt x="7227" y="344"/>
                    <a:pt x="7168" y="130"/>
                    <a:pt x="7013" y="46"/>
                  </a:cubicBezTo>
                  <a:cubicBezTo>
                    <a:pt x="6958" y="15"/>
                    <a:pt x="6898" y="1"/>
                    <a:pt x="6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8"/>
            <p:cNvSpPr/>
            <p:nvPr/>
          </p:nvSpPr>
          <p:spPr>
            <a:xfrm rot="4404137">
              <a:off x="5414816" y="-1186466"/>
              <a:ext cx="276902" cy="466755"/>
            </a:xfrm>
            <a:custGeom>
              <a:avLst/>
              <a:gdLst/>
              <a:ahLst/>
              <a:cxnLst/>
              <a:rect l="l" t="t" r="r" b="b"/>
              <a:pathLst>
                <a:path w="7240" h="12204" extrusionOk="0">
                  <a:moveTo>
                    <a:pt x="6845" y="0"/>
                  </a:moveTo>
                  <a:cubicBezTo>
                    <a:pt x="6727" y="0"/>
                    <a:pt x="6614" y="64"/>
                    <a:pt x="6549" y="177"/>
                  </a:cubicBezTo>
                  <a:lnTo>
                    <a:pt x="96" y="11702"/>
                  </a:lnTo>
                  <a:cubicBezTo>
                    <a:pt x="1" y="11857"/>
                    <a:pt x="60" y="12071"/>
                    <a:pt x="227" y="12166"/>
                  </a:cubicBezTo>
                  <a:cubicBezTo>
                    <a:pt x="278" y="12192"/>
                    <a:pt x="333" y="12204"/>
                    <a:pt x="387" y="12204"/>
                  </a:cubicBezTo>
                  <a:cubicBezTo>
                    <a:pt x="508" y="12204"/>
                    <a:pt x="625" y="12142"/>
                    <a:pt x="691" y="12035"/>
                  </a:cubicBezTo>
                  <a:lnTo>
                    <a:pt x="7145" y="510"/>
                  </a:lnTo>
                  <a:cubicBezTo>
                    <a:pt x="7240" y="343"/>
                    <a:pt x="7180" y="129"/>
                    <a:pt x="7014" y="46"/>
                  </a:cubicBezTo>
                  <a:cubicBezTo>
                    <a:pt x="6960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8"/>
            <p:cNvSpPr/>
            <p:nvPr/>
          </p:nvSpPr>
          <p:spPr>
            <a:xfrm rot="4404137">
              <a:off x="5432737" y="-1266013"/>
              <a:ext cx="276443" cy="466602"/>
            </a:xfrm>
            <a:custGeom>
              <a:avLst/>
              <a:gdLst/>
              <a:ahLst/>
              <a:cxnLst/>
              <a:rect l="l" t="t" r="r" b="b"/>
              <a:pathLst>
                <a:path w="7228" h="12200" extrusionOk="0">
                  <a:moveTo>
                    <a:pt x="6845" y="0"/>
                  </a:moveTo>
                  <a:cubicBezTo>
                    <a:pt x="6727" y="0"/>
                    <a:pt x="6613" y="64"/>
                    <a:pt x="6549" y="177"/>
                  </a:cubicBezTo>
                  <a:lnTo>
                    <a:pt x="96" y="11702"/>
                  </a:lnTo>
                  <a:cubicBezTo>
                    <a:pt x="0" y="11857"/>
                    <a:pt x="60" y="12059"/>
                    <a:pt x="215" y="12154"/>
                  </a:cubicBezTo>
                  <a:cubicBezTo>
                    <a:pt x="269" y="12185"/>
                    <a:pt x="326" y="12200"/>
                    <a:pt x="383" y="12200"/>
                  </a:cubicBezTo>
                  <a:cubicBezTo>
                    <a:pt x="501" y="12200"/>
                    <a:pt x="615" y="12136"/>
                    <a:pt x="679" y="12023"/>
                  </a:cubicBezTo>
                  <a:lnTo>
                    <a:pt x="7144" y="498"/>
                  </a:lnTo>
                  <a:cubicBezTo>
                    <a:pt x="7228" y="332"/>
                    <a:pt x="7168" y="129"/>
                    <a:pt x="7013" y="46"/>
                  </a:cubicBezTo>
                  <a:cubicBezTo>
                    <a:pt x="6959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8"/>
            <p:cNvSpPr/>
            <p:nvPr/>
          </p:nvSpPr>
          <p:spPr>
            <a:xfrm rot="4404137">
              <a:off x="5450916" y="-1345638"/>
              <a:ext cx="276443" cy="466793"/>
            </a:xfrm>
            <a:custGeom>
              <a:avLst/>
              <a:gdLst/>
              <a:ahLst/>
              <a:cxnLst/>
              <a:rect l="l" t="t" r="r" b="b"/>
              <a:pathLst>
                <a:path w="7228" h="12205" extrusionOk="0">
                  <a:moveTo>
                    <a:pt x="6841" y="0"/>
                  </a:moveTo>
                  <a:cubicBezTo>
                    <a:pt x="6720" y="0"/>
                    <a:pt x="6603" y="62"/>
                    <a:pt x="6537" y="169"/>
                  </a:cubicBezTo>
                  <a:lnTo>
                    <a:pt x="95" y="11694"/>
                  </a:lnTo>
                  <a:cubicBezTo>
                    <a:pt x="0" y="11861"/>
                    <a:pt x="48" y="12063"/>
                    <a:pt x="214" y="12159"/>
                  </a:cubicBezTo>
                  <a:cubicBezTo>
                    <a:pt x="268" y="12190"/>
                    <a:pt x="326" y="12204"/>
                    <a:pt x="383" y="12204"/>
                  </a:cubicBezTo>
                  <a:cubicBezTo>
                    <a:pt x="501" y="12204"/>
                    <a:pt x="614" y="12140"/>
                    <a:pt x="679" y="12028"/>
                  </a:cubicBezTo>
                  <a:lnTo>
                    <a:pt x="7132" y="503"/>
                  </a:lnTo>
                  <a:cubicBezTo>
                    <a:pt x="7227" y="348"/>
                    <a:pt x="7168" y="133"/>
                    <a:pt x="7001" y="38"/>
                  </a:cubicBezTo>
                  <a:cubicBezTo>
                    <a:pt x="6950" y="13"/>
                    <a:pt x="6895" y="0"/>
                    <a:pt x="6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8"/>
            <p:cNvSpPr/>
            <p:nvPr/>
          </p:nvSpPr>
          <p:spPr>
            <a:xfrm rot="4404137">
              <a:off x="7024067" y="346652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45" y="1"/>
                  </a:moveTo>
                  <a:cubicBezTo>
                    <a:pt x="6727" y="1"/>
                    <a:pt x="6614" y="64"/>
                    <a:pt x="6549" y="177"/>
                  </a:cubicBezTo>
                  <a:lnTo>
                    <a:pt x="96" y="11702"/>
                  </a:lnTo>
                  <a:cubicBezTo>
                    <a:pt x="1" y="11857"/>
                    <a:pt x="60" y="12071"/>
                    <a:pt x="227" y="12167"/>
                  </a:cubicBezTo>
                  <a:cubicBezTo>
                    <a:pt x="278" y="12192"/>
                    <a:pt x="333" y="12204"/>
                    <a:pt x="387" y="12204"/>
                  </a:cubicBezTo>
                  <a:cubicBezTo>
                    <a:pt x="508" y="12204"/>
                    <a:pt x="625" y="12143"/>
                    <a:pt x="691" y="12036"/>
                  </a:cubicBezTo>
                  <a:lnTo>
                    <a:pt x="7144" y="510"/>
                  </a:lnTo>
                  <a:cubicBezTo>
                    <a:pt x="7240" y="344"/>
                    <a:pt x="7180" y="129"/>
                    <a:pt x="7013" y="46"/>
                  </a:cubicBezTo>
                  <a:cubicBezTo>
                    <a:pt x="6959" y="15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8"/>
            <p:cNvSpPr/>
            <p:nvPr/>
          </p:nvSpPr>
          <p:spPr>
            <a:xfrm rot="4404137">
              <a:off x="7042300" y="266878"/>
              <a:ext cx="276443" cy="466908"/>
            </a:xfrm>
            <a:custGeom>
              <a:avLst/>
              <a:gdLst/>
              <a:ahLst/>
              <a:cxnLst/>
              <a:rect l="l" t="t" r="r" b="b"/>
              <a:pathLst>
                <a:path w="7228" h="12208" extrusionOk="0">
                  <a:moveTo>
                    <a:pt x="6845" y="1"/>
                  </a:moveTo>
                  <a:cubicBezTo>
                    <a:pt x="6727" y="1"/>
                    <a:pt x="6613" y="65"/>
                    <a:pt x="6549" y="177"/>
                  </a:cubicBezTo>
                  <a:lnTo>
                    <a:pt x="84" y="11703"/>
                  </a:lnTo>
                  <a:cubicBezTo>
                    <a:pt x="0" y="11869"/>
                    <a:pt x="60" y="12072"/>
                    <a:pt x="227" y="12167"/>
                  </a:cubicBezTo>
                  <a:cubicBezTo>
                    <a:pt x="277" y="12194"/>
                    <a:pt x="333" y="12207"/>
                    <a:pt x="389" y="12207"/>
                  </a:cubicBezTo>
                  <a:cubicBezTo>
                    <a:pt x="506" y="12207"/>
                    <a:pt x="623" y="12149"/>
                    <a:pt x="679" y="12036"/>
                  </a:cubicBezTo>
                  <a:lnTo>
                    <a:pt x="7144" y="511"/>
                  </a:lnTo>
                  <a:cubicBezTo>
                    <a:pt x="7227" y="344"/>
                    <a:pt x="7168" y="142"/>
                    <a:pt x="7013" y="46"/>
                  </a:cubicBezTo>
                  <a:cubicBezTo>
                    <a:pt x="6959" y="15"/>
                    <a:pt x="6901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8"/>
            <p:cNvSpPr/>
            <p:nvPr/>
          </p:nvSpPr>
          <p:spPr>
            <a:xfrm rot="4404137">
              <a:off x="7059928" y="187224"/>
              <a:ext cx="276902" cy="466870"/>
            </a:xfrm>
            <a:custGeom>
              <a:avLst/>
              <a:gdLst/>
              <a:ahLst/>
              <a:cxnLst/>
              <a:rect l="l" t="t" r="r" b="b"/>
              <a:pathLst>
                <a:path w="7240" h="12207" extrusionOk="0">
                  <a:moveTo>
                    <a:pt x="6845" y="0"/>
                  </a:moveTo>
                  <a:cubicBezTo>
                    <a:pt x="6727" y="0"/>
                    <a:pt x="6613" y="59"/>
                    <a:pt x="6548" y="172"/>
                  </a:cubicBezTo>
                  <a:lnTo>
                    <a:pt x="95" y="11697"/>
                  </a:lnTo>
                  <a:cubicBezTo>
                    <a:pt x="0" y="11863"/>
                    <a:pt x="60" y="12066"/>
                    <a:pt x="226" y="12161"/>
                  </a:cubicBezTo>
                  <a:cubicBezTo>
                    <a:pt x="280" y="12192"/>
                    <a:pt x="338" y="12207"/>
                    <a:pt x="395" y="12207"/>
                  </a:cubicBezTo>
                  <a:cubicBezTo>
                    <a:pt x="513" y="12207"/>
                    <a:pt x="626" y="12143"/>
                    <a:pt x="691" y="12030"/>
                  </a:cubicBezTo>
                  <a:lnTo>
                    <a:pt x="7144" y="505"/>
                  </a:lnTo>
                  <a:cubicBezTo>
                    <a:pt x="7239" y="338"/>
                    <a:pt x="7180" y="136"/>
                    <a:pt x="7013" y="41"/>
                  </a:cubicBezTo>
                  <a:cubicBezTo>
                    <a:pt x="6959" y="14"/>
                    <a:pt x="6901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8"/>
            <p:cNvSpPr/>
            <p:nvPr/>
          </p:nvSpPr>
          <p:spPr>
            <a:xfrm rot="4404137">
              <a:off x="7078205" y="107263"/>
              <a:ext cx="276443" cy="467252"/>
            </a:xfrm>
            <a:custGeom>
              <a:avLst/>
              <a:gdLst/>
              <a:ahLst/>
              <a:cxnLst/>
              <a:rect l="l" t="t" r="r" b="b"/>
              <a:pathLst>
                <a:path w="7228" h="12217" extrusionOk="0">
                  <a:moveTo>
                    <a:pt x="6845" y="0"/>
                  </a:moveTo>
                  <a:cubicBezTo>
                    <a:pt x="6727" y="0"/>
                    <a:pt x="6614" y="64"/>
                    <a:pt x="6549" y="177"/>
                  </a:cubicBezTo>
                  <a:lnTo>
                    <a:pt x="96" y="11702"/>
                  </a:lnTo>
                  <a:cubicBezTo>
                    <a:pt x="1" y="11869"/>
                    <a:pt x="60" y="12083"/>
                    <a:pt x="227" y="12178"/>
                  </a:cubicBezTo>
                  <a:cubicBezTo>
                    <a:pt x="274" y="12204"/>
                    <a:pt x="328" y="12216"/>
                    <a:pt x="381" y="12216"/>
                  </a:cubicBezTo>
                  <a:cubicBezTo>
                    <a:pt x="502" y="12216"/>
                    <a:pt x="625" y="12155"/>
                    <a:pt x="691" y="12047"/>
                  </a:cubicBezTo>
                  <a:lnTo>
                    <a:pt x="7144" y="510"/>
                  </a:lnTo>
                  <a:cubicBezTo>
                    <a:pt x="7228" y="343"/>
                    <a:pt x="7180" y="141"/>
                    <a:pt x="7013" y="46"/>
                  </a:cubicBezTo>
                  <a:cubicBezTo>
                    <a:pt x="6959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8"/>
            <p:cNvSpPr/>
            <p:nvPr/>
          </p:nvSpPr>
          <p:spPr>
            <a:xfrm rot="4404137">
              <a:off x="7095686" y="27730"/>
              <a:ext cx="276902" cy="467061"/>
            </a:xfrm>
            <a:custGeom>
              <a:avLst/>
              <a:gdLst/>
              <a:ahLst/>
              <a:cxnLst/>
              <a:rect l="l" t="t" r="r" b="b"/>
              <a:pathLst>
                <a:path w="7240" h="12212" extrusionOk="0">
                  <a:moveTo>
                    <a:pt x="6850" y="1"/>
                  </a:moveTo>
                  <a:cubicBezTo>
                    <a:pt x="6732" y="1"/>
                    <a:pt x="6613" y="64"/>
                    <a:pt x="6549" y="177"/>
                  </a:cubicBezTo>
                  <a:lnTo>
                    <a:pt x="96" y="11702"/>
                  </a:lnTo>
                  <a:cubicBezTo>
                    <a:pt x="0" y="11857"/>
                    <a:pt x="60" y="12071"/>
                    <a:pt x="227" y="12167"/>
                  </a:cubicBezTo>
                  <a:cubicBezTo>
                    <a:pt x="281" y="12197"/>
                    <a:pt x="338" y="12212"/>
                    <a:pt x="395" y="12212"/>
                  </a:cubicBezTo>
                  <a:cubicBezTo>
                    <a:pt x="513" y="12212"/>
                    <a:pt x="627" y="12148"/>
                    <a:pt x="691" y="12036"/>
                  </a:cubicBezTo>
                  <a:lnTo>
                    <a:pt x="7144" y="510"/>
                  </a:lnTo>
                  <a:cubicBezTo>
                    <a:pt x="7239" y="344"/>
                    <a:pt x="7180" y="129"/>
                    <a:pt x="7013" y="46"/>
                  </a:cubicBezTo>
                  <a:cubicBezTo>
                    <a:pt x="6963" y="15"/>
                    <a:pt x="6907" y="1"/>
                    <a:pt x="6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8"/>
            <p:cNvSpPr/>
            <p:nvPr/>
          </p:nvSpPr>
          <p:spPr>
            <a:xfrm rot="4404137">
              <a:off x="7113956" y="-52017"/>
              <a:ext cx="276443" cy="467099"/>
            </a:xfrm>
            <a:custGeom>
              <a:avLst/>
              <a:gdLst/>
              <a:ahLst/>
              <a:cxnLst/>
              <a:rect l="l" t="t" r="r" b="b"/>
              <a:pathLst>
                <a:path w="7228" h="12213" extrusionOk="0">
                  <a:moveTo>
                    <a:pt x="6844" y="1"/>
                  </a:moveTo>
                  <a:cubicBezTo>
                    <a:pt x="6726" y="1"/>
                    <a:pt x="6613" y="64"/>
                    <a:pt x="6548" y="177"/>
                  </a:cubicBezTo>
                  <a:lnTo>
                    <a:pt x="95" y="11702"/>
                  </a:lnTo>
                  <a:cubicBezTo>
                    <a:pt x="0" y="11869"/>
                    <a:pt x="60" y="12072"/>
                    <a:pt x="226" y="12167"/>
                  </a:cubicBezTo>
                  <a:cubicBezTo>
                    <a:pt x="276" y="12198"/>
                    <a:pt x="333" y="12212"/>
                    <a:pt x="389" y="12212"/>
                  </a:cubicBezTo>
                  <a:cubicBezTo>
                    <a:pt x="507" y="12212"/>
                    <a:pt x="626" y="12149"/>
                    <a:pt x="691" y="12036"/>
                  </a:cubicBezTo>
                  <a:lnTo>
                    <a:pt x="7144" y="511"/>
                  </a:lnTo>
                  <a:cubicBezTo>
                    <a:pt x="7227" y="344"/>
                    <a:pt x="7179" y="141"/>
                    <a:pt x="7013" y="46"/>
                  </a:cubicBezTo>
                  <a:cubicBezTo>
                    <a:pt x="6959" y="15"/>
                    <a:pt x="6901" y="1"/>
                    <a:pt x="6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8"/>
            <p:cNvSpPr/>
            <p:nvPr/>
          </p:nvSpPr>
          <p:spPr>
            <a:xfrm rot="4404137">
              <a:off x="7131481" y="-131546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51" y="1"/>
                  </a:moveTo>
                  <a:cubicBezTo>
                    <a:pt x="6734" y="1"/>
                    <a:pt x="6617" y="65"/>
                    <a:pt x="6561" y="177"/>
                  </a:cubicBezTo>
                  <a:lnTo>
                    <a:pt x="96" y="11703"/>
                  </a:lnTo>
                  <a:cubicBezTo>
                    <a:pt x="1" y="11857"/>
                    <a:pt x="60" y="12072"/>
                    <a:pt x="227" y="12167"/>
                  </a:cubicBezTo>
                  <a:cubicBezTo>
                    <a:pt x="278" y="12193"/>
                    <a:pt x="333" y="12205"/>
                    <a:pt x="387" y="12205"/>
                  </a:cubicBezTo>
                  <a:cubicBezTo>
                    <a:pt x="508" y="12205"/>
                    <a:pt x="625" y="12143"/>
                    <a:pt x="691" y="12036"/>
                  </a:cubicBezTo>
                  <a:lnTo>
                    <a:pt x="7144" y="511"/>
                  </a:lnTo>
                  <a:cubicBezTo>
                    <a:pt x="7240" y="344"/>
                    <a:pt x="7180" y="130"/>
                    <a:pt x="7014" y="46"/>
                  </a:cubicBezTo>
                  <a:cubicBezTo>
                    <a:pt x="6963" y="16"/>
                    <a:pt x="6907" y="1"/>
                    <a:pt x="6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8"/>
            <p:cNvSpPr/>
            <p:nvPr/>
          </p:nvSpPr>
          <p:spPr>
            <a:xfrm rot="4404137">
              <a:off x="7149440" y="-211144"/>
              <a:ext cx="276902" cy="467061"/>
            </a:xfrm>
            <a:custGeom>
              <a:avLst/>
              <a:gdLst/>
              <a:ahLst/>
              <a:cxnLst/>
              <a:rect l="l" t="t" r="r" b="b"/>
              <a:pathLst>
                <a:path w="7240" h="12212" extrusionOk="0">
                  <a:moveTo>
                    <a:pt x="6845" y="0"/>
                  </a:moveTo>
                  <a:cubicBezTo>
                    <a:pt x="6727" y="0"/>
                    <a:pt x="6613" y="64"/>
                    <a:pt x="6549" y="177"/>
                  </a:cubicBezTo>
                  <a:lnTo>
                    <a:pt x="96" y="11702"/>
                  </a:lnTo>
                  <a:cubicBezTo>
                    <a:pt x="0" y="11869"/>
                    <a:pt x="60" y="12071"/>
                    <a:pt x="227" y="12166"/>
                  </a:cubicBezTo>
                  <a:cubicBezTo>
                    <a:pt x="281" y="12197"/>
                    <a:pt x="338" y="12212"/>
                    <a:pt x="395" y="12212"/>
                  </a:cubicBezTo>
                  <a:cubicBezTo>
                    <a:pt x="513" y="12212"/>
                    <a:pt x="627" y="12148"/>
                    <a:pt x="691" y="12035"/>
                  </a:cubicBezTo>
                  <a:lnTo>
                    <a:pt x="7144" y="510"/>
                  </a:lnTo>
                  <a:cubicBezTo>
                    <a:pt x="7239" y="343"/>
                    <a:pt x="7180" y="141"/>
                    <a:pt x="7013" y="46"/>
                  </a:cubicBezTo>
                  <a:cubicBezTo>
                    <a:pt x="6959" y="15"/>
                    <a:pt x="6901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8"/>
            <p:cNvSpPr/>
            <p:nvPr/>
          </p:nvSpPr>
          <p:spPr>
            <a:xfrm rot="4404137">
              <a:off x="7167483" y="-290600"/>
              <a:ext cx="276481" cy="466602"/>
            </a:xfrm>
            <a:custGeom>
              <a:avLst/>
              <a:gdLst/>
              <a:ahLst/>
              <a:cxnLst/>
              <a:rect l="l" t="t" r="r" b="b"/>
              <a:pathLst>
                <a:path w="7229" h="12200" extrusionOk="0">
                  <a:moveTo>
                    <a:pt x="6839" y="0"/>
                  </a:moveTo>
                  <a:cubicBezTo>
                    <a:pt x="6722" y="0"/>
                    <a:pt x="6606" y="64"/>
                    <a:pt x="6549" y="177"/>
                  </a:cubicBezTo>
                  <a:lnTo>
                    <a:pt x="84" y="11702"/>
                  </a:lnTo>
                  <a:cubicBezTo>
                    <a:pt x="1" y="11857"/>
                    <a:pt x="61" y="12071"/>
                    <a:pt x="215" y="12154"/>
                  </a:cubicBezTo>
                  <a:cubicBezTo>
                    <a:pt x="269" y="12185"/>
                    <a:pt x="328" y="12200"/>
                    <a:pt x="386" y="12200"/>
                  </a:cubicBezTo>
                  <a:cubicBezTo>
                    <a:pt x="507" y="12200"/>
                    <a:pt x="623" y="12136"/>
                    <a:pt x="680" y="12023"/>
                  </a:cubicBezTo>
                  <a:lnTo>
                    <a:pt x="7133" y="510"/>
                  </a:lnTo>
                  <a:cubicBezTo>
                    <a:pt x="7228" y="343"/>
                    <a:pt x="7169" y="129"/>
                    <a:pt x="7002" y="46"/>
                  </a:cubicBezTo>
                  <a:cubicBezTo>
                    <a:pt x="6952" y="15"/>
                    <a:pt x="6895" y="0"/>
                    <a:pt x="6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8"/>
            <p:cNvSpPr/>
            <p:nvPr/>
          </p:nvSpPr>
          <p:spPr>
            <a:xfrm rot="4404137">
              <a:off x="7185234" y="-370420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45" y="1"/>
                  </a:moveTo>
                  <a:cubicBezTo>
                    <a:pt x="6727" y="1"/>
                    <a:pt x="6614" y="64"/>
                    <a:pt x="6549" y="177"/>
                  </a:cubicBezTo>
                  <a:lnTo>
                    <a:pt x="96" y="11702"/>
                  </a:lnTo>
                  <a:cubicBezTo>
                    <a:pt x="1" y="11869"/>
                    <a:pt x="60" y="12071"/>
                    <a:pt x="227" y="12167"/>
                  </a:cubicBezTo>
                  <a:cubicBezTo>
                    <a:pt x="278" y="12192"/>
                    <a:pt x="333" y="12204"/>
                    <a:pt x="387" y="12204"/>
                  </a:cubicBezTo>
                  <a:cubicBezTo>
                    <a:pt x="508" y="12204"/>
                    <a:pt x="625" y="12143"/>
                    <a:pt x="691" y="12036"/>
                  </a:cubicBezTo>
                  <a:lnTo>
                    <a:pt x="7144" y="510"/>
                  </a:lnTo>
                  <a:cubicBezTo>
                    <a:pt x="7240" y="344"/>
                    <a:pt x="7180" y="141"/>
                    <a:pt x="7013" y="46"/>
                  </a:cubicBezTo>
                  <a:cubicBezTo>
                    <a:pt x="6959" y="15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8"/>
            <p:cNvSpPr/>
            <p:nvPr/>
          </p:nvSpPr>
          <p:spPr>
            <a:xfrm rot="4404137">
              <a:off x="7203156" y="-449967"/>
              <a:ext cx="276443" cy="466640"/>
            </a:xfrm>
            <a:custGeom>
              <a:avLst/>
              <a:gdLst/>
              <a:ahLst/>
              <a:cxnLst/>
              <a:rect l="l" t="t" r="r" b="b"/>
              <a:pathLst>
                <a:path w="7228" h="12201" extrusionOk="0">
                  <a:moveTo>
                    <a:pt x="6842" y="1"/>
                  </a:moveTo>
                  <a:cubicBezTo>
                    <a:pt x="6721" y="1"/>
                    <a:pt x="6605" y="64"/>
                    <a:pt x="6549" y="177"/>
                  </a:cubicBezTo>
                  <a:lnTo>
                    <a:pt x="84" y="11702"/>
                  </a:lnTo>
                  <a:cubicBezTo>
                    <a:pt x="0" y="11857"/>
                    <a:pt x="60" y="12060"/>
                    <a:pt x="215" y="12155"/>
                  </a:cubicBezTo>
                  <a:cubicBezTo>
                    <a:pt x="269" y="12186"/>
                    <a:pt x="328" y="12200"/>
                    <a:pt x="385" y="12200"/>
                  </a:cubicBezTo>
                  <a:cubicBezTo>
                    <a:pt x="506" y="12200"/>
                    <a:pt x="623" y="12137"/>
                    <a:pt x="679" y="12024"/>
                  </a:cubicBezTo>
                  <a:lnTo>
                    <a:pt x="7144" y="511"/>
                  </a:lnTo>
                  <a:cubicBezTo>
                    <a:pt x="7227" y="344"/>
                    <a:pt x="7168" y="130"/>
                    <a:pt x="7013" y="46"/>
                  </a:cubicBezTo>
                  <a:cubicBezTo>
                    <a:pt x="6959" y="15"/>
                    <a:pt x="6900" y="1"/>
                    <a:pt x="6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8"/>
            <p:cNvSpPr/>
            <p:nvPr/>
          </p:nvSpPr>
          <p:spPr>
            <a:xfrm rot="4404137">
              <a:off x="7221237" y="-529474"/>
              <a:ext cx="276481" cy="466602"/>
            </a:xfrm>
            <a:custGeom>
              <a:avLst/>
              <a:gdLst/>
              <a:ahLst/>
              <a:cxnLst/>
              <a:rect l="l" t="t" r="r" b="b"/>
              <a:pathLst>
                <a:path w="7229" h="12200" extrusionOk="0">
                  <a:moveTo>
                    <a:pt x="6834" y="0"/>
                  </a:moveTo>
                  <a:cubicBezTo>
                    <a:pt x="6715" y="0"/>
                    <a:pt x="6602" y="64"/>
                    <a:pt x="6537" y="176"/>
                  </a:cubicBezTo>
                  <a:lnTo>
                    <a:pt x="84" y="11702"/>
                  </a:lnTo>
                  <a:cubicBezTo>
                    <a:pt x="1" y="11868"/>
                    <a:pt x="60" y="12071"/>
                    <a:pt x="215" y="12154"/>
                  </a:cubicBezTo>
                  <a:cubicBezTo>
                    <a:pt x="269" y="12185"/>
                    <a:pt x="327" y="12200"/>
                    <a:pt x="384" y="12200"/>
                  </a:cubicBezTo>
                  <a:cubicBezTo>
                    <a:pt x="502" y="12200"/>
                    <a:pt x="615" y="12136"/>
                    <a:pt x="680" y="12023"/>
                  </a:cubicBezTo>
                  <a:lnTo>
                    <a:pt x="7133" y="510"/>
                  </a:lnTo>
                  <a:cubicBezTo>
                    <a:pt x="7228" y="343"/>
                    <a:pt x="7169" y="141"/>
                    <a:pt x="7002" y="45"/>
                  </a:cubicBezTo>
                  <a:cubicBezTo>
                    <a:pt x="6948" y="15"/>
                    <a:pt x="6890" y="0"/>
                    <a:pt x="6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8"/>
            <p:cNvSpPr/>
            <p:nvPr/>
          </p:nvSpPr>
          <p:spPr>
            <a:xfrm rot="4404137">
              <a:off x="7239115" y="-609541"/>
              <a:ext cx="276443" cy="466870"/>
            </a:xfrm>
            <a:custGeom>
              <a:avLst/>
              <a:gdLst/>
              <a:ahLst/>
              <a:cxnLst/>
              <a:rect l="l" t="t" r="r" b="b"/>
              <a:pathLst>
                <a:path w="7228" h="12207" extrusionOk="0">
                  <a:moveTo>
                    <a:pt x="6845" y="0"/>
                  </a:moveTo>
                  <a:cubicBezTo>
                    <a:pt x="6727" y="0"/>
                    <a:pt x="6614" y="64"/>
                    <a:pt x="6549" y="177"/>
                  </a:cubicBezTo>
                  <a:lnTo>
                    <a:pt x="84" y="11702"/>
                  </a:lnTo>
                  <a:cubicBezTo>
                    <a:pt x="1" y="11869"/>
                    <a:pt x="60" y="12071"/>
                    <a:pt x="227" y="12166"/>
                  </a:cubicBezTo>
                  <a:cubicBezTo>
                    <a:pt x="277" y="12193"/>
                    <a:pt x="333" y="12206"/>
                    <a:pt x="389" y="12206"/>
                  </a:cubicBezTo>
                  <a:cubicBezTo>
                    <a:pt x="506" y="12206"/>
                    <a:pt x="623" y="12148"/>
                    <a:pt x="679" y="12035"/>
                  </a:cubicBezTo>
                  <a:lnTo>
                    <a:pt x="7144" y="510"/>
                  </a:lnTo>
                  <a:cubicBezTo>
                    <a:pt x="7228" y="343"/>
                    <a:pt x="7168" y="141"/>
                    <a:pt x="7013" y="46"/>
                  </a:cubicBezTo>
                  <a:cubicBezTo>
                    <a:pt x="6959" y="15"/>
                    <a:pt x="6902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8"/>
            <p:cNvSpPr/>
            <p:nvPr/>
          </p:nvSpPr>
          <p:spPr>
            <a:xfrm rot="4404137">
              <a:off x="7256925" y="-689439"/>
              <a:ext cx="276443" cy="466870"/>
            </a:xfrm>
            <a:custGeom>
              <a:avLst/>
              <a:gdLst/>
              <a:ahLst/>
              <a:cxnLst/>
              <a:rect l="l" t="t" r="r" b="b"/>
              <a:pathLst>
                <a:path w="7228" h="12207" extrusionOk="0">
                  <a:moveTo>
                    <a:pt x="6845" y="1"/>
                  </a:moveTo>
                  <a:cubicBezTo>
                    <a:pt x="6727" y="1"/>
                    <a:pt x="6613" y="59"/>
                    <a:pt x="6549" y="172"/>
                  </a:cubicBezTo>
                  <a:lnTo>
                    <a:pt x="84" y="11697"/>
                  </a:lnTo>
                  <a:cubicBezTo>
                    <a:pt x="0" y="11864"/>
                    <a:pt x="60" y="12066"/>
                    <a:pt x="227" y="12162"/>
                  </a:cubicBezTo>
                  <a:cubicBezTo>
                    <a:pt x="277" y="12192"/>
                    <a:pt x="333" y="12207"/>
                    <a:pt x="389" y="12207"/>
                  </a:cubicBezTo>
                  <a:cubicBezTo>
                    <a:pt x="506" y="12207"/>
                    <a:pt x="623" y="12143"/>
                    <a:pt x="679" y="12031"/>
                  </a:cubicBezTo>
                  <a:lnTo>
                    <a:pt x="7144" y="505"/>
                  </a:lnTo>
                  <a:cubicBezTo>
                    <a:pt x="7227" y="339"/>
                    <a:pt x="7168" y="136"/>
                    <a:pt x="7013" y="41"/>
                  </a:cubicBezTo>
                  <a:cubicBezTo>
                    <a:pt x="6959" y="14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8"/>
            <p:cNvSpPr/>
            <p:nvPr/>
          </p:nvSpPr>
          <p:spPr>
            <a:xfrm rot="4404137">
              <a:off x="7274829" y="-768848"/>
              <a:ext cx="276443" cy="466793"/>
            </a:xfrm>
            <a:custGeom>
              <a:avLst/>
              <a:gdLst/>
              <a:ahLst/>
              <a:cxnLst/>
              <a:rect l="l" t="t" r="r" b="b"/>
              <a:pathLst>
                <a:path w="7228" h="12205" extrusionOk="0">
                  <a:moveTo>
                    <a:pt x="6836" y="0"/>
                  </a:moveTo>
                  <a:cubicBezTo>
                    <a:pt x="6719" y="0"/>
                    <a:pt x="6604" y="61"/>
                    <a:pt x="6548" y="165"/>
                  </a:cubicBezTo>
                  <a:lnTo>
                    <a:pt x="83" y="11702"/>
                  </a:lnTo>
                  <a:cubicBezTo>
                    <a:pt x="0" y="11857"/>
                    <a:pt x="60" y="12071"/>
                    <a:pt x="226" y="12167"/>
                  </a:cubicBezTo>
                  <a:cubicBezTo>
                    <a:pt x="274" y="12192"/>
                    <a:pt x="327" y="12204"/>
                    <a:pt x="380" y="12204"/>
                  </a:cubicBezTo>
                  <a:cubicBezTo>
                    <a:pt x="500" y="12204"/>
                    <a:pt x="621" y="12143"/>
                    <a:pt x="679" y="12036"/>
                  </a:cubicBezTo>
                  <a:lnTo>
                    <a:pt x="7144" y="510"/>
                  </a:lnTo>
                  <a:cubicBezTo>
                    <a:pt x="7227" y="344"/>
                    <a:pt x="7168" y="129"/>
                    <a:pt x="7001" y="46"/>
                  </a:cubicBezTo>
                  <a:cubicBezTo>
                    <a:pt x="6950" y="15"/>
                    <a:pt x="6893" y="0"/>
                    <a:pt x="6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8"/>
            <p:cNvSpPr/>
            <p:nvPr/>
          </p:nvSpPr>
          <p:spPr>
            <a:xfrm rot="4404137">
              <a:off x="7292592" y="-848659"/>
              <a:ext cx="276902" cy="466908"/>
            </a:xfrm>
            <a:custGeom>
              <a:avLst/>
              <a:gdLst/>
              <a:ahLst/>
              <a:cxnLst/>
              <a:rect l="l" t="t" r="r" b="b"/>
              <a:pathLst>
                <a:path w="7240" h="12208" extrusionOk="0">
                  <a:moveTo>
                    <a:pt x="6845" y="1"/>
                  </a:moveTo>
                  <a:cubicBezTo>
                    <a:pt x="6727" y="1"/>
                    <a:pt x="6614" y="65"/>
                    <a:pt x="6549" y="177"/>
                  </a:cubicBezTo>
                  <a:lnTo>
                    <a:pt x="96" y="11703"/>
                  </a:lnTo>
                  <a:cubicBezTo>
                    <a:pt x="1" y="11869"/>
                    <a:pt x="60" y="12072"/>
                    <a:pt x="227" y="12167"/>
                  </a:cubicBezTo>
                  <a:cubicBezTo>
                    <a:pt x="281" y="12194"/>
                    <a:pt x="338" y="12207"/>
                    <a:pt x="395" y="12207"/>
                  </a:cubicBezTo>
                  <a:cubicBezTo>
                    <a:pt x="513" y="12207"/>
                    <a:pt x="627" y="12149"/>
                    <a:pt x="691" y="12036"/>
                  </a:cubicBezTo>
                  <a:lnTo>
                    <a:pt x="7144" y="511"/>
                  </a:lnTo>
                  <a:cubicBezTo>
                    <a:pt x="7240" y="344"/>
                    <a:pt x="7180" y="142"/>
                    <a:pt x="7014" y="46"/>
                  </a:cubicBezTo>
                  <a:cubicBezTo>
                    <a:pt x="6960" y="16"/>
                    <a:pt x="6902" y="1"/>
                    <a:pt x="6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8"/>
            <p:cNvSpPr/>
            <p:nvPr/>
          </p:nvSpPr>
          <p:spPr>
            <a:xfrm rot="4404137">
              <a:off x="7310478" y="-928044"/>
              <a:ext cx="276902" cy="466793"/>
            </a:xfrm>
            <a:custGeom>
              <a:avLst/>
              <a:gdLst/>
              <a:ahLst/>
              <a:cxnLst/>
              <a:rect l="l" t="t" r="r" b="b"/>
              <a:pathLst>
                <a:path w="7240" h="12205" extrusionOk="0">
                  <a:moveTo>
                    <a:pt x="6853" y="1"/>
                  </a:moveTo>
                  <a:cubicBezTo>
                    <a:pt x="6732" y="1"/>
                    <a:pt x="6615" y="62"/>
                    <a:pt x="6549" y="170"/>
                  </a:cubicBezTo>
                  <a:lnTo>
                    <a:pt x="96" y="11695"/>
                  </a:lnTo>
                  <a:cubicBezTo>
                    <a:pt x="0" y="11862"/>
                    <a:pt x="60" y="12064"/>
                    <a:pt x="227" y="12159"/>
                  </a:cubicBezTo>
                  <a:cubicBezTo>
                    <a:pt x="277" y="12190"/>
                    <a:pt x="333" y="12205"/>
                    <a:pt x="390" y="12205"/>
                  </a:cubicBezTo>
                  <a:cubicBezTo>
                    <a:pt x="508" y="12205"/>
                    <a:pt x="627" y="12141"/>
                    <a:pt x="691" y="12028"/>
                  </a:cubicBezTo>
                  <a:lnTo>
                    <a:pt x="7144" y="503"/>
                  </a:lnTo>
                  <a:cubicBezTo>
                    <a:pt x="7239" y="336"/>
                    <a:pt x="7180" y="134"/>
                    <a:pt x="7013" y="39"/>
                  </a:cubicBezTo>
                  <a:cubicBezTo>
                    <a:pt x="6962" y="13"/>
                    <a:pt x="6907" y="1"/>
                    <a:pt x="6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8"/>
            <p:cNvSpPr/>
            <p:nvPr/>
          </p:nvSpPr>
          <p:spPr>
            <a:xfrm rot="4404137">
              <a:off x="5257431" y="-1550956"/>
              <a:ext cx="2237739" cy="2569677"/>
            </a:xfrm>
            <a:custGeom>
              <a:avLst/>
              <a:gdLst/>
              <a:ahLst/>
              <a:cxnLst/>
              <a:rect l="l" t="t" r="r" b="b"/>
              <a:pathLst>
                <a:path w="58509" h="67188" extrusionOk="0">
                  <a:moveTo>
                    <a:pt x="28111" y="1"/>
                  </a:moveTo>
                  <a:lnTo>
                    <a:pt x="1" y="50161"/>
                  </a:lnTo>
                  <a:lnTo>
                    <a:pt x="30397" y="67187"/>
                  </a:lnTo>
                  <a:lnTo>
                    <a:pt x="58508" y="17026"/>
                  </a:lnTo>
                  <a:lnTo>
                    <a:pt x="281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8"/>
            <p:cNvSpPr/>
            <p:nvPr/>
          </p:nvSpPr>
          <p:spPr>
            <a:xfrm rot="4404137">
              <a:off x="5660840" y="-647341"/>
              <a:ext cx="1160768" cy="1966766"/>
            </a:xfrm>
            <a:custGeom>
              <a:avLst/>
              <a:gdLst/>
              <a:ahLst/>
              <a:cxnLst/>
              <a:rect l="l" t="t" r="r" b="b"/>
              <a:pathLst>
                <a:path w="30350" h="51424" extrusionOk="0">
                  <a:moveTo>
                    <a:pt x="28099" y="0"/>
                  </a:moveTo>
                  <a:lnTo>
                    <a:pt x="0" y="50161"/>
                  </a:lnTo>
                  <a:lnTo>
                    <a:pt x="2250" y="51423"/>
                  </a:lnTo>
                  <a:lnTo>
                    <a:pt x="30349" y="1262"/>
                  </a:lnTo>
                  <a:lnTo>
                    <a:pt x="280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8"/>
            <p:cNvSpPr/>
            <p:nvPr/>
          </p:nvSpPr>
          <p:spPr>
            <a:xfrm rot="4404137">
              <a:off x="5714949" y="-888236"/>
              <a:ext cx="1160768" cy="1966766"/>
            </a:xfrm>
            <a:custGeom>
              <a:avLst/>
              <a:gdLst/>
              <a:ahLst/>
              <a:cxnLst/>
              <a:rect l="l" t="t" r="r" b="b"/>
              <a:pathLst>
                <a:path w="30350" h="51424" extrusionOk="0">
                  <a:moveTo>
                    <a:pt x="28099" y="0"/>
                  </a:moveTo>
                  <a:lnTo>
                    <a:pt x="0" y="50173"/>
                  </a:lnTo>
                  <a:lnTo>
                    <a:pt x="2251" y="51423"/>
                  </a:lnTo>
                  <a:lnTo>
                    <a:pt x="30349" y="1262"/>
                  </a:lnTo>
                  <a:lnTo>
                    <a:pt x="280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8"/>
            <p:cNvSpPr/>
            <p:nvPr/>
          </p:nvSpPr>
          <p:spPr>
            <a:xfrm rot="4404137">
              <a:off x="5768637" y="-1128986"/>
              <a:ext cx="1160768" cy="1966727"/>
            </a:xfrm>
            <a:custGeom>
              <a:avLst/>
              <a:gdLst/>
              <a:ahLst/>
              <a:cxnLst/>
              <a:rect l="l" t="t" r="r" b="b"/>
              <a:pathLst>
                <a:path w="30350" h="51423" extrusionOk="0">
                  <a:moveTo>
                    <a:pt x="28099" y="0"/>
                  </a:moveTo>
                  <a:lnTo>
                    <a:pt x="1" y="50161"/>
                  </a:lnTo>
                  <a:lnTo>
                    <a:pt x="2251" y="51423"/>
                  </a:lnTo>
                  <a:lnTo>
                    <a:pt x="30350" y="1250"/>
                  </a:lnTo>
                  <a:lnTo>
                    <a:pt x="280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8"/>
            <p:cNvSpPr/>
            <p:nvPr/>
          </p:nvSpPr>
          <p:spPr>
            <a:xfrm rot="4404137">
              <a:off x="5822625" y="-1369668"/>
              <a:ext cx="1161189" cy="1966766"/>
            </a:xfrm>
            <a:custGeom>
              <a:avLst/>
              <a:gdLst/>
              <a:ahLst/>
              <a:cxnLst/>
              <a:rect l="l" t="t" r="r" b="b"/>
              <a:pathLst>
                <a:path w="30361" h="51424" extrusionOk="0">
                  <a:moveTo>
                    <a:pt x="28111" y="1"/>
                  </a:moveTo>
                  <a:lnTo>
                    <a:pt x="0" y="50162"/>
                  </a:lnTo>
                  <a:lnTo>
                    <a:pt x="2250" y="51424"/>
                  </a:lnTo>
                  <a:lnTo>
                    <a:pt x="30361" y="1263"/>
                  </a:lnTo>
                  <a:lnTo>
                    <a:pt x="28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8"/>
            <p:cNvSpPr/>
            <p:nvPr/>
          </p:nvSpPr>
          <p:spPr>
            <a:xfrm rot="4404137">
              <a:off x="5876720" y="-1610545"/>
              <a:ext cx="1161227" cy="1966766"/>
            </a:xfrm>
            <a:custGeom>
              <a:avLst/>
              <a:gdLst/>
              <a:ahLst/>
              <a:cxnLst/>
              <a:rect l="l" t="t" r="r" b="b"/>
              <a:pathLst>
                <a:path w="30362" h="51424" extrusionOk="0">
                  <a:moveTo>
                    <a:pt x="28111" y="1"/>
                  </a:moveTo>
                  <a:lnTo>
                    <a:pt x="0" y="50162"/>
                  </a:lnTo>
                  <a:lnTo>
                    <a:pt x="2251" y="51424"/>
                  </a:lnTo>
                  <a:lnTo>
                    <a:pt x="30361" y="1263"/>
                  </a:lnTo>
                  <a:lnTo>
                    <a:pt x="28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8"/>
            <p:cNvSpPr/>
            <p:nvPr/>
          </p:nvSpPr>
          <p:spPr>
            <a:xfrm rot="4404137">
              <a:off x="5930829" y="-1851440"/>
              <a:ext cx="1161227" cy="1966766"/>
            </a:xfrm>
            <a:custGeom>
              <a:avLst/>
              <a:gdLst/>
              <a:ahLst/>
              <a:cxnLst/>
              <a:rect l="l" t="t" r="r" b="b"/>
              <a:pathLst>
                <a:path w="30362" h="51424" extrusionOk="0">
                  <a:moveTo>
                    <a:pt x="28111" y="1"/>
                  </a:moveTo>
                  <a:lnTo>
                    <a:pt x="1" y="50161"/>
                  </a:lnTo>
                  <a:lnTo>
                    <a:pt x="2251" y="51424"/>
                  </a:lnTo>
                  <a:lnTo>
                    <a:pt x="30362" y="1263"/>
                  </a:lnTo>
                  <a:lnTo>
                    <a:pt x="28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" name="Google Shape;3382;p40"/>
          <p:cNvSpPr txBox="1">
            <a:spLocks noGrp="1"/>
          </p:cNvSpPr>
          <p:nvPr>
            <p:ph type="subTitle" idx="2"/>
          </p:nvPr>
        </p:nvSpPr>
        <p:spPr>
          <a:xfrm>
            <a:off x="2163312" y="506742"/>
            <a:ext cx="3986901" cy="7842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2">
                    <a:lumMod val="75000"/>
                  </a:schemeClr>
                </a:solidFill>
              </a:rPr>
              <a:t>Cô  sử dụng những nét nào để vẽ chiếc kem?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83" name="Google Shape;3383;p40"/>
          <p:cNvSpPr txBox="1">
            <a:spLocks noGrp="1"/>
          </p:cNvSpPr>
          <p:nvPr>
            <p:ph type="subTitle" idx="4"/>
          </p:nvPr>
        </p:nvSpPr>
        <p:spPr>
          <a:xfrm rot="509501">
            <a:off x="5355061" y="1232199"/>
            <a:ext cx="3694030" cy="5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Bố cục tranh như thế nào?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385" name="Google Shape;3385;p40"/>
          <p:cNvSpPr txBox="1">
            <a:spLocks noGrp="1"/>
          </p:cNvSpPr>
          <p:nvPr>
            <p:ph type="subTitle" idx="6"/>
          </p:nvPr>
        </p:nvSpPr>
        <p:spPr>
          <a:xfrm rot="21263396">
            <a:off x="11472" y="1228393"/>
            <a:ext cx="2574215" cy="5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Bức tranh vẽ gì?</a:t>
            </a:r>
            <a:endParaRPr dirty="0"/>
          </a:p>
        </p:txBody>
      </p:sp>
      <p:sp>
        <p:nvSpPr>
          <p:cNvPr id="3387" name="Google Shape;3387;p40"/>
          <p:cNvSpPr txBox="1">
            <a:spLocks noGrp="1"/>
          </p:cNvSpPr>
          <p:nvPr>
            <p:ph type="subTitle" idx="8"/>
          </p:nvPr>
        </p:nvSpPr>
        <p:spPr>
          <a:xfrm>
            <a:off x="2508988" y="1537016"/>
            <a:ext cx="3135085" cy="5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3"/>
                </a:solidFill>
              </a:rPr>
              <a:t>Cô dùng màu gì để tô?</a:t>
            </a:r>
            <a:endParaRPr dirty="0">
              <a:solidFill>
                <a:schemeClr val="accent3"/>
              </a:solidFill>
            </a:endParaRPr>
          </a:p>
        </p:txBody>
      </p:sp>
      <p:grpSp>
        <p:nvGrpSpPr>
          <p:cNvPr id="3497" name="Google Shape;3497;p40"/>
          <p:cNvGrpSpPr/>
          <p:nvPr/>
        </p:nvGrpSpPr>
        <p:grpSpPr>
          <a:xfrm rot="1887418">
            <a:off x="52139" y="4043609"/>
            <a:ext cx="781425" cy="396218"/>
            <a:chOff x="1665975" y="4057425"/>
            <a:chExt cx="672425" cy="340950"/>
          </a:xfrm>
        </p:grpSpPr>
        <p:sp>
          <p:nvSpPr>
            <p:cNvPr id="3498" name="Google Shape;3498;p40"/>
            <p:cNvSpPr/>
            <p:nvPr/>
          </p:nvSpPr>
          <p:spPr>
            <a:xfrm>
              <a:off x="1666275" y="4057425"/>
              <a:ext cx="670925" cy="340950"/>
            </a:xfrm>
            <a:custGeom>
              <a:avLst/>
              <a:gdLst/>
              <a:ahLst/>
              <a:cxnLst/>
              <a:rect l="l" t="t" r="r" b="b"/>
              <a:pathLst>
                <a:path w="26837" h="13638" extrusionOk="0">
                  <a:moveTo>
                    <a:pt x="12339" y="0"/>
                  </a:moveTo>
                  <a:cubicBezTo>
                    <a:pt x="10918" y="0"/>
                    <a:pt x="9820" y="421"/>
                    <a:pt x="9204" y="729"/>
                  </a:cubicBezTo>
                  <a:cubicBezTo>
                    <a:pt x="9013" y="824"/>
                    <a:pt x="8823" y="931"/>
                    <a:pt x="8644" y="1050"/>
                  </a:cubicBezTo>
                  <a:cubicBezTo>
                    <a:pt x="8644" y="1050"/>
                    <a:pt x="7819" y="542"/>
                    <a:pt x="6863" y="542"/>
                  </a:cubicBezTo>
                  <a:cubicBezTo>
                    <a:pt x="6385" y="542"/>
                    <a:pt x="5874" y="669"/>
                    <a:pt x="5418" y="1050"/>
                  </a:cubicBezTo>
                  <a:cubicBezTo>
                    <a:pt x="5358" y="1098"/>
                    <a:pt x="5310" y="1145"/>
                    <a:pt x="5263" y="1193"/>
                  </a:cubicBezTo>
                  <a:cubicBezTo>
                    <a:pt x="5251" y="1205"/>
                    <a:pt x="5251" y="1205"/>
                    <a:pt x="5239" y="1217"/>
                  </a:cubicBezTo>
                  <a:cubicBezTo>
                    <a:pt x="5239" y="1217"/>
                    <a:pt x="4755" y="1048"/>
                    <a:pt x="4170" y="1048"/>
                  </a:cubicBezTo>
                  <a:cubicBezTo>
                    <a:pt x="3724" y="1048"/>
                    <a:pt x="3218" y="1146"/>
                    <a:pt x="2822" y="1491"/>
                  </a:cubicBezTo>
                  <a:cubicBezTo>
                    <a:pt x="2643" y="1646"/>
                    <a:pt x="2489" y="1836"/>
                    <a:pt x="2358" y="2050"/>
                  </a:cubicBezTo>
                  <a:lnTo>
                    <a:pt x="2322" y="2098"/>
                  </a:lnTo>
                  <a:cubicBezTo>
                    <a:pt x="2322" y="2098"/>
                    <a:pt x="2250" y="2062"/>
                    <a:pt x="2120" y="2015"/>
                  </a:cubicBezTo>
                  <a:cubicBezTo>
                    <a:pt x="1884" y="1926"/>
                    <a:pt x="1492" y="1800"/>
                    <a:pt x="1110" y="1800"/>
                  </a:cubicBezTo>
                  <a:cubicBezTo>
                    <a:pt x="720" y="1800"/>
                    <a:pt x="342" y="1932"/>
                    <a:pt x="155" y="2372"/>
                  </a:cubicBezTo>
                  <a:cubicBezTo>
                    <a:pt x="36" y="2634"/>
                    <a:pt x="0" y="2931"/>
                    <a:pt x="36" y="3217"/>
                  </a:cubicBezTo>
                  <a:cubicBezTo>
                    <a:pt x="95" y="3812"/>
                    <a:pt x="453" y="4408"/>
                    <a:pt x="941" y="4872"/>
                  </a:cubicBezTo>
                  <a:cubicBezTo>
                    <a:pt x="1131" y="5051"/>
                    <a:pt x="1358" y="5217"/>
                    <a:pt x="1584" y="5348"/>
                  </a:cubicBezTo>
                  <a:cubicBezTo>
                    <a:pt x="1584" y="5372"/>
                    <a:pt x="1596" y="5396"/>
                    <a:pt x="1596" y="5420"/>
                  </a:cubicBezTo>
                  <a:cubicBezTo>
                    <a:pt x="1631" y="5622"/>
                    <a:pt x="1691" y="5837"/>
                    <a:pt x="1774" y="6027"/>
                  </a:cubicBezTo>
                  <a:cubicBezTo>
                    <a:pt x="2381" y="7313"/>
                    <a:pt x="3441" y="8087"/>
                    <a:pt x="4453" y="8218"/>
                  </a:cubicBezTo>
                  <a:cubicBezTo>
                    <a:pt x="4453" y="8230"/>
                    <a:pt x="4465" y="8242"/>
                    <a:pt x="4465" y="8242"/>
                  </a:cubicBezTo>
                  <a:cubicBezTo>
                    <a:pt x="4620" y="8599"/>
                    <a:pt x="4846" y="8932"/>
                    <a:pt x="5108" y="9218"/>
                  </a:cubicBezTo>
                  <a:cubicBezTo>
                    <a:pt x="5682" y="9825"/>
                    <a:pt x="6344" y="9987"/>
                    <a:pt x="6886" y="9987"/>
                  </a:cubicBezTo>
                  <a:cubicBezTo>
                    <a:pt x="7503" y="9987"/>
                    <a:pt x="7965" y="9777"/>
                    <a:pt x="7965" y="9777"/>
                  </a:cubicBezTo>
                  <a:lnTo>
                    <a:pt x="7989" y="9813"/>
                  </a:lnTo>
                  <a:cubicBezTo>
                    <a:pt x="8049" y="9885"/>
                    <a:pt x="8227" y="10063"/>
                    <a:pt x="8489" y="10325"/>
                  </a:cubicBezTo>
                  <a:cubicBezTo>
                    <a:pt x="9561" y="11373"/>
                    <a:pt x="12192" y="13576"/>
                    <a:pt x="15550" y="13635"/>
                  </a:cubicBezTo>
                  <a:cubicBezTo>
                    <a:pt x="15621" y="13636"/>
                    <a:pt x="15691" y="13637"/>
                    <a:pt x="15761" y="13637"/>
                  </a:cubicBezTo>
                  <a:cubicBezTo>
                    <a:pt x="20036" y="13637"/>
                    <a:pt x="22507" y="11168"/>
                    <a:pt x="24218" y="10278"/>
                  </a:cubicBezTo>
                  <a:cubicBezTo>
                    <a:pt x="25944" y="9361"/>
                    <a:pt x="26837" y="9373"/>
                    <a:pt x="26777" y="8337"/>
                  </a:cubicBezTo>
                  <a:lnTo>
                    <a:pt x="26777" y="8313"/>
                  </a:lnTo>
                  <a:cubicBezTo>
                    <a:pt x="26718" y="7313"/>
                    <a:pt x="26373" y="6920"/>
                    <a:pt x="23753" y="5884"/>
                  </a:cubicBezTo>
                  <a:cubicBezTo>
                    <a:pt x="21110" y="4836"/>
                    <a:pt x="19229" y="2229"/>
                    <a:pt x="15335" y="622"/>
                  </a:cubicBezTo>
                  <a:cubicBezTo>
                    <a:pt x="14237" y="164"/>
                    <a:pt x="13225" y="0"/>
                    <a:pt x="12339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9" name="Google Shape;3499;p40"/>
            <p:cNvGrpSpPr/>
            <p:nvPr/>
          </p:nvGrpSpPr>
          <p:grpSpPr>
            <a:xfrm>
              <a:off x="1665975" y="4057425"/>
              <a:ext cx="672425" cy="340950"/>
              <a:chOff x="1665975" y="4057425"/>
              <a:chExt cx="672425" cy="340950"/>
            </a:xfrm>
          </p:grpSpPr>
          <p:sp>
            <p:nvSpPr>
              <p:cNvPr id="3500" name="Google Shape;3500;p40"/>
              <p:cNvSpPr/>
              <p:nvPr/>
            </p:nvSpPr>
            <p:spPr>
              <a:xfrm>
                <a:off x="1878200" y="4057425"/>
                <a:ext cx="458700" cy="340950"/>
              </a:xfrm>
              <a:custGeom>
                <a:avLst/>
                <a:gdLst/>
                <a:ahLst/>
                <a:cxnLst/>
                <a:rect l="l" t="t" r="r" b="b"/>
                <a:pathLst>
                  <a:path w="18348" h="13638" extrusionOk="0">
                    <a:moveTo>
                      <a:pt x="3862" y="0"/>
                    </a:moveTo>
                    <a:cubicBezTo>
                      <a:pt x="2441" y="0"/>
                      <a:pt x="1343" y="421"/>
                      <a:pt x="727" y="729"/>
                    </a:cubicBezTo>
                    <a:cubicBezTo>
                      <a:pt x="2084" y="2872"/>
                      <a:pt x="2560" y="6027"/>
                      <a:pt x="1548" y="8349"/>
                    </a:cubicBezTo>
                    <a:cubicBezTo>
                      <a:pt x="1215" y="9135"/>
                      <a:pt x="679" y="9813"/>
                      <a:pt x="0" y="10325"/>
                    </a:cubicBezTo>
                    <a:cubicBezTo>
                      <a:pt x="1072" y="11373"/>
                      <a:pt x="3703" y="13576"/>
                      <a:pt x="7061" y="13635"/>
                    </a:cubicBezTo>
                    <a:cubicBezTo>
                      <a:pt x="7132" y="13636"/>
                      <a:pt x="7202" y="13637"/>
                      <a:pt x="7272" y="13637"/>
                    </a:cubicBezTo>
                    <a:cubicBezTo>
                      <a:pt x="11547" y="13637"/>
                      <a:pt x="14018" y="11168"/>
                      <a:pt x="15729" y="10278"/>
                    </a:cubicBezTo>
                    <a:cubicBezTo>
                      <a:pt x="17455" y="9361"/>
                      <a:pt x="18348" y="9373"/>
                      <a:pt x="18288" y="8337"/>
                    </a:cubicBezTo>
                    <a:lnTo>
                      <a:pt x="18288" y="8337"/>
                    </a:lnTo>
                    <a:cubicBezTo>
                      <a:pt x="18288" y="8332"/>
                      <a:pt x="18288" y="8325"/>
                      <a:pt x="18288" y="8325"/>
                    </a:cubicBezTo>
                    <a:cubicBezTo>
                      <a:pt x="18241" y="7313"/>
                      <a:pt x="17896" y="6920"/>
                      <a:pt x="15276" y="5884"/>
                    </a:cubicBezTo>
                    <a:cubicBezTo>
                      <a:pt x="12657" y="4848"/>
                      <a:pt x="10752" y="2229"/>
                      <a:pt x="6858" y="622"/>
                    </a:cubicBezTo>
                    <a:cubicBezTo>
                      <a:pt x="5760" y="164"/>
                      <a:pt x="4748" y="0"/>
                      <a:pt x="3862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40"/>
              <p:cNvSpPr/>
              <p:nvPr/>
            </p:nvSpPr>
            <p:spPr>
              <a:xfrm>
                <a:off x="1878200" y="4243500"/>
                <a:ext cx="46020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18408" h="6195" extrusionOk="0">
                    <a:moveTo>
                      <a:pt x="18027" y="1"/>
                    </a:moveTo>
                    <a:lnTo>
                      <a:pt x="18027" y="1"/>
                    </a:lnTo>
                    <a:cubicBezTo>
                      <a:pt x="18408" y="1572"/>
                      <a:pt x="16741" y="1418"/>
                      <a:pt x="15205" y="1620"/>
                    </a:cubicBezTo>
                    <a:cubicBezTo>
                      <a:pt x="13740" y="1824"/>
                      <a:pt x="10955" y="4269"/>
                      <a:pt x="7737" y="4269"/>
                    </a:cubicBezTo>
                    <a:cubicBezTo>
                      <a:pt x="7580" y="4269"/>
                      <a:pt x="7422" y="4264"/>
                      <a:pt x="7263" y="4251"/>
                    </a:cubicBezTo>
                    <a:cubicBezTo>
                      <a:pt x="5096" y="4085"/>
                      <a:pt x="2882" y="2239"/>
                      <a:pt x="1548" y="906"/>
                    </a:cubicBezTo>
                    <a:cubicBezTo>
                      <a:pt x="1215" y="1692"/>
                      <a:pt x="679" y="2370"/>
                      <a:pt x="0" y="2882"/>
                    </a:cubicBezTo>
                    <a:cubicBezTo>
                      <a:pt x="1072" y="3930"/>
                      <a:pt x="3703" y="6133"/>
                      <a:pt x="7061" y="6192"/>
                    </a:cubicBezTo>
                    <a:cubicBezTo>
                      <a:pt x="7132" y="6193"/>
                      <a:pt x="7202" y="6194"/>
                      <a:pt x="7272" y="6194"/>
                    </a:cubicBezTo>
                    <a:cubicBezTo>
                      <a:pt x="11547" y="6194"/>
                      <a:pt x="14018" y="3725"/>
                      <a:pt x="15729" y="2835"/>
                    </a:cubicBezTo>
                    <a:cubicBezTo>
                      <a:pt x="17455" y="1918"/>
                      <a:pt x="18348" y="1930"/>
                      <a:pt x="18288" y="894"/>
                    </a:cubicBezTo>
                    <a:lnTo>
                      <a:pt x="18288" y="870"/>
                    </a:lnTo>
                    <a:cubicBezTo>
                      <a:pt x="18288" y="560"/>
                      <a:pt x="18205" y="263"/>
                      <a:pt x="18027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40"/>
              <p:cNvSpPr/>
              <p:nvPr/>
            </p:nvSpPr>
            <p:spPr>
              <a:xfrm>
                <a:off x="1793675" y="4070975"/>
                <a:ext cx="109850" cy="236125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9445" extrusionOk="0">
                    <a:moveTo>
                      <a:pt x="1763" y="0"/>
                    </a:moveTo>
                    <a:cubicBezTo>
                      <a:pt x="1283" y="0"/>
                      <a:pt x="770" y="127"/>
                      <a:pt x="310" y="508"/>
                    </a:cubicBezTo>
                    <a:cubicBezTo>
                      <a:pt x="691" y="1746"/>
                      <a:pt x="881" y="3020"/>
                      <a:pt x="893" y="4318"/>
                    </a:cubicBezTo>
                    <a:cubicBezTo>
                      <a:pt x="893" y="4806"/>
                      <a:pt x="857" y="5306"/>
                      <a:pt x="786" y="5795"/>
                    </a:cubicBezTo>
                    <a:cubicBezTo>
                      <a:pt x="691" y="6568"/>
                      <a:pt x="500" y="7819"/>
                      <a:pt x="0" y="8676"/>
                    </a:cubicBezTo>
                    <a:cubicBezTo>
                      <a:pt x="574" y="9283"/>
                      <a:pt x="1236" y="9445"/>
                      <a:pt x="1778" y="9445"/>
                    </a:cubicBezTo>
                    <a:cubicBezTo>
                      <a:pt x="2396" y="9445"/>
                      <a:pt x="2858" y="9235"/>
                      <a:pt x="2858" y="9235"/>
                    </a:cubicBezTo>
                    <a:lnTo>
                      <a:pt x="2881" y="9259"/>
                    </a:lnTo>
                    <a:cubicBezTo>
                      <a:pt x="3036" y="9021"/>
                      <a:pt x="3250" y="8712"/>
                      <a:pt x="3393" y="8402"/>
                    </a:cubicBezTo>
                    <a:cubicBezTo>
                      <a:pt x="3727" y="7735"/>
                      <a:pt x="3953" y="7009"/>
                      <a:pt x="4060" y="6259"/>
                    </a:cubicBezTo>
                    <a:cubicBezTo>
                      <a:pt x="4393" y="4187"/>
                      <a:pt x="4108" y="2473"/>
                      <a:pt x="3560" y="556"/>
                    </a:cubicBezTo>
                    <a:lnTo>
                      <a:pt x="3548" y="508"/>
                    </a:lnTo>
                    <a:cubicBezTo>
                      <a:pt x="3548" y="508"/>
                      <a:pt x="2723" y="0"/>
                      <a:pt x="1763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40"/>
              <p:cNvSpPr/>
              <p:nvPr/>
            </p:nvSpPr>
            <p:spPr>
              <a:xfrm>
                <a:off x="1665975" y="4102425"/>
                <a:ext cx="53000" cy="765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3061" extrusionOk="0">
                    <a:moveTo>
                      <a:pt x="1115" y="0"/>
                    </a:moveTo>
                    <a:cubicBezTo>
                      <a:pt x="723" y="0"/>
                      <a:pt x="342" y="132"/>
                      <a:pt x="155" y="572"/>
                    </a:cubicBezTo>
                    <a:cubicBezTo>
                      <a:pt x="48" y="834"/>
                      <a:pt x="0" y="1131"/>
                      <a:pt x="36" y="1417"/>
                    </a:cubicBezTo>
                    <a:cubicBezTo>
                      <a:pt x="107" y="2012"/>
                      <a:pt x="465" y="2608"/>
                      <a:pt x="953" y="3060"/>
                    </a:cubicBezTo>
                    <a:cubicBezTo>
                      <a:pt x="1179" y="2870"/>
                      <a:pt x="1381" y="2632"/>
                      <a:pt x="1548" y="2358"/>
                    </a:cubicBezTo>
                    <a:cubicBezTo>
                      <a:pt x="1751" y="2048"/>
                      <a:pt x="1905" y="1703"/>
                      <a:pt x="2024" y="1346"/>
                    </a:cubicBezTo>
                    <a:cubicBezTo>
                      <a:pt x="2084" y="1143"/>
                      <a:pt x="2096" y="917"/>
                      <a:pt x="2096" y="703"/>
                    </a:cubicBezTo>
                    <a:cubicBezTo>
                      <a:pt x="2096" y="536"/>
                      <a:pt x="2096" y="369"/>
                      <a:pt x="2120" y="215"/>
                    </a:cubicBezTo>
                    <a:cubicBezTo>
                      <a:pt x="1890" y="126"/>
                      <a:pt x="1498" y="0"/>
                      <a:pt x="1115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40"/>
              <p:cNvSpPr/>
              <p:nvPr/>
            </p:nvSpPr>
            <p:spPr>
              <a:xfrm>
                <a:off x="1705850" y="4083625"/>
                <a:ext cx="9617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7194" extrusionOk="0">
                    <a:moveTo>
                      <a:pt x="2584" y="0"/>
                    </a:moveTo>
                    <a:cubicBezTo>
                      <a:pt x="2137" y="0"/>
                      <a:pt x="1628" y="98"/>
                      <a:pt x="1227" y="443"/>
                    </a:cubicBezTo>
                    <a:cubicBezTo>
                      <a:pt x="1048" y="609"/>
                      <a:pt x="894" y="800"/>
                      <a:pt x="775" y="1002"/>
                    </a:cubicBezTo>
                    <a:cubicBezTo>
                      <a:pt x="953" y="1693"/>
                      <a:pt x="1013" y="2407"/>
                      <a:pt x="751" y="3086"/>
                    </a:cubicBezTo>
                    <a:cubicBezTo>
                      <a:pt x="715" y="3193"/>
                      <a:pt x="656" y="3324"/>
                      <a:pt x="596" y="3467"/>
                    </a:cubicBezTo>
                    <a:cubicBezTo>
                      <a:pt x="441" y="3788"/>
                      <a:pt x="251" y="4098"/>
                      <a:pt x="1" y="4372"/>
                    </a:cubicBezTo>
                    <a:cubicBezTo>
                      <a:pt x="36" y="4586"/>
                      <a:pt x="96" y="4789"/>
                      <a:pt x="179" y="4991"/>
                    </a:cubicBezTo>
                    <a:cubicBezTo>
                      <a:pt x="787" y="6265"/>
                      <a:pt x="1846" y="7039"/>
                      <a:pt x="2858" y="7170"/>
                    </a:cubicBezTo>
                    <a:cubicBezTo>
                      <a:pt x="2858" y="7182"/>
                      <a:pt x="2870" y="7194"/>
                      <a:pt x="2870" y="7194"/>
                    </a:cubicBezTo>
                    <a:cubicBezTo>
                      <a:pt x="3168" y="6563"/>
                      <a:pt x="3394" y="5884"/>
                      <a:pt x="3525" y="5193"/>
                    </a:cubicBezTo>
                    <a:cubicBezTo>
                      <a:pt x="3846" y="3550"/>
                      <a:pt x="3799" y="1955"/>
                      <a:pt x="3692" y="312"/>
                    </a:cubicBezTo>
                    <a:cubicBezTo>
                      <a:pt x="3692" y="264"/>
                      <a:pt x="3680" y="205"/>
                      <a:pt x="3680" y="157"/>
                    </a:cubicBezTo>
                    <a:cubicBezTo>
                      <a:pt x="3668" y="157"/>
                      <a:pt x="3668" y="169"/>
                      <a:pt x="3656" y="169"/>
                    </a:cubicBezTo>
                    <a:cubicBezTo>
                      <a:pt x="3656" y="169"/>
                      <a:pt x="3172" y="0"/>
                      <a:pt x="2584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40"/>
              <p:cNvSpPr/>
              <p:nvPr/>
            </p:nvSpPr>
            <p:spPr>
              <a:xfrm>
                <a:off x="1865700" y="4075625"/>
                <a:ext cx="76525" cy="23995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9598" extrusionOk="0">
                    <a:moveTo>
                      <a:pt x="1227" y="1"/>
                    </a:moveTo>
                    <a:cubicBezTo>
                      <a:pt x="1036" y="96"/>
                      <a:pt x="846" y="203"/>
                      <a:pt x="667" y="322"/>
                    </a:cubicBezTo>
                    <a:lnTo>
                      <a:pt x="679" y="370"/>
                    </a:lnTo>
                    <a:cubicBezTo>
                      <a:pt x="1227" y="2287"/>
                      <a:pt x="1512" y="4001"/>
                      <a:pt x="1179" y="6085"/>
                    </a:cubicBezTo>
                    <a:cubicBezTo>
                      <a:pt x="1072" y="6823"/>
                      <a:pt x="858" y="7549"/>
                      <a:pt x="524" y="8228"/>
                    </a:cubicBezTo>
                    <a:cubicBezTo>
                      <a:pt x="369" y="8537"/>
                      <a:pt x="155" y="8835"/>
                      <a:pt x="0" y="9085"/>
                    </a:cubicBezTo>
                    <a:cubicBezTo>
                      <a:pt x="60" y="9145"/>
                      <a:pt x="227" y="9335"/>
                      <a:pt x="500" y="9597"/>
                    </a:cubicBezTo>
                    <a:cubicBezTo>
                      <a:pt x="1179" y="9085"/>
                      <a:pt x="1715" y="8407"/>
                      <a:pt x="2048" y="7621"/>
                    </a:cubicBezTo>
                    <a:cubicBezTo>
                      <a:pt x="3060" y="5299"/>
                      <a:pt x="2584" y="2144"/>
                      <a:pt x="12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40"/>
              <p:cNvSpPr/>
              <p:nvPr/>
            </p:nvSpPr>
            <p:spPr>
              <a:xfrm>
                <a:off x="1777600" y="4083975"/>
                <a:ext cx="387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8156" extrusionOk="0">
                    <a:moveTo>
                      <a:pt x="965" y="0"/>
                    </a:moveTo>
                    <a:cubicBezTo>
                      <a:pt x="905" y="36"/>
                      <a:pt x="857" y="83"/>
                      <a:pt x="810" y="143"/>
                    </a:cubicBezTo>
                    <a:cubicBezTo>
                      <a:pt x="810" y="191"/>
                      <a:pt x="822" y="250"/>
                      <a:pt x="822" y="298"/>
                    </a:cubicBezTo>
                    <a:cubicBezTo>
                      <a:pt x="929" y="1941"/>
                      <a:pt x="988" y="3536"/>
                      <a:pt x="655" y="5179"/>
                    </a:cubicBezTo>
                    <a:cubicBezTo>
                      <a:pt x="524" y="5870"/>
                      <a:pt x="310" y="6549"/>
                      <a:pt x="0" y="7180"/>
                    </a:cubicBezTo>
                    <a:cubicBezTo>
                      <a:pt x="167" y="7537"/>
                      <a:pt x="381" y="7870"/>
                      <a:pt x="643" y="8156"/>
                    </a:cubicBezTo>
                    <a:cubicBezTo>
                      <a:pt x="1155" y="7311"/>
                      <a:pt x="1334" y="6048"/>
                      <a:pt x="1441" y="5275"/>
                    </a:cubicBezTo>
                    <a:cubicBezTo>
                      <a:pt x="1512" y="4786"/>
                      <a:pt x="1548" y="4286"/>
                      <a:pt x="1548" y="3798"/>
                    </a:cubicBezTo>
                    <a:cubicBezTo>
                      <a:pt x="1536" y="2512"/>
                      <a:pt x="1334" y="1226"/>
                      <a:pt x="9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40"/>
              <p:cNvSpPr/>
              <p:nvPr/>
            </p:nvSpPr>
            <p:spPr>
              <a:xfrm>
                <a:off x="1689475" y="4107775"/>
                <a:ext cx="41700" cy="8515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406" extrusionOk="0">
                    <a:moveTo>
                      <a:pt x="1180" y="1"/>
                    </a:moveTo>
                    <a:cubicBezTo>
                      <a:pt x="1168" y="167"/>
                      <a:pt x="1168" y="334"/>
                      <a:pt x="1156" y="489"/>
                    </a:cubicBezTo>
                    <a:cubicBezTo>
                      <a:pt x="1156" y="715"/>
                      <a:pt x="1132" y="929"/>
                      <a:pt x="1084" y="1144"/>
                    </a:cubicBezTo>
                    <a:cubicBezTo>
                      <a:pt x="965" y="1501"/>
                      <a:pt x="799" y="1834"/>
                      <a:pt x="596" y="2156"/>
                    </a:cubicBezTo>
                    <a:cubicBezTo>
                      <a:pt x="441" y="2418"/>
                      <a:pt x="239" y="2656"/>
                      <a:pt x="1" y="2858"/>
                    </a:cubicBezTo>
                    <a:cubicBezTo>
                      <a:pt x="203" y="3037"/>
                      <a:pt x="418" y="3203"/>
                      <a:pt x="656" y="3346"/>
                    </a:cubicBezTo>
                    <a:cubicBezTo>
                      <a:pt x="656" y="3358"/>
                      <a:pt x="656" y="3382"/>
                      <a:pt x="656" y="3406"/>
                    </a:cubicBezTo>
                    <a:cubicBezTo>
                      <a:pt x="906" y="3132"/>
                      <a:pt x="1108" y="2834"/>
                      <a:pt x="1251" y="2501"/>
                    </a:cubicBezTo>
                    <a:cubicBezTo>
                      <a:pt x="1322" y="2358"/>
                      <a:pt x="1370" y="2227"/>
                      <a:pt x="1418" y="2120"/>
                    </a:cubicBezTo>
                    <a:cubicBezTo>
                      <a:pt x="1668" y="1441"/>
                      <a:pt x="1608" y="727"/>
                      <a:pt x="1430" y="36"/>
                    </a:cubicBezTo>
                    <a:lnTo>
                      <a:pt x="1430" y="36"/>
                    </a:lnTo>
                    <a:lnTo>
                      <a:pt x="1394" y="96"/>
                    </a:lnTo>
                    <a:cubicBezTo>
                      <a:pt x="1394" y="96"/>
                      <a:pt x="1311" y="48"/>
                      <a:pt x="11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40"/>
              <p:cNvSpPr/>
              <p:nvPr/>
            </p:nvSpPr>
            <p:spPr>
              <a:xfrm>
                <a:off x="1793675" y="4084550"/>
                <a:ext cx="109675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8902" extrusionOk="0">
                    <a:moveTo>
                      <a:pt x="3560" y="1"/>
                    </a:moveTo>
                    <a:lnTo>
                      <a:pt x="3560" y="13"/>
                    </a:lnTo>
                    <a:cubicBezTo>
                      <a:pt x="3572" y="54"/>
                      <a:pt x="3583" y="95"/>
                      <a:pt x="3595" y="136"/>
                    </a:cubicBezTo>
                    <a:lnTo>
                      <a:pt x="3595" y="136"/>
                    </a:lnTo>
                    <a:cubicBezTo>
                      <a:pt x="3574" y="50"/>
                      <a:pt x="3560" y="1"/>
                      <a:pt x="3560" y="1"/>
                    </a:cubicBezTo>
                    <a:close/>
                    <a:moveTo>
                      <a:pt x="3595" y="136"/>
                    </a:moveTo>
                    <a:lnTo>
                      <a:pt x="3595" y="136"/>
                    </a:lnTo>
                    <a:cubicBezTo>
                      <a:pt x="3722" y="668"/>
                      <a:pt x="4091" y="2629"/>
                      <a:pt x="2893" y="3561"/>
                    </a:cubicBezTo>
                    <a:cubicBezTo>
                      <a:pt x="2554" y="3836"/>
                      <a:pt x="2144" y="3978"/>
                      <a:pt x="1730" y="3978"/>
                    </a:cubicBezTo>
                    <a:cubicBezTo>
                      <a:pt x="1446" y="3978"/>
                      <a:pt x="1160" y="3911"/>
                      <a:pt x="893" y="3775"/>
                    </a:cubicBezTo>
                    <a:cubicBezTo>
                      <a:pt x="893" y="4263"/>
                      <a:pt x="857" y="4763"/>
                      <a:pt x="798" y="5252"/>
                    </a:cubicBezTo>
                    <a:cubicBezTo>
                      <a:pt x="691" y="6025"/>
                      <a:pt x="512" y="7288"/>
                      <a:pt x="0" y="8133"/>
                    </a:cubicBezTo>
                    <a:cubicBezTo>
                      <a:pt x="574" y="8740"/>
                      <a:pt x="1236" y="8902"/>
                      <a:pt x="1778" y="8902"/>
                    </a:cubicBezTo>
                    <a:cubicBezTo>
                      <a:pt x="2396" y="8902"/>
                      <a:pt x="2858" y="8692"/>
                      <a:pt x="2858" y="8692"/>
                    </a:cubicBezTo>
                    <a:lnTo>
                      <a:pt x="2881" y="8728"/>
                    </a:lnTo>
                    <a:cubicBezTo>
                      <a:pt x="3036" y="8478"/>
                      <a:pt x="3250" y="8180"/>
                      <a:pt x="3405" y="7871"/>
                    </a:cubicBezTo>
                    <a:cubicBezTo>
                      <a:pt x="3739" y="7192"/>
                      <a:pt x="3953" y="6466"/>
                      <a:pt x="4060" y="5728"/>
                    </a:cubicBezTo>
                    <a:cubicBezTo>
                      <a:pt x="4386" y="3689"/>
                      <a:pt x="4120" y="2004"/>
                      <a:pt x="3595" y="136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40"/>
              <p:cNvSpPr/>
              <p:nvPr/>
            </p:nvSpPr>
            <p:spPr>
              <a:xfrm>
                <a:off x="1666275" y="4117600"/>
                <a:ext cx="5210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454" extrusionOk="0">
                    <a:moveTo>
                      <a:pt x="155" y="1"/>
                    </a:moveTo>
                    <a:cubicBezTo>
                      <a:pt x="36" y="251"/>
                      <a:pt x="0" y="536"/>
                      <a:pt x="24" y="810"/>
                    </a:cubicBezTo>
                    <a:cubicBezTo>
                      <a:pt x="95" y="1405"/>
                      <a:pt x="453" y="2001"/>
                      <a:pt x="941" y="2453"/>
                    </a:cubicBezTo>
                    <a:cubicBezTo>
                      <a:pt x="1167" y="2263"/>
                      <a:pt x="1369" y="2025"/>
                      <a:pt x="1524" y="1751"/>
                    </a:cubicBezTo>
                    <a:cubicBezTo>
                      <a:pt x="1727" y="1441"/>
                      <a:pt x="1893" y="1096"/>
                      <a:pt x="2012" y="739"/>
                    </a:cubicBezTo>
                    <a:cubicBezTo>
                      <a:pt x="2060" y="536"/>
                      <a:pt x="2084" y="310"/>
                      <a:pt x="2084" y="96"/>
                    </a:cubicBezTo>
                    <a:lnTo>
                      <a:pt x="2084" y="96"/>
                    </a:lnTo>
                    <a:cubicBezTo>
                      <a:pt x="1681" y="644"/>
                      <a:pt x="1253" y="854"/>
                      <a:pt x="902" y="854"/>
                    </a:cubicBezTo>
                    <a:cubicBezTo>
                      <a:pt x="423" y="854"/>
                      <a:pt x="86" y="461"/>
                      <a:pt x="155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40"/>
              <p:cNvSpPr/>
              <p:nvPr/>
            </p:nvSpPr>
            <p:spPr>
              <a:xfrm>
                <a:off x="1705850" y="4088725"/>
                <a:ext cx="9617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6990" extrusionOk="0">
                    <a:moveTo>
                      <a:pt x="3656" y="1"/>
                    </a:moveTo>
                    <a:cubicBezTo>
                      <a:pt x="3656" y="1"/>
                      <a:pt x="2526" y="3538"/>
                      <a:pt x="1207" y="3538"/>
                    </a:cubicBezTo>
                    <a:cubicBezTo>
                      <a:pt x="1119" y="3538"/>
                      <a:pt x="1030" y="3523"/>
                      <a:pt x="941" y="3489"/>
                    </a:cubicBezTo>
                    <a:cubicBezTo>
                      <a:pt x="810" y="3442"/>
                      <a:pt x="691" y="3358"/>
                      <a:pt x="596" y="3251"/>
                    </a:cubicBezTo>
                    <a:cubicBezTo>
                      <a:pt x="441" y="3584"/>
                      <a:pt x="251" y="3894"/>
                      <a:pt x="1" y="4156"/>
                    </a:cubicBezTo>
                    <a:cubicBezTo>
                      <a:pt x="36" y="4370"/>
                      <a:pt x="96" y="4585"/>
                      <a:pt x="179" y="4775"/>
                    </a:cubicBezTo>
                    <a:cubicBezTo>
                      <a:pt x="787" y="6061"/>
                      <a:pt x="1846" y="6835"/>
                      <a:pt x="2858" y="6966"/>
                    </a:cubicBezTo>
                    <a:cubicBezTo>
                      <a:pt x="2858" y="6978"/>
                      <a:pt x="2870" y="6978"/>
                      <a:pt x="2870" y="6990"/>
                    </a:cubicBezTo>
                    <a:cubicBezTo>
                      <a:pt x="3168" y="6359"/>
                      <a:pt x="3394" y="5680"/>
                      <a:pt x="3525" y="4989"/>
                    </a:cubicBezTo>
                    <a:cubicBezTo>
                      <a:pt x="3846" y="3346"/>
                      <a:pt x="3799" y="1751"/>
                      <a:pt x="3692" y="108"/>
                    </a:cubicBezTo>
                    <a:cubicBezTo>
                      <a:pt x="3680" y="72"/>
                      <a:pt x="3668" y="36"/>
                      <a:pt x="365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11" name="Google Shape;3511;p40"/>
          <p:cNvGrpSpPr/>
          <p:nvPr/>
        </p:nvGrpSpPr>
        <p:grpSpPr>
          <a:xfrm flipH="1">
            <a:off x="7942588" y="153575"/>
            <a:ext cx="1063550" cy="1064150"/>
            <a:chOff x="3794800" y="3492225"/>
            <a:chExt cx="1063550" cy="1064150"/>
          </a:xfrm>
        </p:grpSpPr>
        <p:sp>
          <p:nvSpPr>
            <p:cNvPr id="3512" name="Google Shape;3512;p40"/>
            <p:cNvSpPr/>
            <p:nvPr/>
          </p:nvSpPr>
          <p:spPr>
            <a:xfrm>
              <a:off x="3794800" y="3492525"/>
              <a:ext cx="1063550" cy="1063850"/>
            </a:xfrm>
            <a:custGeom>
              <a:avLst/>
              <a:gdLst/>
              <a:ahLst/>
              <a:cxnLst/>
              <a:rect l="l" t="t" r="r" b="b"/>
              <a:pathLst>
                <a:path w="42542" h="42554" extrusionOk="0">
                  <a:moveTo>
                    <a:pt x="12455" y="0"/>
                  </a:moveTo>
                  <a:cubicBezTo>
                    <a:pt x="9383" y="5108"/>
                    <a:pt x="5109" y="9383"/>
                    <a:pt x="1" y="12454"/>
                  </a:cubicBezTo>
                  <a:cubicBezTo>
                    <a:pt x="1441" y="18241"/>
                    <a:pt x="1441" y="24301"/>
                    <a:pt x="1" y="30087"/>
                  </a:cubicBezTo>
                  <a:cubicBezTo>
                    <a:pt x="5109" y="33159"/>
                    <a:pt x="9383" y="37434"/>
                    <a:pt x="12455" y="42553"/>
                  </a:cubicBezTo>
                  <a:cubicBezTo>
                    <a:pt x="15348" y="41833"/>
                    <a:pt x="18310" y="41473"/>
                    <a:pt x="21271" y="41473"/>
                  </a:cubicBezTo>
                  <a:cubicBezTo>
                    <a:pt x="24233" y="41473"/>
                    <a:pt x="27195" y="41833"/>
                    <a:pt x="30088" y="42553"/>
                  </a:cubicBezTo>
                  <a:cubicBezTo>
                    <a:pt x="33160" y="37434"/>
                    <a:pt x="37434" y="33159"/>
                    <a:pt x="42542" y="30087"/>
                  </a:cubicBezTo>
                  <a:cubicBezTo>
                    <a:pt x="41101" y="24301"/>
                    <a:pt x="41101" y="18253"/>
                    <a:pt x="42542" y="12466"/>
                  </a:cubicBezTo>
                  <a:lnTo>
                    <a:pt x="42542" y="12454"/>
                  </a:lnTo>
                  <a:cubicBezTo>
                    <a:pt x="37434" y="9383"/>
                    <a:pt x="33160" y="5108"/>
                    <a:pt x="30088" y="0"/>
                  </a:cubicBezTo>
                  <a:cubicBezTo>
                    <a:pt x="27195" y="721"/>
                    <a:pt x="24233" y="1081"/>
                    <a:pt x="21271" y="1081"/>
                  </a:cubicBezTo>
                  <a:cubicBezTo>
                    <a:pt x="18310" y="1081"/>
                    <a:pt x="15348" y="721"/>
                    <a:pt x="1245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13" name="Google Shape;3513;p40"/>
            <p:cNvGrpSpPr/>
            <p:nvPr/>
          </p:nvGrpSpPr>
          <p:grpSpPr>
            <a:xfrm>
              <a:off x="3794800" y="3492225"/>
              <a:ext cx="1063550" cy="1064150"/>
              <a:chOff x="3794800" y="3492225"/>
              <a:chExt cx="1063550" cy="1064150"/>
            </a:xfrm>
          </p:grpSpPr>
          <p:sp>
            <p:nvSpPr>
              <p:cNvPr id="3514" name="Google Shape;3514;p40"/>
              <p:cNvSpPr/>
              <p:nvPr/>
            </p:nvSpPr>
            <p:spPr>
              <a:xfrm>
                <a:off x="4106150" y="3492225"/>
                <a:ext cx="440850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17634" h="21277" extrusionOk="0">
                    <a:moveTo>
                      <a:pt x="17634" y="1"/>
                    </a:moveTo>
                    <a:cubicBezTo>
                      <a:pt x="14735" y="722"/>
                      <a:pt x="11767" y="1083"/>
                      <a:pt x="8799" y="1083"/>
                    </a:cubicBezTo>
                    <a:cubicBezTo>
                      <a:pt x="5843" y="1083"/>
                      <a:pt x="2888" y="725"/>
                      <a:pt x="1" y="12"/>
                    </a:cubicBezTo>
                    <a:lnTo>
                      <a:pt x="1" y="12"/>
                    </a:lnTo>
                    <a:lnTo>
                      <a:pt x="8811" y="21277"/>
                    </a:lnTo>
                    <a:lnTo>
                      <a:pt x="17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40"/>
              <p:cNvSpPr/>
              <p:nvPr/>
            </p:nvSpPr>
            <p:spPr>
              <a:xfrm>
                <a:off x="3794800" y="3803875"/>
                <a:ext cx="53165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17634" extrusionOk="0">
                    <a:moveTo>
                      <a:pt x="1" y="0"/>
                    </a:moveTo>
                    <a:cubicBezTo>
                      <a:pt x="1441" y="5787"/>
                      <a:pt x="1441" y="11847"/>
                      <a:pt x="1" y="17633"/>
                    </a:cubicBezTo>
                    <a:lnTo>
                      <a:pt x="21265" y="88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40"/>
              <p:cNvSpPr/>
              <p:nvPr/>
            </p:nvSpPr>
            <p:spPr>
              <a:xfrm>
                <a:off x="4106150" y="4024125"/>
                <a:ext cx="440850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17634" h="21290" extrusionOk="0">
                    <a:moveTo>
                      <a:pt x="8811" y="1"/>
                    </a:moveTo>
                    <a:lnTo>
                      <a:pt x="1" y="21289"/>
                    </a:lnTo>
                    <a:cubicBezTo>
                      <a:pt x="2894" y="20569"/>
                      <a:pt x="5856" y="20209"/>
                      <a:pt x="8817" y="20209"/>
                    </a:cubicBezTo>
                    <a:cubicBezTo>
                      <a:pt x="11779" y="20209"/>
                      <a:pt x="14741" y="20569"/>
                      <a:pt x="17634" y="21289"/>
                    </a:cubicBezTo>
                    <a:lnTo>
                      <a:pt x="881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40"/>
              <p:cNvSpPr/>
              <p:nvPr/>
            </p:nvSpPr>
            <p:spPr>
              <a:xfrm>
                <a:off x="4326425" y="3803875"/>
                <a:ext cx="531925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17622" extrusionOk="0">
                    <a:moveTo>
                      <a:pt x="21277" y="0"/>
                    </a:moveTo>
                    <a:lnTo>
                      <a:pt x="0" y="8811"/>
                    </a:lnTo>
                    <a:lnTo>
                      <a:pt x="21277" y="17622"/>
                    </a:lnTo>
                    <a:cubicBezTo>
                      <a:pt x="19836" y="11835"/>
                      <a:pt x="19836" y="5787"/>
                      <a:pt x="21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40"/>
              <p:cNvSpPr/>
              <p:nvPr/>
            </p:nvSpPr>
            <p:spPr>
              <a:xfrm>
                <a:off x="3794800" y="3492225"/>
                <a:ext cx="531650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21277" extrusionOk="0">
                    <a:moveTo>
                      <a:pt x="12455" y="1"/>
                    </a:moveTo>
                    <a:cubicBezTo>
                      <a:pt x="9383" y="5108"/>
                      <a:pt x="5109" y="9395"/>
                      <a:pt x="1" y="12466"/>
                    </a:cubicBezTo>
                    <a:lnTo>
                      <a:pt x="21265" y="21277"/>
                    </a:lnTo>
                    <a:lnTo>
                      <a:pt x="124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40"/>
              <p:cNvSpPr/>
              <p:nvPr/>
            </p:nvSpPr>
            <p:spPr>
              <a:xfrm>
                <a:off x="3794800" y="4024125"/>
                <a:ext cx="531650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21290" extrusionOk="0">
                    <a:moveTo>
                      <a:pt x="21265" y="1"/>
                    </a:moveTo>
                    <a:lnTo>
                      <a:pt x="1" y="8823"/>
                    </a:lnTo>
                    <a:cubicBezTo>
                      <a:pt x="5109" y="11895"/>
                      <a:pt x="9383" y="16170"/>
                      <a:pt x="12455" y="21289"/>
                    </a:cubicBezTo>
                    <a:lnTo>
                      <a:pt x="212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40"/>
              <p:cNvSpPr/>
              <p:nvPr/>
            </p:nvSpPr>
            <p:spPr>
              <a:xfrm>
                <a:off x="4326425" y="4024125"/>
                <a:ext cx="531925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21290" extrusionOk="0">
                    <a:moveTo>
                      <a:pt x="0" y="1"/>
                    </a:moveTo>
                    <a:lnTo>
                      <a:pt x="8823" y="21289"/>
                    </a:lnTo>
                    <a:cubicBezTo>
                      <a:pt x="11895" y="16170"/>
                      <a:pt x="16169" y="11895"/>
                      <a:pt x="21277" y="88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40"/>
              <p:cNvSpPr/>
              <p:nvPr/>
            </p:nvSpPr>
            <p:spPr>
              <a:xfrm>
                <a:off x="4326425" y="3492525"/>
                <a:ext cx="531925" cy="531625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21265" extrusionOk="0">
                    <a:moveTo>
                      <a:pt x="8823" y="0"/>
                    </a:moveTo>
                    <a:lnTo>
                      <a:pt x="0" y="21265"/>
                    </a:lnTo>
                    <a:lnTo>
                      <a:pt x="21277" y="12454"/>
                    </a:lnTo>
                    <a:cubicBezTo>
                      <a:pt x="16169" y="9383"/>
                      <a:pt x="11895" y="5108"/>
                      <a:pt x="8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6" name="Picture 1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13333"/>
          <a:stretch/>
        </p:blipFill>
        <p:spPr>
          <a:xfrm>
            <a:off x="2444580" y="2048743"/>
            <a:ext cx="4036152" cy="309993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21322225">
            <a:off x="-32964" y="2443510"/>
            <a:ext cx="2448439" cy="820182"/>
          </a:xfrm>
        </p:spPr>
        <p:txBody>
          <a:bodyPr/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Con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vẽ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chiếc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kem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như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thế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nào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2" name="Title 5"/>
          <p:cNvSpPr txBox="1">
            <a:spLocks/>
          </p:cNvSpPr>
          <p:nvPr/>
        </p:nvSpPr>
        <p:spPr>
          <a:xfrm rot="511163">
            <a:off x="6406097" y="2556345"/>
            <a:ext cx="2692002" cy="82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cifico"/>
              <a:buNone/>
              <a:defRPr sz="33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Con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sẽ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tô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chiếc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kem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" grpId="0" build="p"/>
      <p:bldP spid="3383" grpId="0" build="p"/>
      <p:bldP spid="3385" grpId="0" build="p"/>
      <p:bldP spid="3387" grpId="0" build="p"/>
      <p:bldP spid="6" grpId="0"/>
      <p:bldP spid="1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" name="Google Shape;3276;p39"/>
          <p:cNvGrpSpPr/>
          <p:nvPr/>
        </p:nvGrpSpPr>
        <p:grpSpPr>
          <a:xfrm rot="-722647" flipH="1">
            <a:off x="7890121" y="3497912"/>
            <a:ext cx="675994" cy="1391784"/>
            <a:chOff x="3197975" y="3055775"/>
            <a:chExt cx="633675" cy="1304775"/>
          </a:xfrm>
        </p:grpSpPr>
        <p:sp>
          <p:nvSpPr>
            <p:cNvPr id="3277" name="Google Shape;3277;p39"/>
            <p:cNvSpPr/>
            <p:nvPr/>
          </p:nvSpPr>
          <p:spPr>
            <a:xfrm>
              <a:off x="3460050" y="4010375"/>
              <a:ext cx="110200" cy="350175"/>
            </a:xfrm>
            <a:custGeom>
              <a:avLst/>
              <a:gdLst/>
              <a:ahLst/>
              <a:cxnLst/>
              <a:rect l="l" t="t" r="r" b="b"/>
              <a:pathLst>
                <a:path w="4408" h="14007" extrusionOk="0">
                  <a:moveTo>
                    <a:pt x="90" y="0"/>
                  </a:moveTo>
                  <a:lnTo>
                    <a:pt x="72" y="1981"/>
                  </a:lnTo>
                  <a:lnTo>
                    <a:pt x="1" y="11901"/>
                  </a:lnTo>
                  <a:cubicBezTo>
                    <a:pt x="19" y="13061"/>
                    <a:pt x="964" y="14007"/>
                    <a:pt x="2142" y="14007"/>
                  </a:cubicBezTo>
                  <a:cubicBezTo>
                    <a:pt x="2153" y="14007"/>
                    <a:pt x="2164" y="14007"/>
                    <a:pt x="2175" y="14007"/>
                  </a:cubicBezTo>
                  <a:cubicBezTo>
                    <a:pt x="3320" y="14007"/>
                    <a:pt x="4266" y="13086"/>
                    <a:pt x="4319" y="11937"/>
                  </a:cubicBezTo>
                  <a:lnTo>
                    <a:pt x="4390" y="2016"/>
                  </a:lnTo>
                  <a:lnTo>
                    <a:pt x="4408" y="3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9"/>
            <p:cNvSpPr/>
            <p:nvPr/>
          </p:nvSpPr>
          <p:spPr>
            <a:xfrm>
              <a:off x="3197975" y="3055775"/>
              <a:ext cx="632550" cy="954600"/>
            </a:xfrm>
            <a:custGeom>
              <a:avLst/>
              <a:gdLst/>
              <a:ahLst/>
              <a:cxnLst/>
              <a:rect l="l" t="t" r="r" b="b"/>
              <a:pathLst>
                <a:path w="25302" h="38184" extrusionOk="0">
                  <a:moveTo>
                    <a:pt x="12651" y="0"/>
                  </a:moveTo>
                  <a:cubicBezTo>
                    <a:pt x="12437" y="0"/>
                    <a:pt x="12241" y="0"/>
                    <a:pt x="12044" y="18"/>
                  </a:cubicBezTo>
                  <a:lnTo>
                    <a:pt x="11741" y="36"/>
                  </a:lnTo>
                  <a:lnTo>
                    <a:pt x="11491" y="54"/>
                  </a:lnTo>
                  <a:cubicBezTo>
                    <a:pt x="11366" y="71"/>
                    <a:pt x="11224" y="89"/>
                    <a:pt x="11099" y="107"/>
                  </a:cubicBezTo>
                  <a:lnTo>
                    <a:pt x="11009" y="107"/>
                  </a:lnTo>
                  <a:cubicBezTo>
                    <a:pt x="4711" y="928"/>
                    <a:pt x="0" y="6281"/>
                    <a:pt x="0" y="12633"/>
                  </a:cubicBezTo>
                  <a:lnTo>
                    <a:pt x="0" y="34115"/>
                  </a:lnTo>
                  <a:cubicBezTo>
                    <a:pt x="0" y="34311"/>
                    <a:pt x="0" y="34508"/>
                    <a:pt x="36" y="34686"/>
                  </a:cubicBezTo>
                  <a:cubicBezTo>
                    <a:pt x="54" y="34829"/>
                    <a:pt x="72" y="34972"/>
                    <a:pt x="90" y="35096"/>
                  </a:cubicBezTo>
                  <a:lnTo>
                    <a:pt x="108" y="35096"/>
                  </a:lnTo>
                  <a:cubicBezTo>
                    <a:pt x="232" y="35560"/>
                    <a:pt x="411" y="35989"/>
                    <a:pt x="661" y="36363"/>
                  </a:cubicBezTo>
                  <a:lnTo>
                    <a:pt x="607" y="36363"/>
                  </a:lnTo>
                  <a:cubicBezTo>
                    <a:pt x="1303" y="37487"/>
                    <a:pt x="2534" y="38183"/>
                    <a:pt x="3855" y="38183"/>
                  </a:cubicBezTo>
                  <a:lnTo>
                    <a:pt x="21412" y="38183"/>
                  </a:lnTo>
                  <a:cubicBezTo>
                    <a:pt x="21804" y="38183"/>
                    <a:pt x="22197" y="38130"/>
                    <a:pt x="22571" y="38005"/>
                  </a:cubicBezTo>
                  <a:lnTo>
                    <a:pt x="22679" y="37969"/>
                  </a:lnTo>
                  <a:cubicBezTo>
                    <a:pt x="22750" y="37933"/>
                    <a:pt x="22839" y="37916"/>
                    <a:pt x="22910" y="37880"/>
                  </a:cubicBezTo>
                  <a:cubicBezTo>
                    <a:pt x="24356" y="37273"/>
                    <a:pt x="25301" y="35864"/>
                    <a:pt x="25301" y="34294"/>
                  </a:cubicBezTo>
                  <a:lnTo>
                    <a:pt x="25301" y="12633"/>
                  </a:lnTo>
                  <a:cubicBezTo>
                    <a:pt x="25301" y="6084"/>
                    <a:pt x="20305" y="625"/>
                    <a:pt x="13775" y="54"/>
                  </a:cubicBezTo>
                  <a:lnTo>
                    <a:pt x="13650" y="54"/>
                  </a:lnTo>
                  <a:cubicBezTo>
                    <a:pt x="13507" y="36"/>
                    <a:pt x="13382" y="36"/>
                    <a:pt x="13240" y="18"/>
                  </a:cubicBezTo>
                  <a:cubicBezTo>
                    <a:pt x="13043" y="18"/>
                    <a:pt x="12847" y="0"/>
                    <a:pt x="1265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79" name="Google Shape;3279;p39"/>
            <p:cNvGrpSpPr/>
            <p:nvPr/>
          </p:nvGrpSpPr>
          <p:grpSpPr>
            <a:xfrm>
              <a:off x="3198650" y="3055775"/>
              <a:ext cx="633000" cy="1304750"/>
              <a:chOff x="3198650" y="3055775"/>
              <a:chExt cx="633000" cy="1304750"/>
            </a:xfrm>
          </p:grpSpPr>
          <p:sp>
            <p:nvSpPr>
              <p:cNvPr id="3280" name="Google Shape;3280;p39"/>
              <p:cNvSpPr/>
              <p:nvPr/>
            </p:nvSpPr>
            <p:spPr>
              <a:xfrm>
                <a:off x="3460050" y="4008575"/>
                <a:ext cx="110650" cy="351950"/>
              </a:xfrm>
              <a:custGeom>
                <a:avLst/>
                <a:gdLst/>
                <a:ahLst/>
                <a:cxnLst/>
                <a:rect l="l" t="t" r="r" b="b"/>
                <a:pathLst>
                  <a:path w="4426" h="14078" extrusionOk="0">
                    <a:moveTo>
                      <a:pt x="108" y="0"/>
                    </a:moveTo>
                    <a:lnTo>
                      <a:pt x="19" y="11901"/>
                    </a:lnTo>
                    <a:cubicBezTo>
                      <a:pt x="1" y="13097"/>
                      <a:pt x="964" y="14060"/>
                      <a:pt x="2160" y="14078"/>
                    </a:cubicBezTo>
                    <a:cubicBezTo>
                      <a:pt x="3337" y="14078"/>
                      <a:pt x="4319" y="13132"/>
                      <a:pt x="4337" y="11937"/>
                    </a:cubicBezTo>
                    <a:lnTo>
                      <a:pt x="4426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39"/>
              <p:cNvSpPr/>
              <p:nvPr/>
            </p:nvSpPr>
            <p:spPr>
              <a:xfrm>
                <a:off x="3462300" y="4008575"/>
                <a:ext cx="10840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1999" extrusionOk="0">
                    <a:moveTo>
                      <a:pt x="18" y="0"/>
                    </a:moveTo>
                    <a:lnTo>
                      <a:pt x="0" y="1981"/>
                    </a:lnTo>
                    <a:lnTo>
                      <a:pt x="4318" y="1998"/>
                    </a:lnTo>
                    <a:lnTo>
                      <a:pt x="4336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39"/>
              <p:cNvSpPr/>
              <p:nvPr/>
            </p:nvSpPr>
            <p:spPr>
              <a:xfrm>
                <a:off x="3479675" y="4083625"/>
                <a:ext cx="25900" cy="240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604" extrusionOk="0">
                    <a:moveTo>
                      <a:pt x="403" y="0"/>
                    </a:moveTo>
                    <a:cubicBezTo>
                      <a:pt x="233" y="0"/>
                      <a:pt x="72" y="131"/>
                      <a:pt x="72" y="335"/>
                    </a:cubicBezTo>
                    <a:lnTo>
                      <a:pt x="1" y="8542"/>
                    </a:lnTo>
                    <a:cubicBezTo>
                      <a:pt x="1" y="8899"/>
                      <a:pt x="144" y="9238"/>
                      <a:pt x="376" y="9506"/>
                    </a:cubicBezTo>
                    <a:cubicBezTo>
                      <a:pt x="449" y="9574"/>
                      <a:pt x="535" y="9604"/>
                      <a:pt x="618" y="9604"/>
                    </a:cubicBezTo>
                    <a:cubicBezTo>
                      <a:pt x="798" y="9604"/>
                      <a:pt x="965" y="9463"/>
                      <a:pt x="965" y="9256"/>
                    </a:cubicBezTo>
                    <a:lnTo>
                      <a:pt x="1036" y="1031"/>
                    </a:lnTo>
                    <a:cubicBezTo>
                      <a:pt x="1036" y="674"/>
                      <a:pt x="893" y="335"/>
                      <a:pt x="643" y="103"/>
                    </a:cubicBezTo>
                    <a:cubicBezTo>
                      <a:pt x="573" y="32"/>
                      <a:pt x="487" y="0"/>
                      <a:pt x="403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39"/>
              <p:cNvSpPr/>
              <p:nvPr/>
            </p:nvSpPr>
            <p:spPr>
              <a:xfrm>
                <a:off x="3198650" y="3055775"/>
                <a:ext cx="633000" cy="954600"/>
              </a:xfrm>
              <a:custGeom>
                <a:avLst/>
                <a:gdLst/>
                <a:ahLst/>
                <a:cxnLst/>
                <a:rect l="l" t="t" r="r" b="b"/>
                <a:pathLst>
                  <a:path w="25320" h="38184" extrusionOk="0">
                    <a:moveTo>
                      <a:pt x="12615" y="0"/>
                    </a:moveTo>
                    <a:cubicBezTo>
                      <a:pt x="5657" y="0"/>
                      <a:pt x="1" y="5656"/>
                      <a:pt x="1" y="12615"/>
                    </a:cubicBezTo>
                    <a:lnTo>
                      <a:pt x="1" y="34115"/>
                    </a:lnTo>
                    <a:cubicBezTo>
                      <a:pt x="1" y="36363"/>
                      <a:pt x="1821" y="38183"/>
                      <a:pt x="4069" y="38183"/>
                    </a:cubicBezTo>
                    <a:lnTo>
                      <a:pt x="21430" y="38183"/>
                    </a:lnTo>
                    <a:cubicBezTo>
                      <a:pt x="23571" y="38183"/>
                      <a:pt x="25319" y="36453"/>
                      <a:pt x="25319" y="34294"/>
                    </a:cubicBezTo>
                    <a:lnTo>
                      <a:pt x="25319" y="12633"/>
                    </a:lnTo>
                    <a:cubicBezTo>
                      <a:pt x="25319" y="5656"/>
                      <a:pt x="19663" y="0"/>
                      <a:pt x="126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39"/>
              <p:cNvSpPr/>
              <p:nvPr/>
            </p:nvSpPr>
            <p:spPr>
              <a:xfrm>
                <a:off x="3213825" y="3889450"/>
                <a:ext cx="616475" cy="120925"/>
              </a:xfrm>
              <a:custGeom>
                <a:avLst/>
                <a:gdLst/>
                <a:ahLst/>
                <a:cxnLst/>
                <a:rect l="l" t="t" r="r" b="b"/>
                <a:pathLst>
                  <a:path w="24659" h="4837" extrusionOk="0">
                    <a:moveTo>
                      <a:pt x="24659" y="1"/>
                    </a:moveTo>
                    <a:cubicBezTo>
                      <a:pt x="16540" y="1732"/>
                      <a:pt x="8297" y="2749"/>
                      <a:pt x="0" y="3016"/>
                    </a:cubicBezTo>
                    <a:cubicBezTo>
                      <a:pt x="696" y="4140"/>
                      <a:pt x="1927" y="4836"/>
                      <a:pt x="3248" y="4836"/>
                    </a:cubicBezTo>
                    <a:lnTo>
                      <a:pt x="20805" y="4836"/>
                    </a:lnTo>
                    <a:cubicBezTo>
                      <a:pt x="22928" y="4836"/>
                      <a:pt x="24641" y="3123"/>
                      <a:pt x="24659" y="1000"/>
                    </a:cubicBezTo>
                    <a:lnTo>
                      <a:pt x="246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9"/>
              <p:cNvSpPr/>
              <p:nvPr/>
            </p:nvSpPr>
            <p:spPr>
              <a:xfrm>
                <a:off x="3200000" y="3309125"/>
                <a:ext cx="630750" cy="2096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8387" extrusionOk="0">
                    <a:moveTo>
                      <a:pt x="24980" y="1"/>
                    </a:moveTo>
                    <a:cubicBezTo>
                      <a:pt x="17424" y="2564"/>
                      <a:pt x="9506" y="3853"/>
                      <a:pt x="1551" y="3853"/>
                    </a:cubicBezTo>
                    <a:cubicBezTo>
                      <a:pt x="1034" y="3853"/>
                      <a:pt x="517" y="3848"/>
                      <a:pt x="0" y="3837"/>
                    </a:cubicBezTo>
                    <a:lnTo>
                      <a:pt x="0" y="6049"/>
                    </a:lnTo>
                    <a:cubicBezTo>
                      <a:pt x="8440" y="6353"/>
                      <a:pt x="16861" y="7138"/>
                      <a:pt x="25230" y="8387"/>
                    </a:cubicBezTo>
                    <a:lnTo>
                      <a:pt x="25230" y="2481"/>
                    </a:lnTo>
                    <a:cubicBezTo>
                      <a:pt x="25230" y="1642"/>
                      <a:pt x="25140" y="821"/>
                      <a:pt x="24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9"/>
              <p:cNvSpPr/>
              <p:nvPr/>
            </p:nvSpPr>
            <p:spPr>
              <a:xfrm>
                <a:off x="3199550" y="3492025"/>
                <a:ext cx="630750" cy="160250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6410" extrusionOk="0">
                    <a:moveTo>
                      <a:pt x="0" y="0"/>
                    </a:moveTo>
                    <a:lnTo>
                      <a:pt x="0" y="6316"/>
                    </a:lnTo>
                    <a:cubicBezTo>
                      <a:pt x="1548" y="6379"/>
                      <a:pt x="3096" y="6410"/>
                      <a:pt x="4643" y="6410"/>
                    </a:cubicBezTo>
                    <a:cubicBezTo>
                      <a:pt x="11537" y="6410"/>
                      <a:pt x="18425" y="5795"/>
                      <a:pt x="25230" y="4586"/>
                    </a:cubicBezTo>
                    <a:lnTo>
                      <a:pt x="25230" y="2373"/>
                    </a:lnTo>
                    <a:cubicBezTo>
                      <a:pt x="16862" y="1106"/>
                      <a:pt x="8440" y="30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39"/>
              <p:cNvSpPr/>
              <p:nvPr/>
            </p:nvSpPr>
            <p:spPr>
              <a:xfrm>
                <a:off x="3199550" y="3639225"/>
                <a:ext cx="630750" cy="120900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4836" extrusionOk="0">
                    <a:moveTo>
                      <a:pt x="25230" y="0"/>
                    </a:moveTo>
                    <a:cubicBezTo>
                      <a:pt x="18452" y="1190"/>
                      <a:pt x="11592" y="1790"/>
                      <a:pt x="4726" y="1790"/>
                    </a:cubicBezTo>
                    <a:cubicBezTo>
                      <a:pt x="3151" y="1790"/>
                      <a:pt x="1575" y="1759"/>
                      <a:pt x="0" y="1695"/>
                    </a:cubicBezTo>
                    <a:lnTo>
                      <a:pt x="0" y="3462"/>
                    </a:lnTo>
                    <a:cubicBezTo>
                      <a:pt x="2251" y="3323"/>
                      <a:pt x="4505" y="3254"/>
                      <a:pt x="6759" y="3254"/>
                    </a:cubicBezTo>
                    <a:cubicBezTo>
                      <a:pt x="12941" y="3254"/>
                      <a:pt x="19124" y="3776"/>
                      <a:pt x="25230" y="4836"/>
                    </a:cubicBezTo>
                    <a:lnTo>
                      <a:pt x="252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39"/>
              <p:cNvSpPr/>
              <p:nvPr/>
            </p:nvSpPr>
            <p:spPr>
              <a:xfrm>
                <a:off x="3212475" y="3055775"/>
                <a:ext cx="500075" cy="225725"/>
              </a:xfrm>
              <a:custGeom>
                <a:avLst/>
                <a:gdLst/>
                <a:ahLst/>
                <a:cxnLst/>
                <a:rect l="l" t="t" r="r" b="b"/>
                <a:pathLst>
                  <a:path w="20003" h="9029" extrusionOk="0">
                    <a:moveTo>
                      <a:pt x="12116" y="0"/>
                    </a:moveTo>
                    <a:cubicBezTo>
                      <a:pt x="6513" y="0"/>
                      <a:pt x="1589" y="3658"/>
                      <a:pt x="1" y="9028"/>
                    </a:cubicBezTo>
                    <a:cubicBezTo>
                      <a:pt x="6977" y="8118"/>
                      <a:pt x="13757" y="6013"/>
                      <a:pt x="20002" y="2783"/>
                    </a:cubicBezTo>
                    <a:cubicBezTo>
                      <a:pt x="17772" y="981"/>
                      <a:pt x="14989" y="0"/>
                      <a:pt x="12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9"/>
              <p:cNvSpPr/>
              <p:nvPr/>
            </p:nvSpPr>
            <p:spPr>
              <a:xfrm>
                <a:off x="3199550" y="3148100"/>
                <a:ext cx="616925" cy="225250"/>
              </a:xfrm>
              <a:custGeom>
                <a:avLst/>
                <a:gdLst/>
                <a:ahLst/>
                <a:cxnLst/>
                <a:rect l="l" t="t" r="r" b="b"/>
                <a:pathLst>
                  <a:path w="24677" h="9010" extrusionOk="0">
                    <a:moveTo>
                      <a:pt x="21536" y="0"/>
                    </a:moveTo>
                    <a:cubicBezTo>
                      <a:pt x="14881" y="3480"/>
                      <a:pt x="7655" y="5728"/>
                      <a:pt x="214" y="6638"/>
                    </a:cubicBezTo>
                    <a:cubicBezTo>
                      <a:pt x="72" y="7387"/>
                      <a:pt x="0" y="8155"/>
                      <a:pt x="0" y="8904"/>
                    </a:cubicBezTo>
                    <a:lnTo>
                      <a:pt x="0" y="8993"/>
                    </a:lnTo>
                    <a:cubicBezTo>
                      <a:pt x="512" y="9004"/>
                      <a:pt x="1024" y="9009"/>
                      <a:pt x="1536" y="9009"/>
                    </a:cubicBezTo>
                    <a:cubicBezTo>
                      <a:pt x="9404" y="9009"/>
                      <a:pt x="17221" y="7722"/>
                      <a:pt x="24677" y="5193"/>
                    </a:cubicBezTo>
                    <a:cubicBezTo>
                      <a:pt x="24070" y="3230"/>
                      <a:pt x="23000" y="1446"/>
                      <a:pt x="215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9"/>
              <p:cNvSpPr/>
              <p:nvPr/>
            </p:nvSpPr>
            <p:spPr>
              <a:xfrm>
                <a:off x="3199550" y="3752475"/>
                <a:ext cx="630750" cy="18072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7229" extrusionOk="0">
                    <a:moveTo>
                      <a:pt x="6792" y="1"/>
                    </a:moveTo>
                    <a:cubicBezTo>
                      <a:pt x="4527" y="1"/>
                      <a:pt x="2262" y="73"/>
                      <a:pt x="0" y="216"/>
                    </a:cubicBezTo>
                    <a:lnTo>
                      <a:pt x="0" y="6479"/>
                    </a:lnTo>
                    <a:cubicBezTo>
                      <a:pt x="0" y="6729"/>
                      <a:pt x="18" y="6979"/>
                      <a:pt x="72" y="7228"/>
                    </a:cubicBezTo>
                    <a:cubicBezTo>
                      <a:pt x="8529" y="6997"/>
                      <a:pt x="16951" y="5962"/>
                      <a:pt x="25230" y="4177"/>
                    </a:cubicBezTo>
                    <a:lnTo>
                      <a:pt x="25230" y="1590"/>
                    </a:lnTo>
                    <a:cubicBezTo>
                      <a:pt x="19135" y="533"/>
                      <a:pt x="12963" y="1"/>
                      <a:pt x="6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9"/>
              <p:cNvSpPr/>
              <p:nvPr/>
            </p:nvSpPr>
            <p:spPr>
              <a:xfrm>
                <a:off x="3310625" y="3461675"/>
                <a:ext cx="148550" cy="417550"/>
              </a:xfrm>
              <a:custGeom>
                <a:avLst/>
                <a:gdLst/>
                <a:ahLst/>
                <a:cxnLst/>
                <a:rect l="l" t="t" r="r" b="b"/>
                <a:pathLst>
                  <a:path w="5942" h="16702" extrusionOk="0">
                    <a:moveTo>
                      <a:pt x="4015" y="1"/>
                    </a:moveTo>
                    <a:lnTo>
                      <a:pt x="1820" y="19"/>
                    </a:lnTo>
                    <a:cubicBezTo>
                      <a:pt x="821" y="19"/>
                      <a:pt x="0" y="857"/>
                      <a:pt x="18" y="1856"/>
                    </a:cubicBezTo>
                    <a:lnTo>
                      <a:pt x="107" y="15024"/>
                    </a:lnTo>
                    <a:cubicBezTo>
                      <a:pt x="107" y="15952"/>
                      <a:pt x="874" y="16702"/>
                      <a:pt x="1802" y="16702"/>
                    </a:cubicBezTo>
                    <a:lnTo>
                      <a:pt x="3194" y="16702"/>
                    </a:lnTo>
                    <a:cubicBezTo>
                      <a:pt x="4728" y="16684"/>
                      <a:pt x="5942" y="15435"/>
                      <a:pt x="5942" y="13918"/>
                    </a:cubicBezTo>
                    <a:lnTo>
                      <a:pt x="5853" y="1821"/>
                    </a:lnTo>
                    <a:cubicBezTo>
                      <a:pt x="5835" y="804"/>
                      <a:pt x="5014" y="1"/>
                      <a:pt x="4015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9"/>
              <p:cNvSpPr/>
              <p:nvPr/>
            </p:nvSpPr>
            <p:spPr>
              <a:xfrm>
                <a:off x="3295900" y="3208500"/>
                <a:ext cx="146775" cy="194325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7773" extrusionOk="0">
                    <a:moveTo>
                      <a:pt x="3578" y="0"/>
                    </a:moveTo>
                    <a:cubicBezTo>
                      <a:pt x="2995" y="0"/>
                      <a:pt x="2404" y="230"/>
                      <a:pt x="1945" y="743"/>
                    </a:cubicBezTo>
                    <a:cubicBezTo>
                      <a:pt x="696" y="2152"/>
                      <a:pt x="0" y="3972"/>
                      <a:pt x="18" y="5863"/>
                    </a:cubicBezTo>
                    <a:cubicBezTo>
                      <a:pt x="18" y="6934"/>
                      <a:pt x="892" y="7773"/>
                      <a:pt x="1963" y="7773"/>
                    </a:cubicBezTo>
                    <a:lnTo>
                      <a:pt x="3944" y="7755"/>
                    </a:lnTo>
                    <a:cubicBezTo>
                      <a:pt x="5014" y="7755"/>
                      <a:pt x="5871" y="6880"/>
                      <a:pt x="5853" y="5828"/>
                    </a:cubicBezTo>
                    <a:lnTo>
                      <a:pt x="5835" y="2224"/>
                    </a:lnTo>
                    <a:cubicBezTo>
                      <a:pt x="5823" y="878"/>
                      <a:pt x="4717" y="0"/>
                      <a:pt x="3578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93" name="Google Shape;3293;p39"/>
          <p:cNvGrpSpPr/>
          <p:nvPr/>
        </p:nvGrpSpPr>
        <p:grpSpPr>
          <a:xfrm rot="829533">
            <a:off x="389584" y="197378"/>
            <a:ext cx="523529" cy="1418237"/>
            <a:chOff x="5504825" y="1499000"/>
            <a:chExt cx="512100" cy="1387275"/>
          </a:xfrm>
        </p:grpSpPr>
        <p:sp>
          <p:nvSpPr>
            <p:cNvPr id="3294" name="Google Shape;3294;p39"/>
            <p:cNvSpPr/>
            <p:nvPr/>
          </p:nvSpPr>
          <p:spPr>
            <a:xfrm>
              <a:off x="5504825" y="1499000"/>
              <a:ext cx="512100" cy="1387275"/>
            </a:xfrm>
            <a:custGeom>
              <a:avLst/>
              <a:gdLst/>
              <a:ahLst/>
              <a:cxnLst/>
              <a:rect l="l" t="t" r="r" b="b"/>
              <a:pathLst>
                <a:path w="20484" h="55491" extrusionOk="0">
                  <a:moveTo>
                    <a:pt x="4250" y="0"/>
                  </a:moveTo>
                  <a:cubicBezTo>
                    <a:pt x="2034" y="0"/>
                    <a:pt x="232" y="1796"/>
                    <a:pt x="214" y="4015"/>
                  </a:cubicBezTo>
                  <a:lnTo>
                    <a:pt x="161" y="11205"/>
                  </a:lnTo>
                  <a:lnTo>
                    <a:pt x="72" y="22928"/>
                  </a:lnTo>
                  <a:lnTo>
                    <a:pt x="0" y="34294"/>
                  </a:lnTo>
                  <a:cubicBezTo>
                    <a:pt x="0" y="34401"/>
                    <a:pt x="0" y="34526"/>
                    <a:pt x="18" y="34651"/>
                  </a:cubicBezTo>
                  <a:cubicBezTo>
                    <a:pt x="196" y="36738"/>
                    <a:pt x="1909" y="38344"/>
                    <a:pt x="3997" y="38362"/>
                  </a:cubicBezTo>
                  <a:lnTo>
                    <a:pt x="7922" y="38380"/>
                  </a:lnTo>
                  <a:lnTo>
                    <a:pt x="7869" y="44821"/>
                  </a:lnTo>
                  <a:cubicBezTo>
                    <a:pt x="7887" y="46052"/>
                    <a:pt x="7583" y="47283"/>
                    <a:pt x="7030" y="48389"/>
                  </a:cubicBezTo>
                  <a:cubicBezTo>
                    <a:pt x="6638" y="49157"/>
                    <a:pt x="6424" y="50013"/>
                    <a:pt x="6424" y="50887"/>
                  </a:cubicBezTo>
                  <a:cubicBezTo>
                    <a:pt x="6406" y="53421"/>
                    <a:pt x="7976" y="55473"/>
                    <a:pt x="9974" y="55491"/>
                  </a:cubicBezTo>
                  <a:cubicBezTo>
                    <a:pt x="9983" y="55491"/>
                    <a:pt x="9991" y="55491"/>
                    <a:pt x="10000" y="55491"/>
                  </a:cubicBezTo>
                  <a:cubicBezTo>
                    <a:pt x="11969" y="55491"/>
                    <a:pt x="13578" y="53464"/>
                    <a:pt x="13596" y="50941"/>
                  </a:cubicBezTo>
                  <a:cubicBezTo>
                    <a:pt x="13596" y="50067"/>
                    <a:pt x="13418" y="49210"/>
                    <a:pt x="13025" y="48425"/>
                  </a:cubicBezTo>
                  <a:cubicBezTo>
                    <a:pt x="12472" y="47319"/>
                    <a:pt x="12205" y="46088"/>
                    <a:pt x="12222" y="44839"/>
                  </a:cubicBezTo>
                  <a:lnTo>
                    <a:pt x="12276" y="38415"/>
                  </a:lnTo>
                  <a:lnTo>
                    <a:pt x="16201" y="38433"/>
                  </a:lnTo>
                  <a:cubicBezTo>
                    <a:pt x="16212" y="38433"/>
                    <a:pt x="16223" y="38433"/>
                    <a:pt x="16234" y="38433"/>
                  </a:cubicBezTo>
                  <a:cubicBezTo>
                    <a:pt x="18449" y="38433"/>
                    <a:pt x="20252" y="36638"/>
                    <a:pt x="20252" y="34419"/>
                  </a:cubicBezTo>
                  <a:lnTo>
                    <a:pt x="20323" y="25051"/>
                  </a:lnTo>
                  <a:lnTo>
                    <a:pt x="20412" y="13329"/>
                  </a:lnTo>
                  <a:lnTo>
                    <a:pt x="20484" y="4158"/>
                  </a:lnTo>
                  <a:cubicBezTo>
                    <a:pt x="20484" y="1927"/>
                    <a:pt x="18699" y="107"/>
                    <a:pt x="16469" y="90"/>
                  </a:cubicBezTo>
                  <a:lnTo>
                    <a:pt x="4282" y="0"/>
                  </a:lnTo>
                  <a:cubicBezTo>
                    <a:pt x="4271" y="0"/>
                    <a:pt x="4260" y="0"/>
                    <a:pt x="425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5" name="Google Shape;3295;p39"/>
            <p:cNvGrpSpPr/>
            <p:nvPr/>
          </p:nvGrpSpPr>
          <p:grpSpPr>
            <a:xfrm>
              <a:off x="5504825" y="1499450"/>
              <a:ext cx="512100" cy="1386825"/>
              <a:chOff x="5504825" y="1499450"/>
              <a:chExt cx="512100" cy="1386825"/>
            </a:xfrm>
          </p:grpSpPr>
          <p:sp>
            <p:nvSpPr>
              <p:cNvPr id="3296" name="Google Shape;3296;p39"/>
              <p:cNvSpPr/>
              <p:nvPr/>
            </p:nvSpPr>
            <p:spPr>
              <a:xfrm>
                <a:off x="5664950" y="2458475"/>
                <a:ext cx="179800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17112" extrusionOk="0">
                    <a:moveTo>
                      <a:pt x="1517" y="1"/>
                    </a:moveTo>
                    <a:lnTo>
                      <a:pt x="1464" y="6442"/>
                    </a:lnTo>
                    <a:cubicBezTo>
                      <a:pt x="1482" y="7673"/>
                      <a:pt x="1178" y="8904"/>
                      <a:pt x="625" y="10010"/>
                    </a:cubicBezTo>
                    <a:cubicBezTo>
                      <a:pt x="233" y="10778"/>
                      <a:pt x="19" y="11634"/>
                      <a:pt x="19" y="12508"/>
                    </a:cubicBezTo>
                    <a:cubicBezTo>
                      <a:pt x="1" y="15042"/>
                      <a:pt x="1571" y="17094"/>
                      <a:pt x="3569" y="17112"/>
                    </a:cubicBezTo>
                    <a:cubicBezTo>
                      <a:pt x="3578" y="17112"/>
                      <a:pt x="3586" y="17112"/>
                      <a:pt x="3595" y="17112"/>
                    </a:cubicBezTo>
                    <a:cubicBezTo>
                      <a:pt x="5564" y="17112"/>
                      <a:pt x="7173" y="15085"/>
                      <a:pt x="7191" y="12562"/>
                    </a:cubicBezTo>
                    <a:cubicBezTo>
                      <a:pt x="7191" y="11688"/>
                      <a:pt x="7013" y="10831"/>
                      <a:pt x="6620" y="10046"/>
                    </a:cubicBezTo>
                    <a:cubicBezTo>
                      <a:pt x="6067" y="8940"/>
                      <a:pt x="5800" y="7709"/>
                      <a:pt x="5817" y="6478"/>
                    </a:cubicBezTo>
                    <a:lnTo>
                      <a:pt x="5871" y="36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9"/>
              <p:cNvSpPr/>
              <p:nvPr/>
            </p:nvSpPr>
            <p:spPr>
              <a:xfrm>
                <a:off x="5702425" y="2458475"/>
                <a:ext cx="109300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2160" extrusionOk="0">
                    <a:moveTo>
                      <a:pt x="18" y="1"/>
                    </a:moveTo>
                    <a:lnTo>
                      <a:pt x="0" y="2124"/>
                    </a:lnTo>
                    <a:lnTo>
                      <a:pt x="4354" y="2160"/>
                    </a:lnTo>
                    <a:lnTo>
                      <a:pt x="4372" y="36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9"/>
              <p:cNvSpPr/>
              <p:nvPr/>
            </p:nvSpPr>
            <p:spPr>
              <a:xfrm>
                <a:off x="5693950" y="2717550"/>
                <a:ext cx="58700" cy="138025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5521" extrusionOk="0">
                    <a:moveTo>
                      <a:pt x="776" y="1"/>
                    </a:moveTo>
                    <a:cubicBezTo>
                      <a:pt x="663" y="1"/>
                      <a:pt x="548" y="60"/>
                      <a:pt x="482" y="183"/>
                    </a:cubicBezTo>
                    <a:cubicBezTo>
                      <a:pt x="179" y="789"/>
                      <a:pt x="0" y="1467"/>
                      <a:pt x="18" y="2163"/>
                    </a:cubicBezTo>
                    <a:cubicBezTo>
                      <a:pt x="18" y="3751"/>
                      <a:pt x="803" y="5143"/>
                      <a:pt x="1874" y="5500"/>
                    </a:cubicBezTo>
                    <a:cubicBezTo>
                      <a:pt x="1911" y="5514"/>
                      <a:pt x="1948" y="5521"/>
                      <a:pt x="1985" y="5521"/>
                    </a:cubicBezTo>
                    <a:cubicBezTo>
                      <a:pt x="2178" y="5521"/>
                      <a:pt x="2347" y="5338"/>
                      <a:pt x="2302" y="5143"/>
                    </a:cubicBezTo>
                    <a:cubicBezTo>
                      <a:pt x="1963" y="3484"/>
                      <a:pt x="1553" y="1842"/>
                      <a:pt x="1089" y="236"/>
                    </a:cubicBezTo>
                    <a:cubicBezTo>
                      <a:pt x="1041" y="82"/>
                      <a:pt x="909" y="1"/>
                      <a:pt x="77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39"/>
              <p:cNvSpPr/>
              <p:nvPr/>
            </p:nvSpPr>
            <p:spPr>
              <a:xfrm>
                <a:off x="5508825" y="1499450"/>
                <a:ext cx="492925" cy="280150"/>
              </a:xfrm>
              <a:custGeom>
                <a:avLst/>
                <a:gdLst/>
                <a:ahLst/>
                <a:cxnLst/>
                <a:rect l="l" t="t" r="r" b="b"/>
                <a:pathLst>
                  <a:path w="19717" h="11206" extrusionOk="0">
                    <a:moveTo>
                      <a:pt x="4090" y="0"/>
                    </a:moveTo>
                    <a:cubicBezTo>
                      <a:pt x="1874" y="0"/>
                      <a:pt x="72" y="1795"/>
                      <a:pt x="54" y="4015"/>
                    </a:cubicBezTo>
                    <a:lnTo>
                      <a:pt x="1" y="11205"/>
                    </a:lnTo>
                    <a:cubicBezTo>
                      <a:pt x="6942" y="9011"/>
                      <a:pt x="13579" y="5924"/>
                      <a:pt x="19717" y="2016"/>
                    </a:cubicBezTo>
                    <a:cubicBezTo>
                      <a:pt x="18985" y="839"/>
                      <a:pt x="17701" y="107"/>
                      <a:pt x="16309" y="89"/>
                    </a:cubicBezTo>
                    <a:lnTo>
                      <a:pt x="4122" y="0"/>
                    </a:lnTo>
                    <a:cubicBezTo>
                      <a:pt x="4111" y="0"/>
                      <a:pt x="4100" y="0"/>
                      <a:pt x="40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39"/>
              <p:cNvSpPr/>
              <p:nvPr/>
            </p:nvSpPr>
            <p:spPr>
              <a:xfrm>
                <a:off x="5505250" y="2125725"/>
                <a:ext cx="507650" cy="334575"/>
              </a:xfrm>
              <a:custGeom>
                <a:avLst/>
                <a:gdLst/>
                <a:ahLst/>
                <a:cxnLst/>
                <a:rect l="l" t="t" r="r" b="b"/>
                <a:pathLst>
                  <a:path w="20306" h="13383" extrusionOk="0">
                    <a:moveTo>
                      <a:pt x="20306" y="0"/>
                    </a:moveTo>
                    <a:cubicBezTo>
                      <a:pt x="13990" y="4086"/>
                      <a:pt x="7174" y="7316"/>
                      <a:pt x="1" y="9582"/>
                    </a:cubicBezTo>
                    <a:cubicBezTo>
                      <a:pt x="162" y="11669"/>
                      <a:pt x="1892" y="13275"/>
                      <a:pt x="3980" y="13293"/>
                    </a:cubicBezTo>
                    <a:lnTo>
                      <a:pt x="16184" y="13382"/>
                    </a:lnTo>
                    <a:cubicBezTo>
                      <a:pt x="18415" y="13382"/>
                      <a:pt x="20235" y="11598"/>
                      <a:pt x="20235" y="9368"/>
                    </a:cubicBezTo>
                    <a:lnTo>
                      <a:pt x="203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9"/>
              <p:cNvSpPr/>
              <p:nvPr/>
            </p:nvSpPr>
            <p:spPr>
              <a:xfrm>
                <a:off x="5507050" y="1549850"/>
                <a:ext cx="509875" cy="522800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20912" extrusionOk="0">
                    <a:moveTo>
                      <a:pt x="19788" y="0"/>
                    </a:moveTo>
                    <a:cubicBezTo>
                      <a:pt x="13650" y="3908"/>
                      <a:pt x="7013" y="6995"/>
                      <a:pt x="72" y="9189"/>
                    </a:cubicBezTo>
                    <a:lnTo>
                      <a:pt x="0" y="20912"/>
                    </a:lnTo>
                    <a:cubicBezTo>
                      <a:pt x="7173" y="18646"/>
                      <a:pt x="14007" y="15416"/>
                      <a:pt x="20323" y="11330"/>
                    </a:cubicBezTo>
                    <a:lnTo>
                      <a:pt x="20395" y="2141"/>
                    </a:lnTo>
                    <a:cubicBezTo>
                      <a:pt x="20395" y="1392"/>
                      <a:pt x="20180" y="643"/>
                      <a:pt x="197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9"/>
              <p:cNvSpPr/>
              <p:nvPr/>
            </p:nvSpPr>
            <p:spPr>
              <a:xfrm>
                <a:off x="5504825" y="1832650"/>
                <a:ext cx="510325" cy="532625"/>
              </a:xfrm>
              <a:custGeom>
                <a:avLst/>
                <a:gdLst/>
                <a:ahLst/>
                <a:cxnLst/>
                <a:rect l="l" t="t" r="r" b="b"/>
                <a:pathLst>
                  <a:path w="20413" h="21305" extrusionOk="0">
                    <a:moveTo>
                      <a:pt x="20412" y="1"/>
                    </a:moveTo>
                    <a:cubicBezTo>
                      <a:pt x="14096" y="4087"/>
                      <a:pt x="7262" y="7316"/>
                      <a:pt x="89" y="9600"/>
                    </a:cubicBezTo>
                    <a:lnTo>
                      <a:pt x="0" y="20948"/>
                    </a:lnTo>
                    <a:cubicBezTo>
                      <a:pt x="0" y="21055"/>
                      <a:pt x="0" y="21180"/>
                      <a:pt x="18" y="21305"/>
                    </a:cubicBezTo>
                    <a:cubicBezTo>
                      <a:pt x="7191" y="19039"/>
                      <a:pt x="14007" y="15809"/>
                      <a:pt x="20323" y="11723"/>
                    </a:cubicBezTo>
                    <a:lnTo>
                      <a:pt x="204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9"/>
              <p:cNvSpPr/>
              <p:nvPr/>
            </p:nvSpPr>
            <p:spPr>
              <a:xfrm>
                <a:off x="5587425" y="1795875"/>
                <a:ext cx="123900" cy="5100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39"/>
              <p:cNvSpPr/>
              <p:nvPr/>
            </p:nvSpPr>
            <p:spPr>
              <a:xfrm>
                <a:off x="5585850" y="1556250"/>
                <a:ext cx="123900" cy="18330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05" name="Google Shape;3305;p39"/>
          <p:cNvGrpSpPr/>
          <p:nvPr/>
        </p:nvGrpSpPr>
        <p:grpSpPr>
          <a:xfrm>
            <a:off x="1257959" y="440539"/>
            <a:ext cx="409465" cy="405924"/>
            <a:chOff x="2733200" y="4036075"/>
            <a:chExt cx="588650" cy="583475"/>
          </a:xfrm>
        </p:grpSpPr>
        <p:sp>
          <p:nvSpPr>
            <p:cNvPr id="3306" name="Google Shape;3306;p39"/>
            <p:cNvSpPr/>
            <p:nvPr/>
          </p:nvSpPr>
          <p:spPr>
            <a:xfrm>
              <a:off x="2733200" y="4036075"/>
              <a:ext cx="588650" cy="583450"/>
            </a:xfrm>
            <a:custGeom>
              <a:avLst/>
              <a:gdLst/>
              <a:ahLst/>
              <a:cxnLst/>
              <a:rect l="l" t="t" r="r" b="b"/>
              <a:pathLst>
                <a:path w="23546" h="23338" extrusionOk="0">
                  <a:moveTo>
                    <a:pt x="7857" y="1"/>
                  </a:moveTo>
                  <a:cubicBezTo>
                    <a:pt x="6474" y="1"/>
                    <a:pt x="4947" y="612"/>
                    <a:pt x="3853" y="2202"/>
                  </a:cubicBezTo>
                  <a:cubicBezTo>
                    <a:pt x="1745" y="5297"/>
                    <a:pt x="2710" y="11858"/>
                    <a:pt x="2710" y="11858"/>
                  </a:cubicBezTo>
                  <a:cubicBezTo>
                    <a:pt x="2710" y="11858"/>
                    <a:pt x="1849" y="11565"/>
                    <a:pt x="1105" y="11565"/>
                  </a:cubicBezTo>
                  <a:cubicBezTo>
                    <a:pt x="516" y="11565"/>
                    <a:pt x="1" y="11748"/>
                    <a:pt x="43" y="12405"/>
                  </a:cubicBezTo>
                  <a:cubicBezTo>
                    <a:pt x="114" y="13382"/>
                    <a:pt x="400" y="15620"/>
                    <a:pt x="3496" y="19275"/>
                  </a:cubicBezTo>
                  <a:cubicBezTo>
                    <a:pt x="6186" y="22453"/>
                    <a:pt x="8436" y="23337"/>
                    <a:pt x="9893" y="23337"/>
                  </a:cubicBezTo>
                  <a:cubicBezTo>
                    <a:pt x="9932" y="23337"/>
                    <a:pt x="9970" y="23337"/>
                    <a:pt x="10008" y="23335"/>
                  </a:cubicBezTo>
                  <a:cubicBezTo>
                    <a:pt x="11056" y="23300"/>
                    <a:pt x="10425" y="20930"/>
                    <a:pt x="10425" y="20930"/>
                  </a:cubicBezTo>
                  <a:lnTo>
                    <a:pt x="10425" y="20930"/>
                  </a:lnTo>
                  <a:cubicBezTo>
                    <a:pt x="10425" y="20930"/>
                    <a:pt x="12311" y="21249"/>
                    <a:pt x="14602" y="21249"/>
                  </a:cubicBezTo>
                  <a:cubicBezTo>
                    <a:pt x="17418" y="21249"/>
                    <a:pt x="20847" y="20767"/>
                    <a:pt x="22141" y="18621"/>
                  </a:cubicBezTo>
                  <a:cubicBezTo>
                    <a:pt x="23546" y="16287"/>
                    <a:pt x="22748" y="14632"/>
                    <a:pt x="22057" y="13787"/>
                  </a:cubicBezTo>
                  <a:cubicBezTo>
                    <a:pt x="21867" y="13548"/>
                    <a:pt x="21641" y="13322"/>
                    <a:pt x="21403" y="13144"/>
                  </a:cubicBezTo>
                  <a:cubicBezTo>
                    <a:pt x="21438" y="13108"/>
                    <a:pt x="21462" y="13072"/>
                    <a:pt x="21498" y="13037"/>
                  </a:cubicBezTo>
                  <a:cubicBezTo>
                    <a:pt x="21831" y="12632"/>
                    <a:pt x="22796" y="11072"/>
                    <a:pt x="21438" y="8060"/>
                  </a:cubicBezTo>
                  <a:cubicBezTo>
                    <a:pt x="20533" y="6024"/>
                    <a:pt x="19021" y="5440"/>
                    <a:pt x="18378" y="5274"/>
                  </a:cubicBezTo>
                  <a:cubicBezTo>
                    <a:pt x="18283" y="5250"/>
                    <a:pt x="18176" y="5226"/>
                    <a:pt x="18069" y="5214"/>
                  </a:cubicBezTo>
                  <a:cubicBezTo>
                    <a:pt x="17997" y="4976"/>
                    <a:pt x="17902" y="4738"/>
                    <a:pt x="17807" y="4512"/>
                  </a:cubicBezTo>
                  <a:cubicBezTo>
                    <a:pt x="17474" y="3750"/>
                    <a:pt x="16807" y="2535"/>
                    <a:pt x="15700" y="1726"/>
                  </a:cubicBezTo>
                  <a:cubicBezTo>
                    <a:pt x="14801" y="1063"/>
                    <a:pt x="13864" y="862"/>
                    <a:pt x="13059" y="862"/>
                  </a:cubicBezTo>
                  <a:cubicBezTo>
                    <a:pt x="11825" y="862"/>
                    <a:pt x="10901" y="1333"/>
                    <a:pt x="10901" y="1333"/>
                  </a:cubicBezTo>
                  <a:cubicBezTo>
                    <a:pt x="10901" y="1333"/>
                    <a:pt x="10889" y="1309"/>
                    <a:pt x="10878" y="1297"/>
                  </a:cubicBezTo>
                  <a:cubicBezTo>
                    <a:pt x="10675" y="1035"/>
                    <a:pt x="10437" y="821"/>
                    <a:pt x="10163" y="642"/>
                  </a:cubicBezTo>
                  <a:cubicBezTo>
                    <a:pt x="9549" y="245"/>
                    <a:pt x="8732" y="1"/>
                    <a:pt x="785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9"/>
            <p:cNvSpPr/>
            <p:nvPr/>
          </p:nvSpPr>
          <p:spPr>
            <a:xfrm>
              <a:off x="2733200" y="4036150"/>
              <a:ext cx="588350" cy="583400"/>
            </a:xfrm>
            <a:custGeom>
              <a:avLst/>
              <a:gdLst/>
              <a:ahLst/>
              <a:cxnLst/>
              <a:rect l="l" t="t" r="r" b="b"/>
              <a:pathLst>
                <a:path w="23534" h="23336" extrusionOk="0">
                  <a:moveTo>
                    <a:pt x="7843" y="1"/>
                  </a:moveTo>
                  <a:cubicBezTo>
                    <a:pt x="6460" y="1"/>
                    <a:pt x="4938" y="616"/>
                    <a:pt x="3853" y="2211"/>
                  </a:cubicBezTo>
                  <a:cubicBezTo>
                    <a:pt x="1734" y="5294"/>
                    <a:pt x="2710" y="11855"/>
                    <a:pt x="2710" y="11855"/>
                  </a:cubicBezTo>
                  <a:cubicBezTo>
                    <a:pt x="2710" y="11855"/>
                    <a:pt x="1849" y="11562"/>
                    <a:pt x="1105" y="11562"/>
                  </a:cubicBezTo>
                  <a:cubicBezTo>
                    <a:pt x="516" y="11562"/>
                    <a:pt x="1" y="11745"/>
                    <a:pt x="43" y="12402"/>
                  </a:cubicBezTo>
                  <a:cubicBezTo>
                    <a:pt x="102" y="13379"/>
                    <a:pt x="400" y="15617"/>
                    <a:pt x="3484" y="19272"/>
                  </a:cubicBezTo>
                  <a:cubicBezTo>
                    <a:pt x="6170" y="22431"/>
                    <a:pt x="8399" y="23335"/>
                    <a:pt x="9867" y="23335"/>
                  </a:cubicBezTo>
                  <a:cubicBezTo>
                    <a:pt x="9915" y="23335"/>
                    <a:pt x="9962" y="23334"/>
                    <a:pt x="10008" y="23332"/>
                  </a:cubicBezTo>
                  <a:cubicBezTo>
                    <a:pt x="11044" y="23297"/>
                    <a:pt x="10425" y="20927"/>
                    <a:pt x="10425" y="20927"/>
                  </a:cubicBezTo>
                  <a:lnTo>
                    <a:pt x="10425" y="20927"/>
                  </a:lnTo>
                  <a:cubicBezTo>
                    <a:pt x="10425" y="20927"/>
                    <a:pt x="12311" y="21246"/>
                    <a:pt x="14602" y="21246"/>
                  </a:cubicBezTo>
                  <a:cubicBezTo>
                    <a:pt x="17418" y="21246"/>
                    <a:pt x="20847" y="20764"/>
                    <a:pt x="22141" y="18618"/>
                  </a:cubicBezTo>
                  <a:cubicBezTo>
                    <a:pt x="23534" y="16296"/>
                    <a:pt x="22748" y="14629"/>
                    <a:pt x="22057" y="13784"/>
                  </a:cubicBezTo>
                  <a:cubicBezTo>
                    <a:pt x="20478" y="14442"/>
                    <a:pt x="18574" y="14739"/>
                    <a:pt x="16695" y="14739"/>
                  </a:cubicBezTo>
                  <a:cubicBezTo>
                    <a:pt x="14836" y="14739"/>
                    <a:pt x="13001" y="14448"/>
                    <a:pt x="11532" y="13926"/>
                  </a:cubicBezTo>
                  <a:cubicBezTo>
                    <a:pt x="11452" y="13903"/>
                    <a:pt x="11415" y="13724"/>
                    <a:pt x="11522" y="13724"/>
                  </a:cubicBezTo>
                  <a:cubicBezTo>
                    <a:pt x="11525" y="13724"/>
                    <a:pt x="11529" y="13724"/>
                    <a:pt x="11532" y="13724"/>
                  </a:cubicBezTo>
                  <a:cubicBezTo>
                    <a:pt x="12009" y="13734"/>
                    <a:pt x="12485" y="13740"/>
                    <a:pt x="12960" y="13740"/>
                  </a:cubicBezTo>
                  <a:cubicBezTo>
                    <a:pt x="15832" y="13740"/>
                    <a:pt x="18678" y="13544"/>
                    <a:pt x="21498" y="13034"/>
                  </a:cubicBezTo>
                  <a:cubicBezTo>
                    <a:pt x="21831" y="12629"/>
                    <a:pt x="22796" y="11069"/>
                    <a:pt x="21438" y="8057"/>
                  </a:cubicBezTo>
                  <a:cubicBezTo>
                    <a:pt x="20533" y="6021"/>
                    <a:pt x="19021" y="5437"/>
                    <a:pt x="18378" y="5271"/>
                  </a:cubicBezTo>
                  <a:cubicBezTo>
                    <a:pt x="15497" y="7104"/>
                    <a:pt x="13568" y="8545"/>
                    <a:pt x="10901" y="11105"/>
                  </a:cubicBezTo>
                  <a:cubicBezTo>
                    <a:pt x="10881" y="11125"/>
                    <a:pt x="10863" y="11133"/>
                    <a:pt x="10846" y="11133"/>
                  </a:cubicBezTo>
                  <a:cubicBezTo>
                    <a:pt x="10772" y="11133"/>
                    <a:pt x="10732" y="10970"/>
                    <a:pt x="10770" y="10902"/>
                  </a:cubicBezTo>
                  <a:cubicBezTo>
                    <a:pt x="11925" y="9093"/>
                    <a:pt x="12461" y="8473"/>
                    <a:pt x="14128" y="7140"/>
                  </a:cubicBezTo>
                  <a:cubicBezTo>
                    <a:pt x="15116" y="6342"/>
                    <a:pt x="16450" y="5187"/>
                    <a:pt x="17807" y="4509"/>
                  </a:cubicBezTo>
                  <a:cubicBezTo>
                    <a:pt x="17474" y="3747"/>
                    <a:pt x="16807" y="2532"/>
                    <a:pt x="15700" y="1723"/>
                  </a:cubicBezTo>
                  <a:cubicBezTo>
                    <a:pt x="14801" y="1060"/>
                    <a:pt x="13864" y="859"/>
                    <a:pt x="13059" y="859"/>
                  </a:cubicBezTo>
                  <a:cubicBezTo>
                    <a:pt x="11825" y="859"/>
                    <a:pt x="10901" y="1330"/>
                    <a:pt x="10901" y="1330"/>
                  </a:cubicBezTo>
                  <a:cubicBezTo>
                    <a:pt x="10901" y="1330"/>
                    <a:pt x="10889" y="1306"/>
                    <a:pt x="10878" y="1294"/>
                  </a:cubicBezTo>
                  <a:cubicBezTo>
                    <a:pt x="10092" y="2092"/>
                    <a:pt x="9342" y="2925"/>
                    <a:pt x="8639" y="3806"/>
                  </a:cubicBezTo>
                  <a:cubicBezTo>
                    <a:pt x="7901" y="4735"/>
                    <a:pt x="7472" y="5556"/>
                    <a:pt x="6984" y="6628"/>
                  </a:cubicBezTo>
                  <a:cubicBezTo>
                    <a:pt x="6770" y="7104"/>
                    <a:pt x="6603" y="7688"/>
                    <a:pt x="6270" y="8081"/>
                  </a:cubicBezTo>
                  <a:cubicBezTo>
                    <a:pt x="6260" y="8093"/>
                    <a:pt x="6250" y="8098"/>
                    <a:pt x="6241" y="8098"/>
                  </a:cubicBezTo>
                  <a:cubicBezTo>
                    <a:pt x="6204" y="8098"/>
                    <a:pt x="6175" y="8023"/>
                    <a:pt x="6175" y="7985"/>
                  </a:cubicBezTo>
                  <a:cubicBezTo>
                    <a:pt x="6460" y="6318"/>
                    <a:pt x="6877" y="4878"/>
                    <a:pt x="7818" y="3437"/>
                  </a:cubicBezTo>
                  <a:cubicBezTo>
                    <a:pt x="8294" y="2687"/>
                    <a:pt x="9175" y="1425"/>
                    <a:pt x="10163" y="651"/>
                  </a:cubicBezTo>
                  <a:cubicBezTo>
                    <a:pt x="9544" y="249"/>
                    <a:pt x="8721" y="1"/>
                    <a:pt x="7843" y="1"/>
                  </a:cubicBezTo>
                  <a:close/>
                </a:path>
              </a:pathLst>
            </a:custGeom>
            <a:solidFill>
              <a:srgbClr val="F0C47F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9"/>
            <p:cNvSpPr/>
            <p:nvPr/>
          </p:nvSpPr>
          <p:spPr>
            <a:xfrm>
              <a:off x="2887625" y="4052125"/>
              <a:ext cx="117525" cy="186500"/>
            </a:xfrm>
            <a:custGeom>
              <a:avLst/>
              <a:gdLst/>
              <a:ahLst/>
              <a:cxnLst/>
              <a:rect l="l" t="t" r="r" b="b"/>
              <a:pathLst>
                <a:path w="4701" h="7460" extrusionOk="0">
                  <a:moveTo>
                    <a:pt x="3986" y="0"/>
                  </a:moveTo>
                  <a:cubicBezTo>
                    <a:pt x="3010" y="786"/>
                    <a:pt x="2129" y="2048"/>
                    <a:pt x="1641" y="2798"/>
                  </a:cubicBezTo>
                  <a:cubicBezTo>
                    <a:pt x="700" y="4239"/>
                    <a:pt x="283" y="5679"/>
                    <a:pt x="9" y="7346"/>
                  </a:cubicBezTo>
                  <a:cubicBezTo>
                    <a:pt x="0" y="7384"/>
                    <a:pt x="28" y="7459"/>
                    <a:pt x="70" y="7459"/>
                  </a:cubicBezTo>
                  <a:cubicBezTo>
                    <a:pt x="80" y="7459"/>
                    <a:pt x="92" y="7454"/>
                    <a:pt x="105" y="7442"/>
                  </a:cubicBezTo>
                  <a:cubicBezTo>
                    <a:pt x="426" y="7049"/>
                    <a:pt x="605" y="6453"/>
                    <a:pt x="807" y="5989"/>
                  </a:cubicBezTo>
                  <a:cubicBezTo>
                    <a:pt x="1295" y="4917"/>
                    <a:pt x="1724" y="4096"/>
                    <a:pt x="2462" y="3167"/>
                  </a:cubicBezTo>
                  <a:cubicBezTo>
                    <a:pt x="3165" y="2286"/>
                    <a:pt x="3915" y="1453"/>
                    <a:pt x="4701" y="655"/>
                  </a:cubicBezTo>
                  <a:cubicBezTo>
                    <a:pt x="4498" y="393"/>
                    <a:pt x="4260" y="179"/>
                    <a:pt x="3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9"/>
            <p:cNvSpPr/>
            <p:nvPr/>
          </p:nvSpPr>
          <p:spPr>
            <a:xfrm>
              <a:off x="3001225" y="4148850"/>
              <a:ext cx="191450" cy="165625"/>
            </a:xfrm>
            <a:custGeom>
              <a:avLst/>
              <a:gdLst/>
              <a:ahLst/>
              <a:cxnLst/>
              <a:rect l="l" t="t" r="r" b="b"/>
              <a:pathLst>
                <a:path w="7658" h="6625" extrusionOk="0">
                  <a:moveTo>
                    <a:pt x="7086" y="1"/>
                  </a:moveTo>
                  <a:cubicBezTo>
                    <a:pt x="5729" y="679"/>
                    <a:pt x="4395" y="1834"/>
                    <a:pt x="3407" y="2632"/>
                  </a:cubicBezTo>
                  <a:cubicBezTo>
                    <a:pt x="1740" y="3965"/>
                    <a:pt x="1204" y="4585"/>
                    <a:pt x="49" y="6394"/>
                  </a:cubicBezTo>
                  <a:cubicBezTo>
                    <a:pt x="1" y="6462"/>
                    <a:pt x="47" y="6625"/>
                    <a:pt x="124" y="6625"/>
                  </a:cubicBezTo>
                  <a:cubicBezTo>
                    <a:pt x="141" y="6625"/>
                    <a:pt x="160" y="6617"/>
                    <a:pt x="180" y="6597"/>
                  </a:cubicBezTo>
                  <a:cubicBezTo>
                    <a:pt x="2835" y="4037"/>
                    <a:pt x="4776" y="2596"/>
                    <a:pt x="7657" y="763"/>
                  </a:cubicBezTo>
                  <a:cubicBezTo>
                    <a:pt x="7562" y="739"/>
                    <a:pt x="7455" y="715"/>
                    <a:pt x="7348" y="703"/>
                  </a:cubicBezTo>
                  <a:cubicBezTo>
                    <a:pt x="7276" y="465"/>
                    <a:pt x="7181" y="227"/>
                    <a:pt x="7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9"/>
            <p:cNvSpPr/>
            <p:nvPr/>
          </p:nvSpPr>
          <p:spPr>
            <a:xfrm>
              <a:off x="3018825" y="4361975"/>
              <a:ext cx="265825" cy="42675"/>
            </a:xfrm>
            <a:custGeom>
              <a:avLst/>
              <a:gdLst/>
              <a:ahLst/>
              <a:cxnLst/>
              <a:rect l="l" t="t" r="r" b="b"/>
              <a:pathLst>
                <a:path w="10633" h="1707" extrusionOk="0">
                  <a:moveTo>
                    <a:pt x="10073" y="1"/>
                  </a:moveTo>
                  <a:cubicBezTo>
                    <a:pt x="7253" y="511"/>
                    <a:pt x="4398" y="707"/>
                    <a:pt x="1531" y="707"/>
                  </a:cubicBezTo>
                  <a:cubicBezTo>
                    <a:pt x="1057" y="707"/>
                    <a:pt x="582" y="701"/>
                    <a:pt x="107" y="691"/>
                  </a:cubicBezTo>
                  <a:cubicBezTo>
                    <a:pt x="0" y="691"/>
                    <a:pt x="24" y="870"/>
                    <a:pt x="107" y="893"/>
                  </a:cubicBezTo>
                  <a:cubicBezTo>
                    <a:pt x="1576" y="1415"/>
                    <a:pt x="3411" y="1706"/>
                    <a:pt x="5270" y="1706"/>
                  </a:cubicBezTo>
                  <a:cubicBezTo>
                    <a:pt x="7149" y="1706"/>
                    <a:pt x="9053" y="1409"/>
                    <a:pt x="10632" y="751"/>
                  </a:cubicBezTo>
                  <a:cubicBezTo>
                    <a:pt x="10442" y="512"/>
                    <a:pt x="10216" y="286"/>
                    <a:pt x="9978" y="108"/>
                  </a:cubicBezTo>
                  <a:cubicBezTo>
                    <a:pt x="10013" y="72"/>
                    <a:pt x="10037" y="36"/>
                    <a:pt x="100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1" name="Google Shape;3311;p39"/>
          <p:cNvGrpSpPr/>
          <p:nvPr/>
        </p:nvGrpSpPr>
        <p:grpSpPr>
          <a:xfrm>
            <a:off x="7182525" y="4678900"/>
            <a:ext cx="672425" cy="340950"/>
            <a:chOff x="1665975" y="4057425"/>
            <a:chExt cx="672425" cy="340950"/>
          </a:xfrm>
        </p:grpSpPr>
        <p:sp>
          <p:nvSpPr>
            <p:cNvPr id="3312" name="Google Shape;3312;p39"/>
            <p:cNvSpPr/>
            <p:nvPr/>
          </p:nvSpPr>
          <p:spPr>
            <a:xfrm>
              <a:off x="1666275" y="4057425"/>
              <a:ext cx="670925" cy="340950"/>
            </a:xfrm>
            <a:custGeom>
              <a:avLst/>
              <a:gdLst/>
              <a:ahLst/>
              <a:cxnLst/>
              <a:rect l="l" t="t" r="r" b="b"/>
              <a:pathLst>
                <a:path w="26837" h="13638" extrusionOk="0">
                  <a:moveTo>
                    <a:pt x="12339" y="0"/>
                  </a:moveTo>
                  <a:cubicBezTo>
                    <a:pt x="10918" y="0"/>
                    <a:pt x="9820" y="421"/>
                    <a:pt x="9204" y="729"/>
                  </a:cubicBezTo>
                  <a:cubicBezTo>
                    <a:pt x="9013" y="824"/>
                    <a:pt x="8823" y="931"/>
                    <a:pt x="8644" y="1050"/>
                  </a:cubicBezTo>
                  <a:cubicBezTo>
                    <a:pt x="8644" y="1050"/>
                    <a:pt x="7819" y="542"/>
                    <a:pt x="6863" y="542"/>
                  </a:cubicBezTo>
                  <a:cubicBezTo>
                    <a:pt x="6385" y="542"/>
                    <a:pt x="5874" y="669"/>
                    <a:pt x="5418" y="1050"/>
                  </a:cubicBezTo>
                  <a:cubicBezTo>
                    <a:pt x="5358" y="1098"/>
                    <a:pt x="5310" y="1145"/>
                    <a:pt x="5263" y="1193"/>
                  </a:cubicBezTo>
                  <a:cubicBezTo>
                    <a:pt x="5251" y="1205"/>
                    <a:pt x="5251" y="1205"/>
                    <a:pt x="5239" y="1217"/>
                  </a:cubicBezTo>
                  <a:cubicBezTo>
                    <a:pt x="5239" y="1217"/>
                    <a:pt x="4755" y="1048"/>
                    <a:pt x="4170" y="1048"/>
                  </a:cubicBezTo>
                  <a:cubicBezTo>
                    <a:pt x="3724" y="1048"/>
                    <a:pt x="3218" y="1146"/>
                    <a:pt x="2822" y="1491"/>
                  </a:cubicBezTo>
                  <a:cubicBezTo>
                    <a:pt x="2643" y="1646"/>
                    <a:pt x="2489" y="1836"/>
                    <a:pt x="2358" y="2050"/>
                  </a:cubicBezTo>
                  <a:lnTo>
                    <a:pt x="2322" y="2098"/>
                  </a:lnTo>
                  <a:cubicBezTo>
                    <a:pt x="2322" y="2098"/>
                    <a:pt x="2250" y="2062"/>
                    <a:pt x="2120" y="2015"/>
                  </a:cubicBezTo>
                  <a:cubicBezTo>
                    <a:pt x="1884" y="1926"/>
                    <a:pt x="1492" y="1800"/>
                    <a:pt x="1110" y="1800"/>
                  </a:cubicBezTo>
                  <a:cubicBezTo>
                    <a:pt x="720" y="1800"/>
                    <a:pt x="342" y="1932"/>
                    <a:pt x="155" y="2372"/>
                  </a:cubicBezTo>
                  <a:cubicBezTo>
                    <a:pt x="36" y="2634"/>
                    <a:pt x="0" y="2931"/>
                    <a:pt x="36" y="3217"/>
                  </a:cubicBezTo>
                  <a:cubicBezTo>
                    <a:pt x="95" y="3812"/>
                    <a:pt x="453" y="4408"/>
                    <a:pt x="941" y="4872"/>
                  </a:cubicBezTo>
                  <a:cubicBezTo>
                    <a:pt x="1131" y="5051"/>
                    <a:pt x="1358" y="5217"/>
                    <a:pt x="1584" y="5348"/>
                  </a:cubicBezTo>
                  <a:cubicBezTo>
                    <a:pt x="1584" y="5372"/>
                    <a:pt x="1596" y="5396"/>
                    <a:pt x="1596" y="5420"/>
                  </a:cubicBezTo>
                  <a:cubicBezTo>
                    <a:pt x="1631" y="5622"/>
                    <a:pt x="1691" y="5837"/>
                    <a:pt x="1774" y="6027"/>
                  </a:cubicBezTo>
                  <a:cubicBezTo>
                    <a:pt x="2381" y="7313"/>
                    <a:pt x="3441" y="8087"/>
                    <a:pt x="4453" y="8218"/>
                  </a:cubicBezTo>
                  <a:cubicBezTo>
                    <a:pt x="4453" y="8230"/>
                    <a:pt x="4465" y="8242"/>
                    <a:pt x="4465" y="8242"/>
                  </a:cubicBezTo>
                  <a:cubicBezTo>
                    <a:pt x="4620" y="8599"/>
                    <a:pt x="4846" y="8932"/>
                    <a:pt x="5108" y="9218"/>
                  </a:cubicBezTo>
                  <a:cubicBezTo>
                    <a:pt x="5682" y="9825"/>
                    <a:pt x="6344" y="9987"/>
                    <a:pt x="6886" y="9987"/>
                  </a:cubicBezTo>
                  <a:cubicBezTo>
                    <a:pt x="7503" y="9987"/>
                    <a:pt x="7965" y="9777"/>
                    <a:pt x="7965" y="9777"/>
                  </a:cubicBezTo>
                  <a:lnTo>
                    <a:pt x="7989" y="9813"/>
                  </a:lnTo>
                  <a:cubicBezTo>
                    <a:pt x="8049" y="9885"/>
                    <a:pt x="8227" y="10063"/>
                    <a:pt x="8489" y="10325"/>
                  </a:cubicBezTo>
                  <a:cubicBezTo>
                    <a:pt x="9561" y="11373"/>
                    <a:pt x="12192" y="13576"/>
                    <a:pt x="15550" y="13635"/>
                  </a:cubicBezTo>
                  <a:cubicBezTo>
                    <a:pt x="15621" y="13636"/>
                    <a:pt x="15691" y="13637"/>
                    <a:pt x="15761" y="13637"/>
                  </a:cubicBezTo>
                  <a:cubicBezTo>
                    <a:pt x="20036" y="13637"/>
                    <a:pt x="22507" y="11168"/>
                    <a:pt x="24218" y="10278"/>
                  </a:cubicBezTo>
                  <a:cubicBezTo>
                    <a:pt x="25944" y="9361"/>
                    <a:pt x="26837" y="9373"/>
                    <a:pt x="26777" y="8337"/>
                  </a:cubicBezTo>
                  <a:lnTo>
                    <a:pt x="26777" y="8313"/>
                  </a:lnTo>
                  <a:cubicBezTo>
                    <a:pt x="26718" y="7313"/>
                    <a:pt x="26373" y="6920"/>
                    <a:pt x="23753" y="5884"/>
                  </a:cubicBezTo>
                  <a:cubicBezTo>
                    <a:pt x="21110" y="4836"/>
                    <a:pt x="19229" y="2229"/>
                    <a:pt x="15335" y="622"/>
                  </a:cubicBezTo>
                  <a:cubicBezTo>
                    <a:pt x="14237" y="164"/>
                    <a:pt x="13225" y="0"/>
                    <a:pt x="12339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13" name="Google Shape;3313;p39"/>
            <p:cNvGrpSpPr/>
            <p:nvPr/>
          </p:nvGrpSpPr>
          <p:grpSpPr>
            <a:xfrm>
              <a:off x="1665975" y="4057425"/>
              <a:ext cx="672425" cy="340950"/>
              <a:chOff x="1665975" y="4057425"/>
              <a:chExt cx="672425" cy="340950"/>
            </a:xfrm>
          </p:grpSpPr>
          <p:sp>
            <p:nvSpPr>
              <p:cNvPr id="3314" name="Google Shape;3314;p39"/>
              <p:cNvSpPr/>
              <p:nvPr/>
            </p:nvSpPr>
            <p:spPr>
              <a:xfrm>
                <a:off x="1878200" y="4057425"/>
                <a:ext cx="458700" cy="340950"/>
              </a:xfrm>
              <a:custGeom>
                <a:avLst/>
                <a:gdLst/>
                <a:ahLst/>
                <a:cxnLst/>
                <a:rect l="l" t="t" r="r" b="b"/>
                <a:pathLst>
                  <a:path w="18348" h="13638" extrusionOk="0">
                    <a:moveTo>
                      <a:pt x="3862" y="0"/>
                    </a:moveTo>
                    <a:cubicBezTo>
                      <a:pt x="2441" y="0"/>
                      <a:pt x="1343" y="421"/>
                      <a:pt x="727" y="729"/>
                    </a:cubicBezTo>
                    <a:cubicBezTo>
                      <a:pt x="2084" y="2872"/>
                      <a:pt x="2560" y="6027"/>
                      <a:pt x="1548" y="8349"/>
                    </a:cubicBezTo>
                    <a:cubicBezTo>
                      <a:pt x="1215" y="9135"/>
                      <a:pt x="679" y="9813"/>
                      <a:pt x="0" y="10325"/>
                    </a:cubicBezTo>
                    <a:cubicBezTo>
                      <a:pt x="1072" y="11373"/>
                      <a:pt x="3703" y="13576"/>
                      <a:pt x="7061" y="13635"/>
                    </a:cubicBezTo>
                    <a:cubicBezTo>
                      <a:pt x="7132" y="13636"/>
                      <a:pt x="7202" y="13637"/>
                      <a:pt x="7272" y="13637"/>
                    </a:cubicBezTo>
                    <a:cubicBezTo>
                      <a:pt x="11547" y="13637"/>
                      <a:pt x="14018" y="11168"/>
                      <a:pt x="15729" y="10278"/>
                    </a:cubicBezTo>
                    <a:cubicBezTo>
                      <a:pt x="17455" y="9361"/>
                      <a:pt x="18348" y="9373"/>
                      <a:pt x="18288" y="8337"/>
                    </a:cubicBezTo>
                    <a:lnTo>
                      <a:pt x="18288" y="8337"/>
                    </a:lnTo>
                    <a:cubicBezTo>
                      <a:pt x="18288" y="8332"/>
                      <a:pt x="18288" y="8325"/>
                      <a:pt x="18288" y="8325"/>
                    </a:cubicBezTo>
                    <a:cubicBezTo>
                      <a:pt x="18241" y="7313"/>
                      <a:pt x="17896" y="6920"/>
                      <a:pt x="15276" y="5884"/>
                    </a:cubicBezTo>
                    <a:cubicBezTo>
                      <a:pt x="12657" y="4848"/>
                      <a:pt x="10752" y="2229"/>
                      <a:pt x="6858" y="622"/>
                    </a:cubicBezTo>
                    <a:cubicBezTo>
                      <a:pt x="5760" y="164"/>
                      <a:pt x="4748" y="0"/>
                      <a:pt x="3862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39"/>
              <p:cNvSpPr/>
              <p:nvPr/>
            </p:nvSpPr>
            <p:spPr>
              <a:xfrm>
                <a:off x="1878200" y="4243500"/>
                <a:ext cx="46020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18408" h="6195" extrusionOk="0">
                    <a:moveTo>
                      <a:pt x="18027" y="1"/>
                    </a:moveTo>
                    <a:lnTo>
                      <a:pt x="18027" y="1"/>
                    </a:lnTo>
                    <a:cubicBezTo>
                      <a:pt x="18408" y="1572"/>
                      <a:pt x="16741" y="1418"/>
                      <a:pt x="15205" y="1620"/>
                    </a:cubicBezTo>
                    <a:cubicBezTo>
                      <a:pt x="13740" y="1824"/>
                      <a:pt x="10955" y="4269"/>
                      <a:pt x="7737" y="4269"/>
                    </a:cubicBezTo>
                    <a:cubicBezTo>
                      <a:pt x="7580" y="4269"/>
                      <a:pt x="7422" y="4264"/>
                      <a:pt x="7263" y="4251"/>
                    </a:cubicBezTo>
                    <a:cubicBezTo>
                      <a:pt x="5096" y="4085"/>
                      <a:pt x="2882" y="2239"/>
                      <a:pt x="1548" y="906"/>
                    </a:cubicBezTo>
                    <a:cubicBezTo>
                      <a:pt x="1215" y="1692"/>
                      <a:pt x="679" y="2370"/>
                      <a:pt x="0" y="2882"/>
                    </a:cubicBezTo>
                    <a:cubicBezTo>
                      <a:pt x="1072" y="3930"/>
                      <a:pt x="3703" y="6133"/>
                      <a:pt x="7061" y="6192"/>
                    </a:cubicBezTo>
                    <a:cubicBezTo>
                      <a:pt x="7132" y="6193"/>
                      <a:pt x="7202" y="6194"/>
                      <a:pt x="7272" y="6194"/>
                    </a:cubicBezTo>
                    <a:cubicBezTo>
                      <a:pt x="11547" y="6194"/>
                      <a:pt x="14018" y="3725"/>
                      <a:pt x="15729" y="2835"/>
                    </a:cubicBezTo>
                    <a:cubicBezTo>
                      <a:pt x="17455" y="1918"/>
                      <a:pt x="18348" y="1930"/>
                      <a:pt x="18288" y="894"/>
                    </a:cubicBezTo>
                    <a:lnTo>
                      <a:pt x="18288" y="870"/>
                    </a:lnTo>
                    <a:cubicBezTo>
                      <a:pt x="18288" y="560"/>
                      <a:pt x="18205" y="263"/>
                      <a:pt x="18027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39"/>
              <p:cNvSpPr/>
              <p:nvPr/>
            </p:nvSpPr>
            <p:spPr>
              <a:xfrm>
                <a:off x="1793675" y="4070975"/>
                <a:ext cx="109850" cy="236125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9445" extrusionOk="0">
                    <a:moveTo>
                      <a:pt x="1763" y="0"/>
                    </a:moveTo>
                    <a:cubicBezTo>
                      <a:pt x="1283" y="0"/>
                      <a:pt x="770" y="127"/>
                      <a:pt x="310" y="508"/>
                    </a:cubicBezTo>
                    <a:cubicBezTo>
                      <a:pt x="691" y="1746"/>
                      <a:pt x="881" y="3020"/>
                      <a:pt x="893" y="4318"/>
                    </a:cubicBezTo>
                    <a:cubicBezTo>
                      <a:pt x="893" y="4806"/>
                      <a:pt x="857" y="5306"/>
                      <a:pt x="786" y="5795"/>
                    </a:cubicBezTo>
                    <a:cubicBezTo>
                      <a:pt x="691" y="6568"/>
                      <a:pt x="500" y="7819"/>
                      <a:pt x="0" y="8676"/>
                    </a:cubicBezTo>
                    <a:cubicBezTo>
                      <a:pt x="574" y="9283"/>
                      <a:pt x="1236" y="9445"/>
                      <a:pt x="1778" y="9445"/>
                    </a:cubicBezTo>
                    <a:cubicBezTo>
                      <a:pt x="2396" y="9445"/>
                      <a:pt x="2858" y="9235"/>
                      <a:pt x="2858" y="9235"/>
                    </a:cubicBezTo>
                    <a:lnTo>
                      <a:pt x="2881" y="9259"/>
                    </a:lnTo>
                    <a:cubicBezTo>
                      <a:pt x="3036" y="9021"/>
                      <a:pt x="3250" y="8712"/>
                      <a:pt x="3393" y="8402"/>
                    </a:cubicBezTo>
                    <a:cubicBezTo>
                      <a:pt x="3727" y="7735"/>
                      <a:pt x="3953" y="7009"/>
                      <a:pt x="4060" y="6259"/>
                    </a:cubicBezTo>
                    <a:cubicBezTo>
                      <a:pt x="4393" y="4187"/>
                      <a:pt x="4108" y="2473"/>
                      <a:pt x="3560" y="556"/>
                    </a:cubicBezTo>
                    <a:lnTo>
                      <a:pt x="3548" y="508"/>
                    </a:lnTo>
                    <a:cubicBezTo>
                      <a:pt x="3548" y="508"/>
                      <a:pt x="2723" y="0"/>
                      <a:pt x="1763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39"/>
              <p:cNvSpPr/>
              <p:nvPr/>
            </p:nvSpPr>
            <p:spPr>
              <a:xfrm>
                <a:off x="1665975" y="4102425"/>
                <a:ext cx="53000" cy="765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3061" extrusionOk="0">
                    <a:moveTo>
                      <a:pt x="1115" y="0"/>
                    </a:moveTo>
                    <a:cubicBezTo>
                      <a:pt x="723" y="0"/>
                      <a:pt x="342" y="132"/>
                      <a:pt x="155" y="572"/>
                    </a:cubicBezTo>
                    <a:cubicBezTo>
                      <a:pt x="48" y="834"/>
                      <a:pt x="0" y="1131"/>
                      <a:pt x="36" y="1417"/>
                    </a:cubicBezTo>
                    <a:cubicBezTo>
                      <a:pt x="107" y="2012"/>
                      <a:pt x="465" y="2608"/>
                      <a:pt x="953" y="3060"/>
                    </a:cubicBezTo>
                    <a:cubicBezTo>
                      <a:pt x="1179" y="2870"/>
                      <a:pt x="1381" y="2632"/>
                      <a:pt x="1548" y="2358"/>
                    </a:cubicBezTo>
                    <a:cubicBezTo>
                      <a:pt x="1751" y="2048"/>
                      <a:pt x="1905" y="1703"/>
                      <a:pt x="2024" y="1346"/>
                    </a:cubicBezTo>
                    <a:cubicBezTo>
                      <a:pt x="2084" y="1143"/>
                      <a:pt x="2096" y="917"/>
                      <a:pt x="2096" y="703"/>
                    </a:cubicBezTo>
                    <a:cubicBezTo>
                      <a:pt x="2096" y="536"/>
                      <a:pt x="2096" y="369"/>
                      <a:pt x="2120" y="215"/>
                    </a:cubicBezTo>
                    <a:cubicBezTo>
                      <a:pt x="1890" y="126"/>
                      <a:pt x="1498" y="0"/>
                      <a:pt x="1115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39"/>
              <p:cNvSpPr/>
              <p:nvPr/>
            </p:nvSpPr>
            <p:spPr>
              <a:xfrm>
                <a:off x="1705850" y="4083625"/>
                <a:ext cx="9617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7194" extrusionOk="0">
                    <a:moveTo>
                      <a:pt x="2584" y="0"/>
                    </a:moveTo>
                    <a:cubicBezTo>
                      <a:pt x="2137" y="0"/>
                      <a:pt x="1628" y="98"/>
                      <a:pt x="1227" y="443"/>
                    </a:cubicBezTo>
                    <a:cubicBezTo>
                      <a:pt x="1048" y="609"/>
                      <a:pt x="894" y="800"/>
                      <a:pt x="775" y="1002"/>
                    </a:cubicBezTo>
                    <a:cubicBezTo>
                      <a:pt x="953" y="1693"/>
                      <a:pt x="1013" y="2407"/>
                      <a:pt x="751" y="3086"/>
                    </a:cubicBezTo>
                    <a:cubicBezTo>
                      <a:pt x="715" y="3193"/>
                      <a:pt x="656" y="3324"/>
                      <a:pt x="596" y="3467"/>
                    </a:cubicBezTo>
                    <a:cubicBezTo>
                      <a:pt x="441" y="3788"/>
                      <a:pt x="251" y="4098"/>
                      <a:pt x="1" y="4372"/>
                    </a:cubicBezTo>
                    <a:cubicBezTo>
                      <a:pt x="36" y="4586"/>
                      <a:pt x="96" y="4789"/>
                      <a:pt x="179" y="4991"/>
                    </a:cubicBezTo>
                    <a:cubicBezTo>
                      <a:pt x="787" y="6265"/>
                      <a:pt x="1846" y="7039"/>
                      <a:pt x="2858" y="7170"/>
                    </a:cubicBezTo>
                    <a:cubicBezTo>
                      <a:pt x="2858" y="7182"/>
                      <a:pt x="2870" y="7194"/>
                      <a:pt x="2870" y="7194"/>
                    </a:cubicBezTo>
                    <a:cubicBezTo>
                      <a:pt x="3168" y="6563"/>
                      <a:pt x="3394" y="5884"/>
                      <a:pt x="3525" y="5193"/>
                    </a:cubicBezTo>
                    <a:cubicBezTo>
                      <a:pt x="3846" y="3550"/>
                      <a:pt x="3799" y="1955"/>
                      <a:pt x="3692" y="312"/>
                    </a:cubicBezTo>
                    <a:cubicBezTo>
                      <a:pt x="3692" y="264"/>
                      <a:pt x="3680" y="205"/>
                      <a:pt x="3680" y="157"/>
                    </a:cubicBezTo>
                    <a:cubicBezTo>
                      <a:pt x="3668" y="157"/>
                      <a:pt x="3668" y="169"/>
                      <a:pt x="3656" y="169"/>
                    </a:cubicBezTo>
                    <a:cubicBezTo>
                      <a:pt x="3656" y="169"/>
                      <a:pt x="3172" y="0"/>
                      <a:pt x="2584" y="0"/>
                    </a:cubicBezTo>
                    <a:close/>
                  </a:path>
                </a:pathLst>
              </a:custGeom>
              <a:solidFill>
                <a:srgbClr val="F0C47F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39"/>
              <p:cNvSpPr/>
              <p:nvPr/>
            </p:nvSpPr>
            <p:spPr>
              <a:xfrm>
                <a:off x="1865700" y="4075625"/>
                <a:ext cx="76525" cy="23995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9598" extrusionOk="0">
                    <a:moveTo>
                      <a:pt x="1227" y="1"/>
                    </a:moveTo>
                    <a:cubicBezTo>
                      <a:pt x="1036" y="96"/>
                      <a:pt x="846" y="203"/>
                      <a:pt x="667" y="322"/>
                    </a:cubicBezTo>
                    <a:lnTo>
                      <a:pt x="679" y="370"/>
                    </a:lnTo>
                    <a:cubicBezTo>
                      <a:pt x="1227" y="2287"/>
                      <a:pt x="1512" y="4001"/>
                      <a:pt x="1179" y="6085"/>
                    </a:cubicBezTo>
                    <a:cubicBezTo>
                      <a:pt x="1072" y="6823"/>
                      <a:pt x="858" y="7549"/>
                      <a:pt x="524" y="8228"/>
                    </a:cubicBezTo>
                    <a:cubicBezTo>
                      <a:pt x="369" y="8537"/>
                      <a:pt x="155" y="8835"/>
                      <a:pt x="0" y="9085"/>
                    </a:cubicBezTo>
                    <a:cubicBezTo>
                      <a:pt x="60" y="9145"/>
                      <a:pt x="227" y="9335"/>
                      <a:pt x="500" y="9597"/>
                    </a:cubicBezTo>
                    <a:cubicBezTo>
                      <a:pt x="1179" y="9085"/>
                      <a:pt x="1715" y="8407"/>
                      <a:pt x="2048" y="7621"/>
                    </a:cubicBezTo>
                    <a:cubicBezTo>
                      <a:pt x="3060" y="5299"/>
                      <a:pt x="2584" y="2144"/>
                      <a:pt x="12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39"/>
              <p:cNvSpPr/>
              <p:nvPr/>
            </p:nvSpPr>
            <p:spPr>
              <a:xfrm>
                <a:off x="1777600" y="4083975"/>
                <a:ext cx="387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8156" extrusionOk="0">
                    <a:moveTo>
                      <a:pt x="965" y="0"/>
                    </a:moveTo>
                    <a:cubicBezTo>
                      <a:pt x="905" y="36"/>
                      <a:pt x="857" y="83"/>
                      <a:pt x="810" y="143"/>
                    </a:cubicBezTo>
                    <a:cubicBezTo>
                      <a:pt x="810" y="191"/>
                      <a:pt x="822" y="250"/>
                      <a:pt x="822" y="298"/>
                    </a:cubicBezTo>
                    <a:cubicBezTo>
                      <a:pt x="929" y="1941"/>
                      <a:pt x="988" y="3536"/>
                      <a:pt x="655" y="5179"/>
                    </a:cubicBezTo>
                    <a:cubicBezTo>
                      <a:pt x="524" y="5870"/>
                      <a:pt x="310" y="6549"/>
                      <a:pt x="0" y="7180"/>
                    </a:cubicBezTo>
                    <a:cubicBezTo>
                      <a:pt x="167" y="7537"/>
                      <a:pt x="381" y="7870"/>
                      <a:pt x="643" y="8156"/>
                    </a:cubicBezTo>
                    <a:cubicBezTo>
                      <a:pt x="1155" y="7311"/>
                      <a:pt x="1334" y="6048"/>
                      <a:pt x="1441" y="5275"/>
                    </a:cubicBezTo>
                    <a:cubicBezTo>
                      <a:pt x="1512" y="4786"/>
                      <a:pt x="1548" y="4286"/>
                      <a:pt x="1548" y="3798"/>
                    </a:cubicBezTo>
                    <a:cubicBezTo>
                      <a:pt x="1536" y="2512"/>
                      <a:pt x="1334" y="1226"/>
                      <a:pt x="9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39"/>
              <p:cNvSpPr/>
              <p:nvPr/>
            </p:nvSpPr>
            <p:spPr>
              <a:xfrm>
                <a:off x="1689475" y="4107775"/>
                <a:ext cx="41700" cy="8515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406" extrusionOk="0">
                    <a:moveTo>
                      <a:pt x="1180" y="1"/>
                    </a:moveTo>
                    <a:cubicBezTo>
                      <a:pt x="1168" y="167"/>
                      <a:pt x="1168" y="334"/>
                      <a:pt x="1156" y="489"/>
                    </a:cubicBezTo>
                    <a:cubicBezTo>
                      <a:pt x="1156" y="715"/>
                      <a:pt x="1132" y="929"/>
                      <a:pt x="1084" y="1144"/>
                    </a:cubicBezTo>
                    <a:cubicBezTo>
                      <a:pt x="965" y="1501"/>
                      <a:pt x="799" y="1834"/>
                      <a:pt x="596" y="2156"/>
                    </a:cubicBezTo>
                    <a:cubicBezTo>
                      <a:pt x="441" y="2418"/>
                      <a:pt x="239" y="2656"/>
                      <a:pt x="1" y="2858"/>
                    </a:cubicBezTo>
                    <a:cubicBezTo>
                      <a:pt x="203" y="3037"/>
                      <a:pt x="418" y="3203"/>
                      <a:pt x="656" y="3346"/>
                    </a:cubicBezTo>
                    <a:cubicBezTo>
                      <a:pt x="656" y="3358"/>
                      <a:pt x="656" y="3382"/>
                      <a:pt x="656" y="3406"/>
                    </a:cubicBezTo>
                    <a:cubicBezTo>
                      <a:pt x="906" y="3132"/>
                      <a:pt x="1108" y="2834"/>
                      <a:pt x="1251" y="2501"/>
                    </a:cubicBezTo>
                    <a:cubicBezTo>
                      <a:pt x="1322" y="2358"/>
                      <a:pt x="1370" y="2227"/>
                      <a:pt x="1418" y="2120"/>
                    </a:cubicBezTo>
                    <a:cubicBezTo>
                      <a:pt x="1668" y="1441"/>
                      <a:pt x="1608" y="727"/>
                      <a:pt x="1430" y="36"/>
                    </a:cubicBezTo>
                    <a:lnTo>
                      <a:pt x="1430" y="36"/>
                    </a:lnTo>
                    <a:lnTo>
                      <a:pt x="1394" y="96"/>
                    </a:lnTo>
                    <a:cubicBezTo>
                      <a:pt x="1394" y="96"/>
                      <a:pt x="1311" y="48"/>
                      <a:pt x="11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39"/>
              <p:cNvSpPr/>
              <p:nvPr/>
            </p:nvSpPr>
            <p:spPr>
              <a:xfrm>
                <a:off x="1793675" y="4084550"/>
                <a:ext cx="109675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8902" extrusionOk="0">
                    <a:moveTo>
                      <a:pt x="3560" y="1"/>
                    </a:moveTo>
                    <a:lnTo>
                      <a:pt x="3560" y="13"/>
                    </a:lnTo>
                    <a:cubicBezTo>
                      <a:pt x="3572" y="54"/>
                      <a:pt x="3583" y="95"/>
                      <a:pt x="3595" y="136"/>
                    </a:cubicBezTo>
                    <a:lnTo>
                      <a:pt x="3595" y="136"/>
                    </a:lnTo>
                    <a:cubicBezTo>
                      <a:pt x="3574" y="50"/>
                      <a:pt x="3560" y="1"/>
                      <a:pt x="3560" y="1"/>
                    </a:cubicBezTo>
                    <a:close/>
                    <a:moveTo>
                      <a:pt x="3595" y="136"/>
                    </a:moveTo>
                    <a:lnTo>
                      <a:pt x="3595" y="136"/>
                    </a:lnTo>
                    <a:cubicBezTo>
                      <a:pt x="3722" y="668"/>
                      <a:pt x="4091" y="2629"/>
                      <a:pt x="2893" y="3561"/>
                    </a:cubicBezTo>
                    <a:cubicBezTo>
                      <a:pt x="2554" y="3836"/>
                      <a:pt x="2144" y="3978"/>
                      <a:pt x="1730" y="3978"/>
                    </a:cubicBezTo>
                    <a:cubicBezTo>
                      <a:pt x="1446" y="3978"/>
                      <a:pt x="1160" y="3911"/>
                      <a:pt x="893" y="3775"/>
                    </a:cubicBezTo>
                    <a:cubicBezTo>
                      <a:pt x="893" y="4263"/>
                      <a:pt x="857" y="4763"/>
                      <a:pt x="798" y="5252"/>
                    </a:cubicBezTo>
                    <a:cubicBezTo>
                      <a:pt x="691" y="6025"/>
                      <a:pt x="512" y="7288"/>
                      <a:pt x="0" y="8133"/>
                    </a:cubicBezTo>
                    <a:cubicBezTo>
                      <a:pt x="574" y="8740"/>
                      <a:pt x="1236" y="8902"/>
                      <a:pt x="1778" y="8902"/>
                    </a:cubicBezTo>
                    <a:cubicBezTo>
                      <a:pt x="2396" y="8902"/>
                      <a:pt x="2858" y="8692"/>
                      <a:pt x="2858" y="8692"/>
                    </a:cubicBezTo>
                    <a:lnTo>
                      <a:pt x="2881" y="8728"/>
                    </a:lnTo>
                    <a:cubicBezTo>
                      <a:pt x="3036" y="8478"/>
                      <a:pt x="3250" y="8180"/>
                      <a:pt x="3405" y="7871"/>
                    </a:cubicBezTo>
                    <a:cubicBezTo>
                      <a:pt x="3739" y="7192"/>
                      <a:pt x="3953" y="6466"/>
                      <a:pt x="4060" y="5728"/>
                    </a:cubicBezTo>
                    <a:cubicBezTo>
                      <a:pt x="4386" y="3689"/>
                      <a:pt x="4120" y="2004"/>
                      <a:pt x="3595" y="136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39"/>
              <p:cNvSpPr/>
              <p:nvPr/>
            </p:nvSpPr>
            <p:spPr>
              <a:xfrm>
                <a:off x="1666275" y="4117600"/>
                <a:ext cx="5210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454" extrusionOk="0">
                    <a:moveTo>
                      <a:pt x="155" y="1"/>
                    </a:moveTo>
                    <a:cubicBezTo>
                      <a:pt x="36" y="251"/>
                      <a:pt x="0" y="536"/>
                      <a:pt x="24" y="810"/>
                    </a:cubicBezTo>
                    <a:cubicBezTo>
                      <a:pt x="95" y="1405"/>
                      <a:pt x="453" y="2001"/>
                      <a:pt x="941" y="2453"/>
                    </a:cubicBezTo>
                    <a:cubicBezTo>
                      <a:pt x="1167" y="2263"/>
                      <a:pt x="1369" y="2025"/>
                      <a:pt x="1524" y="1751"/>
                    </a:cubicBezTo>
                    <a:cubicBezTo>
                      <a:pt x="1727" y="1441"/>
                      <a:pt x="1893" y="1096"/>
                      <a:pt x="2012" y="739"/>
                    </a:cubicBezTo>
                    <a:cubicBezTo>
                      <a:pt x="2060" y="536"/>
                      <a:pt x="2084" y="310"/>
                      <a:pt x="2084" y="96"/>
                    </a:cubicBezTo>
                    <a:lnTo>
                      <a:pt x="2084" y="96"/>
                    </a:lnTo>
                    <a:cubicBezTo>
                      <a:pt x="1681" y="644"/>
                      <a:pt x="1253" y="854"/>
                      <a:pt x="902" y="854"/>
                    </a:cubicBezTo>
                    <a:cubicBezTo>
                      <a:pt x="423" y="854"/>
                      <a:pt x="86" y="461"/>
                      <a:pt x="155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39"/>
              <p:cNvSpPr/>
              <p:nvPr/>
            </p:nvSpPr>
            <p:spPr>
              <a:xfrm>
                <a:off x="1705850" y="4088725"/>
                <a:ext cx="9617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6990" extrusionOk="0">
                    <a:moveTo>
                      <a:pt x="3656" y="1"/>
                    </a:moveTo>
                    <a:cubicBezTo>
                      <a:pt x="3656" y="1"/>
                      <a:pt x="2526" y="3538"/>
                      <a:pt x="1207" y="3538"/>
                    </a:cubicBezTo>
                    <a:cubicBezTo>
                      <a:pt x="1119" y="3538"/>
                      <a:pt x="1030" y="3523"/>
                      <a:pt x="941" y="3489"/>
                    </a:cubicBezTo>
                    <a:cubicBezTo>
                      <a:pt x="810" y="3442"/>
                      <a:pt x="691" y="3358"/>
                      <a:pt x="596" y="3251"/>
                    </a:cubicBezTo>
                    <a:cubicBezTo>
                      <a:pt x="441" y="3584"/>
                      <a:pt x="251" y="3894"/>
                      <a:pt x="1" y="4156"/>
                    </a:cubicBezTo>
                    <a:cubicBezTo>
                      <a:pt x="36" y="4370"/>
                      <a:pt x="96" y="4585"/>
                      <a:pt x="179" y="4775"/>
                    </a:cubicBezTo>
                    <a:cubicBezTo>
                      <a:pt x="787" y="6061"/>
                      <a:pt x="1846" y="6835"/>
                      <a:pt x="2858" y="6966"/>
                    </a:cubicBezTo>
                    <a:cubicBezTo>
                      <a:pt x="2858" y="6978"/>
                      <a:pt x="2870" y="6978"/>
                      <a:pt x="2870" y="6990"/>
                    </a:cubicBezTo>
                    <a:cubicBezTo>
                      <a:pt x="3168" y="6359"/>
                      <a:pt x="3394" y="5680"/>
                      <a:pt x="3525" y="4989"/>
                    </a:cubicBezTo>
                    <a:cubicBezTo>
                      <a:pt x="3846" y="3346"/>
                      <a:pt x="3799" y="1751"/>
                      <a:pt x="3692" y="108"/>
                    </a:cubicBezTo>
                    <a:cubicBezTo>
                      <a:pt x="3680" y="72"/>
                      <a:pt x="3668" y="36"/>
                      <a:pt x="365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25" name="Google Shape;3325;p39"/>
          <p:cNvSpPr txBox="1">
            <a:spLocks noGrp="1"/>
          </p:cNvSpPr>
          <p:nvPr>
            <p:ph type="title"/>
          </p:nvPr>
        </p:nvSpPr>
        <p:spPr>
          <a:xfrm>
            <a:off x="2380675" y="1430900"/>
            <a:ext cx="4460700" cy="8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3326" name="Google Shape;3326;p39"/>
          <p:cNvSpPr txBox="1">
            <a:spLocks noGrp="1"/>
          </p:cNvSpPr>
          <p:nvPr>
            <p:ph type="body" idx="1"/>
          </p:nvPr>
        </p:nvSpPr>
        <p:spPr>
          <a:xfrm>
            <a:off x="2285575" y="2343700"/>
            <a:ext cx="4650900" cy="11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give a brief description of the topic you want to talk about here. If you want to talk about Mercury, you can say that it’s the smallest planet in the Solar System</a:t>
            </a:r>
            <a:endParaRPr/>
          </a:p>
        </p:txBody>
      </p:sp>
      <p:grpSp>
        <p:nvGrpSpPr>
          <p:cNvPr id="3327" name="Google Shape;3327;p39"/>
          <p:cNvGrpSpPr/>
          <p:nvPr/>
        </p:nvGrpSpPr>
        <p:grpSpPr>
          <a:xfrm>
            <a:off x="456017" y="3519106"/>
            <a:ext cx="1267642" cy="1349422"/>
            <a:chOff x="5602775" y="1038825"/>
            <a:chExt cx="1221000" cy="1231000"/>
          </a:xfrm>
        </p:grpSpPr>
        <p:sp>
          <p:nvSpPr>
            <p:cNvPr id="3328" name="Google Shape;3328;p39"/>
            <p:cNvSpPr/>
            <p:nvPr/>
          </p:nvSpPr>
          <p:spPr>
            <a:xfrm>
              <a:off x="5607225" y="1314275"/>
              <a:ext cx="441150" cy="955550"/>
            </a:xfrm>
            <a:custGeom>
              <a:avLst/>
              <a:gdLst/>
              <a:ahLst/>
              <a:cxnLst/>
              <a:rect l="l" t="t" r="r" b="b"/>
              <a:pathLst>
                <a:path w="17646" h="38222" extrusionOk="0">
                  <a:moveTo>
                    <a:pt x="1692" y="18443"/>
                  </a:moveTo>
                  <a:lnTo>
                    <a:pt x="1692" y="18479"/>
                  </a:lnTo>
                  <a:cubicBezTo>
                    <a:pt x="1763" y="18729"/>
                    <a:pt x="1835" y="18991"/>
                    <a:pt x="1906" y="19253"/>
                  </a:cubicBezTo>
                  <a:lnTo>
                    <a:pt x="1918" y="19289"/>
                  </a:lnTo>
                  <a:cubicBezTo>
                    <a:pt x="1977" y="19515"/>
                    <a:pt x="2037" y="19729"/>
                    <a:pt x="2096" y="19956"/>
                  </a:cubicBezTo>
                  <a:cubicBezTo>
                    <a:pt x="2144" y="20182"/>
                    <a:pt x="2204" y="20396"/>
                    <a:pt x="2251" y="20610"/>
                  </a:cubicBezTo>
                  <a:cubicBezTo>
                    <a:pt x="1943" y="20053"/>
                    <a:pt x="1694" y="19472"/>
                    <a:pt x="1492" y="18867"/>
                  </a:cubicBezTo>
                  <a:lnTo>
                    <a:pt x="1492" y="18867"/>
                  </a:lnTo>
                  <a:cubicBezTo>
                    <a:pt x="1562" y="18726"/>
                    <a:pt x="1621" y="18585"/>
                    <a:pt x="1692" y="18443"/>
                  </a:cubicBezTo>
                  <a:close/>
                  <a:moveTo>
                    <a:pt x="11336" y="1"/>
                  </a:moveTo>
                  <a:cubicBezTo>
                    <a:pt x="11181" y="13"/>
                    <a:pt x="11014" y="1"/>
                    <a:pt x="10848" y="24"/>
                  </a:cubicBezTo>
                  <a:cubicBezTo>
                    <a:pt x="10181" y="72"/>
                    <a:pt x="9526" y="203"/>
                    <a:pt x="8883" y="394"/>
                  </a:cubicBezTo>
                  <a:cubicBezTo>
                    <a:pt x="5180" y="1537"/>
                    <a:pt x="1894" y="5061"/>
                    <a:pt x="953" y="9419"/>
                  </a:cubicBezTo>
                  <a:cubicBezTo>
                    <a:pt x="906" y="9609"/>
                    <a:pt x="870" y="9800"/>
                    <a:pt x="834" y="9990"/>
                  </a:cubicBezTo>
                  <a:cubicBezTo>
                    <a:pt x="811" y="10157"/>
                    <a:pt x="787" y="10323"/>
                    <a:pt x="763" y="10490"/>
                  </a:cubicBezTo>
                  <a:lnTo>
                    <a:pt x="751" y="10633"/>
                  </a:lnTo>
                  <a:cubicBezTo>
                    <a:pt x="739" y="10764"/>
                    <a:pt x="715" y="10895"/>
                    <a:pt x="703" y="11026"/>
                  </a:cubicBezTo>
                  <a:cubicBezTo>
                    <a:pt x="703" y="11085"/>
                    <a:pt x="692" y="11157"/>
                    <a:pt x="692" y="11216"/>
                  </a:cubicBezTo>
                  <a:cubicBezTo>
                    <a:pt x="680" y="11324"/>
                    <a:pt x="680" y="11431"/>
                    <a:pt x="668" y="11538"/>
                  </a:cubicBezTo>
                  <a:cubicBezTo>
                    <a:pt x="668" y="11621"/>
                    <a:pt x="656" y="11704"/>
                    <a:pt x="656" y="11788"/>
                  </a:cubicBezTo>
                  <a:lnTo>
                    <a:pt x="656" y="11943"/>
                  </a:lnTo>
                  <a:cubicBezTo>
                    <a:pt x="620" y="13217"/>
                    <a:pt x="739" y="14491"/>
                    <a:pt x="1013" y="15729"/>
                  </a:cubicBezTo>
                  <a:cubicBezTo>
                    <a:pt x="632" y="16598"/>
                    <a:pt x="334" y="17515"/>
                    <a:pt x="132" y="18443"/>
                  </a:cubicBezTo>
                  <a:cubicBezTo>
                    <a:pt x="1" y="19039"/>
                    <a:pt x="430" y="20206"/>
                    <a:pt x="715" y="20729"/>
                  </a:cubicBezTo>
                  <a:lnTo>
                    <a:pt x="703" y="20741"/>
                  </a:lnTo>
                  <a:cubicBezTo>
                    <a:pt x="1084" y="21646"/>
                    <a:pt x="1573" y="22503"/>
                    <a:pt x="2156" y="23301"/>
                  </a:cubicBezTo>
                  <a:cubicBezTo>
                    <a:pt x="2323" y="23515"/>
                    <a:pt x="2525" y="23718"/>
                    <a:pt x="2751" y="23896"/>
                  </a:cubicBezTo>
                  <a:cubicBezTo>
                    <a:pt x="2775" y="24313"/>
                    <a:pt x="2775" y="24742"/>
                    <a:pt x="2763" y="25194"/>
                  </a:cubicBezTo>
                  <a:cubicBezTo>
                    <a:pt x="2692" y="27706"/>
                    <a:pt x="882" y="35243"/>
                    <a:pt x="5573" y="37351"/>
                  </a:cubicBezTo>
                  <a:lnTo>
                    <a:pt x="5621" y="37374"/>
                  </a:lnTo>
                  <a:cubicBezTo>
                    <a:pt x="5704" y="37410"/>
                    <a:pt x="5787" y="37446"/>
                    <a:pt x="5871" y="37481"/>
                  </a:cubicBezTo>
                  <a:lnTo>
                    <a:pt x="5942" y="37505"/>
                  </a:lnTo>
                  <a:cubicBezTo>
                    <a:pt x="6002" y="37529"/>
                    <a:pt x="6049" y="37541"/>
                    <a:pt x="6109" y="37565"/>
                  </a:cubicBezTo>
                  <a:cubicBezTo>
                    <a:pt x="6871" y="37958"/>
                    <a:pt x="7823" y="38196"/>
                    <a:pt x="9026" y="38220"/>
                  </a:cubicBezTo>
                  <a:cubicBezTo>
                    <a:pt x="9093" y="38221"/>
                    <a:pt x="9160" y="38222"/>
                    <a:pt x="9226" y="38222"/>
                  </a:cubicBezTo>
                  <a:cubicBezTo>
                    <a:pt x="16780" y="38222"/>
                    <a:pt x="14892" y="28808"/>
                    <a:pt x="14419" y="25456"/>
                  </a:cubicBezTo>
                  <a:cubicBezTo>
                    <a:pt x="14253" y="24337"/>
                    <a:pt x="14503" y="22837"/>
                    <a:pt x="14919" y="21134"/>
                  </a:cubicBezTo>
                  <a:lnTo>
                    <a:pt x="15015" y="20979"/>
                  </a:lnTo>
                  <a:cubicBezTo>
                    <a:pt x="16420" y="19003"/>
                    <a:pt x="16574" y="17717"/>
                    <a:pt x="16182" y="16586"/>
                  </a:cubicBezTo>
                  <a:cubicBezTo>
                    <a:pt x="16813" y="14324"/>
                    <a:pt x="17396" y="12026"/>
                    <a:pt x="17503" y="10038"/>
                  </a:cubicBezTo>
                  <a:cubicBezTo>
                    <a:pt x="17646" y="7418"/>
                    <a:pt x="17253" y="3858"/>
                    <a:pt x="15443" y="1513"/>
                  </a:cubicBezTo>
                  <a:cubicBezTo>
                    <a:pt x="14789" y="846"/>
                    <a:pt x="13955" y="394"/>
                    <a:pt x="13050" y="203"/>
                  </a:cubicBezTo>
                  <a:lnTo>
                    <a:pt x="12991" y="179"/>
                  </a:lnTo>
                  <a:lnTo>
                    <a:pt x="12943" y="167"/>
                  </a:lnTo>
                  <a:cubicBezTo>
                    <a:pt x="12907" y="155"/>
                    <a:pt x="12860" y="144"/>
                    <a:pt x="12824" y="132"/>
                  </a:cubicBezTo>
                  <a:cubicBezTo>
                    <a:pt x="12491" y="72"/>
                    <a:pt x="12169" y="36"/>
                    <a:pt x="11836" y="13"/>
                  </a:cubicBezTo>
                  <a:cubicBezTo>
                    <a:pt x="11669" y="13"/>
                    <a:pt x="11502" y="1"/>
                    <a:pt x="11336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9"/>
            <p:cNvSpPr/>
            <p:nvPr/>
          </p:nvSpPr>
          <p:spPr>
            <a:xfrm>
              <a:off x="6110875" y="1038825"/>
              <a:ext cx="675400" cy="892925"/>
            </a:xfrm>
            <a:custGeom>
              <a:avLst/>
              <a:gdLst/>
              <a:ahLst/>
              <a:cxnLst/>
              <a:rect l="l" t="t" r="r" b="b"/>
              <a:pathLst>
                <a:path w="27016" h="35717" extrusionOk="0">
                  <a:moveTo>
                    <a:pt x="19908" y="14031"/>
                  </a:moveTo>
                  <a:cubicBezTo>
                    <a:pt x="20027" y="14126"/>
                    <a:pt x="20134" y="14233"/>
                    <a:pt x="20241" y="14341"/>
                  </a:cubicBezTo>
                  <a:cubicBezTo>
                    <a:pt x="20289" y="14972"/>
                    <a:pt x="20277" y="15614"/>
                    <a:pt x="20205" y="16246"/>
                  </a:cubicBezTo>
                  <a:cubicBezTo>
                    <a:pt x="20158" y="16019"/>
                    <a:pt x="20122" y="15793"/>
                    <a:pt x="20098" y="15579"/>
                  </a:cubicBezTo>
                  <a:cubicBezTo>
                    <a:pt x="20062" y="15341"/>
                    <a:pt x="20027" y="15114"/>
                    <a:pt x="20003" y="14888"/>
                  </a:cubicBezTo>
                  <a:lnTo>
                    <a:pt x="20003" y="14852"/>
                  </a:lnTo>
                  <a:cubicBezTo>
                    <a:pt x="19967" y="14591"/>
                    <a:pt x="19943" y="14317"/>
                    <a:pt x="19908" y="14055"/>
                  </a:cubicBezTo>
                  <a:lnTo>
                    <a:pt x="19908" y="14031"/>
                  </a:lnTo>
                  <a:close/>
                  <a:moveTo>
                    <a:pt x="7197" y="1"/>
                  </a:moveTo>
                  <a:cubicBezTo>
                    <a:pt x="6941" y="1"/>
                    <a:pt x="6689" y="14"/>
                    <a:pt x="6430" y="41"/>
                  </a:cubicBezTo>
                  <a:cubicBezTo>
                    <a:pt x="6263" y="53"/>
                    <a:pt x="6096" y="77"/>
                    <a:pt x="5930" y="101"/>
                  </a:cubicBezTo>
                  <a:cubicBezTo>
                    <a:pt x="5608" y="148"/>
                    <a:pt x="5275" y="208"/>
                    <a:pt x="4953" y="291"/>
                  </a:cubicBezTo>
                  <a:cubicBezTo>
                    <a:pt x="4156" y="505"/>
                    <a:pt x="3394" y="839"/>
                    <a:pt x="2691" y="1279"/>
                  </a:cubicBezTo>
                  <a:cubicBezTo>
                    <a:pt x="2655" y="1303"/>
                    <a:pt x="2620" y="1327"/>
                    <a:pt x="2584" y="1363"/>
                  </a:cubicBezTo>
                  <a:lnTo>
                    <a:pt x="2548" y="1387"/>
                  </a:lnTo>
                  <a:lnTo>
                    <a:pt x="2513" y="1434"/>
                  </a:lnTo>
                  <a:cubicBezTo>
                    <a:pt x="1739" y="1946"/>
                    <a:pt x="1143" y="2684"/>
                    <a:pt x="786" y="3542"/>
                  </a:cubicBezTo>
                  <a:cubicBezTo>
                    <a:pt x="0" y="6399"/>
                    <a:pt x="977" y="9852"/>
                    <a:pt x="2096" y="12221"/>
                  </a:cubicBezTo>
                  <a:cubicBezTo>
                    <a:pt x="2941" y="14019"/>
                    <a:pt x="4346" y="15924"/>
                    <a:pt x="5787" y="17781"/>
                  </a:cubicBezTo>
                  <a:cubicBezTo>
                    <a:pt x="5858" y="18972"/>
                    <a:pt x="6489" y="20115"/>
                    <a:pt x="8537" y="21413"/>
                  </a:cubicBezTo>
                  <a:lnTo>
                    <a:pt x="8680" y="21520"/>
                  </a:lnTo>
                  <a:cubicBezTo>
                    <a:pt x="9704" y="22937"/>
                    <a:pt x="10514" y="24235"/>
                    <a:pt x="10787" y="25318"/>
                  </a:cubicBezTo>
                  <a:cubicBezTo>
                    <a:pt x="11497" y="28187"/>
                    <a:pt x="12970" y="35717"/>
                    <a:pt x="17967" y="35717"/>
                  </a:cubicBezTo>
                  <a:cubicBezTo>
                    <a:pt x="18756" y="35717"/>
                    <a:pt x="19634" y="35529"/>
                    <a:pt x="20610" y="35105"/>
                  </a:cubicBezTo>
                  <a:cubicBezTo>
                    <a:pt x="21705" y="34629"/>
                    <a:pt x="22503" y="34045"/>
                    <a:pt x="23051" y="33390"/>
                  </a:cubicBezTo>
                  <a:cubicBezTo>
                    <a:pt x="23098" y="33355"/>
                    <a:pt x="23146" y="33319"/>
                    <a:pt x="23182" y="33283"/>
                  </a:cubicBezTo>
                  <a:lnTo>
                    <a:pt x="23241" y="33224"/>
                  </a:lnTo>
                  <a:cubicBezTo>
                    <a:pt x="23313" y="33164"/>
                    <a:pt x="23372" y="33105"/>
                    <a:pt x="23444" y="33033"/>
                  </a:cubicBezTo>
                  <a:lnTo>
                    <a:pt x="23479" y="32998"/>
                  </a:lnTo>
                  <a:cubicBezTo>
                    <a:pt x="27016" y="29271"/>
                    <a:pt x="22491" y="22973"/>
                    <a:pt x="21467" y="20675"/>
                  </a:cubicBezTo>
                  <a:cubicBezTo>
                    <a:pt x="21289" y="20270"/>
                    <a:pt x="21134" y="19865"/>
                    <a:pt x="20991" y="19472"/>
                  </a:cubicBezTo>
                  <a:cubicBezTo>
                    <a:pt x="21134" y="19222"/>
                    <a:pt x="21241" y="18960"/>
                    <a:pt x="21313" y="18686"/>
                  </a:cubicBezTo>
                  <a:cubicBezTo>
                    <a:pt x="21598" y="17722"/>
                    <a:pt x="21682" y="16603"/>
                    <a:pt x="21694" y="15769"/>
                  </a:cubicBezTo>
                  <a:cubicBezTo>
                    <a:pt x="21765" y="15174"/>
                    <a:pt x="21717" y="13948"/>
                    <a:pt x="21372" y="13436"/>
                  </a:cubicBezTo>
                  <a:cubicBezTo>
                    <a:pt x="20824" y="12650"/>
                    <a:pt x="20217" y="11924"/>
                    <a:pt x="19538" y="11257"/>
                  </a:cubicBezTo>
                  <a:cubicBezTo>
                    <a:pt x="19312" y="10007"/>
                    <a:pt x="18943" y="8780"/>
                    <a:pt x="18431" y="7614"/>
                  </a:cubicBezTo>
                  <a:cubicBezTo>
                    <a:pt x="18407" y="7566"/>
                    <a:pt x="18384" y="7518"/>
                    <a:pt x="18360" y="7471"/>
                  </a:cubicBezTo>
                  <a:cubicBezTo>
                    <a:pt x="18336" y="7399"/>
                    <a:pt x="18300" y="7316"/>
                    <a:pt x="18265" y="7244"/>
                  </a:cubicBezTo>
                  <a:cubicBezTo>
                    <a:pt x="18229" y="7173"/>
                    <a:pt x="18169" y="7054"/>
                    <a:pt x="18110" y="6959"/>
                  </a:cubicBezTo>
                  <a:cubicBezTo>
                    <a:pt x="18086" y="6899"/>
                    <a:pt x="18050" y="6840"/>
                    <a:pt x="18014" y="6780"/>
                  </a:cubicBezTo>
                  <a:cubicBezTo>
                    <a:pt x="17967" y="6661"/>
                    <a:pt x="17895" y="6554"/>
                    <a:pt x="17836" y="6435"/>
                  </a:cubicBezTo>
                  <a:lnTo>
                    <a:pt x="17764" y="6316"/>
                  </a:lnTo>
                  <a:cubicBezTo>
                    <a:pt x="17681" y="6161"/>
                    <a:pt x="17598" y="6018"/>
                    <a:pt x="17503" y="5875"/>
                  </a:cubicBezTo>
                  <a:cubicBezTo>
                    <a:pt x="17419" y="5732"/>
                    <a:pt x="17300" y="5542"/>
                    <a:pt x="17193" y="5387"/>
                  </a:cubicBezTo>
                  <a:cubicBezTo>
                    <a:pt x="14895" y="2029"/>
                    <a:pt x="11049" y="53"/>
                    <a:pt x="7454" y="5"/>
                  </a:cubicBezTo>
                  <a:cubicBezTo>
                    <a:pt x="7367" y="2"/>
                    <a:pt x="7282" y="1"/>
                    <a:pt x="719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0" name="Google Shape;3330;p39"/>
            <p:cNvGrpSpPr/>
            <p:nvPr/>
          </p:nvGrpSpPr>
          <p:grpSpPr>
            <a:xfrm>
              <a:off x="5602775" y="1038950"/>
              <a:ext cx="1221000" cy="1230875"/>
              <a:chOff x="5602775" y="1038950"/>
              <a:chExt cx="1221000" cy="1230875"/>
            </a:xfrm>
          </p:grpSpPr>
          <p:sp>
            <p:nvSpPr>
              <p:cNvPr id="3331" name="Google Shape;3331;p39"/>
              <p:cNvSpPr/>
              <p:nvPr/>
            </p:nvSpPr>
            <p:spPr>
              <a:xfrm>
                <a:off x="5609025" y="1316600"/>
                <a:ext cx="439350" cy="953225"/>
              </a:xfrm>
              <a:custGeom>
                <a:avLst/>
                <a:gdLst/>
                <a:ahLst/>
                <a:cxnLst/>
                <a:rect l="l" t="t" r="r" b="b"/>
                <a:pathLst>
                  <a:path w="17574" h="38129" extrusionOk="0">
                    <a:moveTo>
                      <a:pt x="11757" y="1"/>
                    </a:moveTo>
                    <a:cubicBezTo>
                      <a:pt x="6882" y="1"/>
                      <a:pt x="1947" y="5178"/>
                      <a:pt x="1012" y="10873"/>
                    </a:cubicBezTo>
                    <a:cubicBezTo>
                      <a:pt x="0" y="17041"/>
                      <a:pt x="3918" y="22530"/>
                      <a:pt x="3858" y="25435"/>
                    </a:cubicBezTo>
                    <a:cubicBezTo>
                      <a:pt x="3787" y="28352"/>
                      <a:pt x="917" y="37948"/>
                      <a:pt x="8942" y="38127"/>
                    </a:cubicBezTo>
                    <a:cubicBezTo>
                      <a:pt x="9009" y="38128"/>
                      <a:pt x="9076" y="38129"/>
                      <a:pt x="9142" y="38129"/>
                    </a:cubicBezTo>
                    <a:cubicBezTo>
                      <a:pt x="16708" y="38129"/>
                      <a:pt x="14819" y="28704"/>
                      <a:pt x="14336" y="25363"/>
                    </a:cubicBezTo>
                    <a:cubicBezTo>
                      <a:pt x="13859" y="21982"/>
                      <a:pt x="17157" y="14957"/>
                      <a:pt x="17419" y="9957"/>
                    </a:cubicBezTo>
                    <a:cubicBezTo>
                      <a:pt x="17574" y="7337"/>
                      <a:pt x="17169" y="3765"/>
                      <a:pt x="15359" y="1432"/>
                    </a:cubicBezTo>
                    <a:cubicBezTo>
                      <a:pt x="14705" y="765"/>
                      <a:pt x="13871" y="301"/>
                      <a:pt x="12966" y="110"/>
                    </a:cubicBezTo>
                    <a:cubicBezTo>
                      <a:pt x="12565" y="36"/>
                      <a:pt x="12161" y="1"/>
                      <a:pt x="11757" y="1"/>
                    </a:cubicBezTo>
                    <a:close/>
                  </a:path>
                </a:pathLst>
              </a:custGeom>
              <a:solidFill>
                <a:srgbClr val="E058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39"/>
              <p:cNvSpPr/>
              <p:nvPr/>
            </p:nvSpPr>
            <p:spPr>
              <a:xfrm>
                <a:off x="5602775" y="1314625"/>
                <a:ext cx="427450" cy="947475"/>
              </a:xfrm>
              <a:custGeom>
                <a:avLst/>
                <a:gdLst/>
                <a:ahLst/>
                <a:cxnLst/>
                <a:rect l="l" t="t" r="r" b="b"/>
                <a:pathLst>
                  <a:path w="17098" h="37899" extrusionOk="0">
                    <a:moveTo>
                      <a:pt x="11579" y="0"/>
                    </a:moveTo>
                    <a:cubicBezTo>
                      <a:pt x="6774" y="0"/>
                      <a:pt x="1934" y="4371"/>
                      <a:pt x="1012" y="9976"/>
                    </a:cubicBezTo>
                    <a:cubicBezTo>
                      <a:pt x="0" y="16143"/>
                      <a:pt x="3120" y="19346"/>
                      <a:pt x="2941" y="25168"/>
                    </a:cubicBezTo>
                    <a:cubicBezTo>
                      <a:pt x="2858" y="28085"/>
                      <a:pt x="453" y="37718"/>
                      <a:pt x="8478" y="37896"/>
                    </a:cubicBezTo>
                    <a:cubicBezTo>
                      <a:pt x="8543" y="37897"/>
                      <a:pt x="8608" y="37898"/>
                      <a:pt x="8672" y="37898"/>
                    </a:cubicBezTo>
                    <a:cubicBezTo>
                      <a:pt x="16242" y="37898"/>
                      <a:pt x="14224" y="28188"/>
                      <a:pt x="13740" y="24835"/>
                    </a:cubicBezTo>
                    <a:cubicBezTo>
                      <a:pt x="13264" y="21454"/>
                      <a:pt x="16562" y="14429"/>
                      <a:pt x="16824" y="9428"/>
                    </a:cubicBezTo>
                    <a:cubicBezTo>
                      <a:pt x="17098" y="4416"/>
                      <a:pt x="14419" y="391"/>
                      <a:pt x="12990" y="130"/>
                    </a:cubicBezTo>
                    <a:cubicBezTo>
                      <a:pt x="12523" y="42"/>
                      <a:pt x="12051" y="0"/>
                      <a:pt x="11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39"/>
              <p:cNvSpPr/>
              <p:nvPr/>
            </p:nvSpPr>
            <p:spPr>
              <a:xfrm>
                <a:off x="5641175" y="1508950"/>
                <a:ext cx="347375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13895" h="12169" extrusionOk="0">
                    <a:moveTo>
                      <a:pt x="8418" y="0"/>
                    </a:moveTo>
                    <a:lnTo>
                      <a:pt x="3322" y="4001"/>
                    </a:lnTo>
                    <a:lnTo>
                      <a:pt x="0" y="9466"/>
                    </a:lnTo>
                    <a:cubicBezTo>
                      <a:pt x="238" y="10359"/>
                      <a:pt x="512" y="11252"/>
                      <a:pt x="738" y="12169"/>
                    </a:cubicBezTo>
                    <a:cubicBezTo>
                      <a:pt x="2489" y="8728"/>
                      <a:pt x="7239" y="3322"/>
                      <a:pt x="8418" y="2346"/>
                    </a:cubicBezTo>
                    <a:cubicBezTo>
                      <a:pt x="8418" y="2346"/>
                      <a:pt x="12228" y="9156"/>
                      <a:pt x="12919" y="11942"/>
                    </a:cubicBezTo>
                    <a:cubicBezTo>
                      <a:pt x="13216" y="10811"/>
                      <a:pt x="13561" y="9632"/>
                      <a:pt x="13895" y="8430"/>
                    </a:cubicBezTo>
                    <a:cubicBezTo>
                      <a:pt x="12430" y="5656"/>
                      <a:pt x="8418" y="0"/>
                      <a:pt x="841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39"/>
              <p:cNvSpPr/>
              <p:nvPr/>
            </p:nvSpPr>
            <p:spPr>
              <a:xfrm>
                <a:off x="5608725" y="1754225"/>
                <a:ext cx="94075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6509" extrusionOk="0">
                    <a:moveTo>
                      <a:pt x="1239" y="0"/>
                    </a:moveTo>
                    <a:cubicBezTo>
                      <a:pt x="1227" y="0"/>
                      <a:pt x="0" y="119"/>
                      <a:pt x="215" y="2036"/>
                    </a:cubicBezTo>
                    <a:cubicBezTo>
                      <a:pt x="215" y="2036"/>
                      <a:pt x="953" y="4239"/>
                      <a:pt x="2096" y="5691"/>
                    </a:cubicBezTo>
                    <a:cubicBezTo>
                      <a:pt x="2539" y="6262"/>
                      <a:pt x="2930" y="6508"/>
                      <a:pt x="3206" y="6508"/>
                    </a:cubicBezTo>
                    <a:cubicBezTo>
                      <a:pt x="3390" y="6508"/>
                      <a:pt x="3522" y="6399"/>
                      <a:pt x="3584" y="6203"/>
                    </a:cubicBezTo>
                    <a:cubicBezTo>
                      <a:pt x="3763" y="5644"/>
                      <a:pt x="3477" y="4965"/>
                      <a:pt x="2906" y="4143"/>
                    </a:cubicBezTo>
                    <a:cubicBezTo>
                      <a:pt x="1941" y="2774"/>
                      <a:pt x="1167" y="1024"/>
                      <a:pt x="1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39"/>
              <p:cNvSpPr/>
              <p:nvPr/>
            </p:nvSpPr>
            <p:spPr>
              <a:xfrm>
                <a:off x="5912925" y="1706300"/>
                <a:ext cx="106000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7237" extrusionOk="0">
                    <a:moveTo>
                      <a:pt x="3132" y="0"/>
                    </a:moveTo>
                    <a:cubicBezTo>
                      <a:pt x="3061" y="1107"/>
                      <a:pt x="1453" y="4215"/>
                      <a:pt x="906" y="5144"/>
                    </a:cubicBezTo>
                    <a:cubicBezTo>
                      <a:pt x="358" y="6084"/>
                      <a:pt x="1" y="6834"/>
                      <a:pt x="477" y="7108"/>
                    </a:cubicBezTo>
                    <a:cubicBezTo>
                      <a:pt x="618" y="7189"/>
                      <a:pt x="756" y="7237"/>
                      <a:pt x="902" y="7237"/>
                    </a:cubicBezTo>
                    <a:cubicBezTo>
                      <a:pt x="1251" y="7237"/>
                      <a:pt x="1641" y="6965"/>
                      <a:pt x="2203" y="6227"/>
                    </a:cubicBezTo>
                    <a:cubicBezTo>
                      <a:pt x="2918" y="5275"/>
                      <a:pt x="3739" y="3274"/>
                      <a:pt x="3739" y="3274"/>
                    </a:cubicBezTo>
                    <a:cubicBezTo>
                      <a:pt x="4239" y="1238"/>
                      <a:pt x="3132" y="0"/>
                      <a:pt x="3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39"/>
              <p:cNvSpPr/>
              <p:nvPr/>
            </p:nvSpPr>
            <p:spPr>
              <a:xfrm>
                <a:off x="5622425" y="1314625"/>
                <a:ext cx="328625" cy="321450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2858" extrusionOk="0">
                    <a:moveTo>
                      <a:pt x="10793" y="0"/>
                    </a:moveTo>
                    <a:cubicBezTo>
                      <a:pt x="5988" y="0"/>
                      <a:pt x="1148" y="4371"/>
                      <a:pt x="226" y="9976"/>
                    </a:cubicBezTo>
                    <a:cubicBezTo>
                      <a:pt x="72" y="10929"/>
                      <a:pt x="0" y="11893"/>
                      <a:pt x="36" y="12857"/>
                    </a:cubicBezTo>
                    <a:cubicBezTo>
                      <a:pt x="131" y="10024"/>
                      <a:pt x="2048" y="5785"/>
                      <a:pt x="4608" y="3344"/>
                    </a:cubicBezTo>
                    <a:cubicBezTo>
                      <a:pt x="6813" y="1237"/>
                      <a:pt x="9603" y="431"/>
                      <a:pt x="11534" y="431"/>
                    </a:cubicBezTo>
                    <a:cubicBezTo>
                      <a:pt x="12188" y="431"/>
                      <a:pt x="12744" y="523"/>
                      <a:pt x="13145" y="689"/>
                    </a:cubicBezTo>
                    <a:cubicBezTo>
                      <a:pt x="12811" y="368"/>
                      <a:pt x="12490" y="189"/>
                      <a:pt x="12204" y="130"/>
                    </a:cubicBezTo>
                    <a:cubicBezTo>
                      <a:pt x="11737" y="42"/>
                      <a:pt x="11265" y="0"/>
                      <a:pt x="10793" y="0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39"/>
              <p:cNvSpPr/>
              <p:nvPr/>
            </p:nvSpPr>
            <p:spPr>
              <a:xfrm>
                <a:off x="5693850" y="2023600"/>
                <a:ext cx="274650" cy="238500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9540" extrusionOk="0">
                    <a:moveTo>
                      <a:pt x="10573" y="0"/>
                    </a:moveTo>
                    <a:lnTo>
                      <a:pt x="10573" y="0"/>
                    </a:lnTo>
                    <a:cubicBezTo>
                      <a:pt x="10657" y="1524"/>
                      <a:pt x="10383" y="5739"/>
                      <a:pt x="7990" y="7632"/>
                    </a:cubicBezTo>
                    <a:cubicBezTo>
                      <a:pt x="6915" y="8481"/>
                      <a:pt x="5568" y="8889"/>
                      <a:pt x="4240" y="8889"/>
                    </a:cubicBezTo>
                    <a:cubicBezTo>
                      <a:pt x="2626" y="8889"/>
                      <a:pt x="1039" y="8287"/>
                      <a:pt x="1" y="7144"/>
                    </a:cubicBezTo>
                    <a:lnTo>
                      <a:pt x="1" y="7144"/>
                    </a:lnTo>
                    <a:cubicBezTo>
                      <a:pt x="870" y="8525"/>
                      <a:pt x="2358" y="9478"/>
                      <a:pt x="4835" y="9537"/>
                    </a:cubicBezTo>
                    <a:cubicBezTo>
                      <a:pt x="4903" y="9539"/>
                      <a:pt x="4971" y="9539"/>
                      <a:pt x="5038" y="9539"/>
                    </a:cubicBezTo>
                    <a:cubicBezTo>
                      <a:pt x="10676" y="9539"/>
                      <a:pt x="10985" y="4130"/>
                      <a:pt x="10573" y="0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39"/>
              <p:cNvSpPr/>
              <p:nvPr/>
            </p:nvSpPr>
            <p:spPr>
              <a:xfrm>
                <a:off x="5742675" y="2022100"/>
                <a:ext cx="119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5597" extrusionOk="0">
                    <a:moveTo>
                      <a:pt x="2405" y="1"/>
                    </a:moveTo>
                    <a:cubicBezTo>
                      <a:pt x="1072" y="1"/>
                      <a:pt x="0" y="1251"/>
                      <a:pt x="0" y="2799"/>
                    </a:cubicBezTo>
                    <a:cubicBezTo>
                      <a:pt x="0" y="4346"/>
                      <a:pt x="1072" y="5597"/>
                      <a:pt x="2405" y="5597"/>
                    </a:cubicBezTo>
                    <a:cubicBezTo>
                      <a:pt x="3727" y="5597"/>
                      <a:pt x="4799" y="4346"/>
                      <a:pt x="4799" y="2799"/>
                    </a:cubicBezTo>
                    <a:cubicBezTo>
                      <a:pt x="4799" y="1251"/>
                      <a:pt x="3727" y="1"/>
                      <a:pt x="2405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39"/>
              <p:cNvSpPr/>
              <p:nvPr/>
            </p:nvSpPr>
            <p:spPr>
              <a:xfrm>
                <a:off x="6110575" y="1046725"/>
                <a:ext cx="699525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27981" h="35401" extrusionOk="0">
                    <a:moveTo>
                      <a:pt x="6588" y="0"/>
                    </a:moveTo>
                    <a:cubicBezTo>
                      <a:pt x="5116" y="0"/>
                      <a:pt x="3717" y="351"/>
                      <a:pt x="2525" y="1118"/>
                    </a:cubicBezTo>
                    <a:cubicBezTo>
                      <a:pt x="1751" y="1630"/>
                      <a:pt x="1143" y="2368"/>
                      <a:pt x="786" y="3237"/>
                    </a:cubicBezTo>
                    <a:cubicBezTo>
                      <a:pt x="0" y="6095"/>
                      <a:pt x="977" y="9536"/>
                      <a:pt x="2096" y="11905"/>
                    </a:cubicBezTo>
                    <a:cubicBezTo>
                      <a:pt x="4239" y="16441"/>
                      <a:pt x="9942" y="21692"/>
                      <a:pt x="10776" y="25002"/>
                    </a:cubicBezTo>
                    <a:cubicBezTo>
                      <a:pt x="11506" y="27871"/>
                      <a:pt x="12973" y="35401"/>
                      <a:pt x="17960" y="35401"/>
                    </a:cubicBezTo>
                    <a:cubicBezTo>
                      <a:pt x="18748" y="35401"/>
                      <a:pt x="19624" y="35213"/>
                      <a:pt x="20598" y="34789"/>
                    </a:cubicBezTo>
                    <a:cubicBezTo>
                      <a:pt x="27980" y="31586"/>
                      <a:pt x="21682" y="23788"/>
                      <a:pt x="20515" y="21121"/>
                    </a:cubicBezTo>
                    <a:cubicBezTo>
                      <a:pt x="19360" y="18442"/>
                      <a:pt x="20908" y="11881"/>
                      <a:pt x="17645" y="6559"/>
                    </a:cubicBezTo>
                    <a:cubicBezTo>
                      <a:pt x="15252" y="2655"/>
                      <a:pt x="10642" y="0"/>
                      <a:pt x="6588" y="0"/>
                    </a:cubicBezTo>
                    <a:close/>
                  </a:path>
                </a:pathLst>
              </a:custGeom>
              <a:solidFill>
                <a:srgbClr val="E058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39"/>
              <p:cNvSpPr/>
              <p:nvPr/>
            </p:nvSpPr>
            <p:spPr>
              <a:xfrm>
                <a:off x="6123675" y="1038950"/>
                <a:ext cx="700100" cy="878425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35137" extrusionOk="0">
                    <a:moveTo>
                      <a:pt x="6790" y="0"/>
                    </a:moveTo>
                    <a:cubicBezTo>
                      <a:pt x="5130" y="0"/>
                      <a:pt x="3530" y="412"/>
                      <a:pt x="2167" y="1286"/>
                    </a:cubicBezTo>
                    <a:cubicBezTo>
                      <a:pt x="953" y="2072"/>
                      <a:pt x="0" y="6811"/>
                      <a:pt x="2143" y="11335"/>
                    </a:cubicBezTo>
                    <a:cubicBezTo>
                      <a:pt x="4287" y="15871"/>
                      <a:pt x="9990" y="21122"/>
                      <a:pt x="10823" y="24432"/>
                    </a:cubicBezTo>
                    <a:cubicBezTo>
                      <a:pt x="11546" y="27313"/>
                      <a:pt x="13012" y="35136"/>
                      <a:pt x="18055" y="35136"/>
                    </a:cubicBezTo>
                    <a:cubicBezTo>
                      <a:pt x="18828" y="35136"/>
                      <a:pt x="19684" y="34953"/>
                      <a:pt x="20634" y="34540"/>
                    </a:cubicBezTo>
                    <a:cubicBezTo>
                      <a:pt x="28004" y="31338"/>
                      <a:pt x="22134" y="23337"/>
                      <a:pt x="20943" y="20670"/>
                    </a:cubicBezTo>
                    <a:cubicBezTo>
                      <a:pt x="18574" y="15348"/>
                      <a:pt x="20253" y="11204"/>
                      <a:pt x="16991" y="5882"/>
                    </a:cubicBezTo>
                    <a:cubicBezTo>
                      <a:pt x="14718" y="2167"/>
                      <a:pt x="10598" y="0"/>
                      <a:pt x="6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39"/>
              <p:cNvSpPr/>
              <p:nvPr/>
            </p:nvSpPr>
            <p:spPr>
              <a:xfrm>
                <a:off x="6273400" y="1219325"/>
                <a:ext cx="33995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12753" extrusionOk="0">
                    <a:moveTo>
                      <a:pt x="1893" y="1"/>
                    </a:moveTo>
                    <a:cubicBezTo>
                      <a:pt x="1893" y="1"/>
                      <a:pt x="322" y="6751"/>
                      <a:pt x="0" y="9871"/>
                    </a:cubicBezTo>
                    <a:cubicBezTo>
                      <a:pt x="762" y="10859"/>
                      <a:pt x="1536" y="11823"/>
                      <a:pt x="2239" y="12752"/>
                    </a:cubicBezTo>
                    <a:cubicBezTo>
                      <a:pt x="1822" y="9918"/>
                      <a:pt x="2774" y="2168"/>
                      <a:pt x="2774" y="2168"/>
                    </a:cubicBezTo>
                    <a:cubicBezTo>
                      <a:pt x="4239" y="2632"/>
                      <a:pt x="10680" y="5835"/>
                      <a:pt x="13597" y="8359"/>
                    </a:cubicBezTo>
                    <a:cubicBezTo>
                      <a:pt x="13466" y="7430"/>
                      <a:pt x="13371" y="6501"/>
                      <a:pt x="13252" y="5585"/>
                    </a:cubicBezTo>
                    <a:lnTo>
                      <a:pt x="8120" y="1775"/>
                    </a:lnTo>
                    <a:lnTo>
                      <a:pt x="1893" y="1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39"/>
              <p:cNvSpPr/>
              <p:nvPr/>
            </p:nvSpPr>
            <p:spPr>
              <a:xfrm>
                <a:off x="6604675" y="1365650"/>
                <a:ext cx="51825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825" extrusionOk="0">
                    <a:moveTo>
                      <a:pt x="454" y="1"/>
                    </a:moveTo>
                    <a:cubicBezTo>
                      <a:pt x="301" y="1"/>
                      <a:pt x="203" y="34"/>
                      <a:pt x="203" y="41"/>
                    </a:cubicBezTo>
                    <a:cubicBezTo>
                      <a:pt x="656" y="946"/>
                      <a:pt x="596" y="2863"/>
                      <a:pt x="215" y="4506"/>
                    </a:cubicBezTo>
                    <a:cubicBezTo>
                      <a:pt x="1" y="5470"/>
                      <a:pt x="1" y="6209"/>
                      <a:pt x="370" y="6661"/>
                    </a:cubicBezTo>
                    <a:cubicBezTo>
                      <a:pt x="460" y="6768"/>
                      <a:pt x="567" y="6824"/>
                      <a:pt x="682" y="6824"/>
                    </a:cubicBezTo>
                    <a:cubicBezTo>
                      <a:pt x="976" y="6824"/>
                      <a:pt x="1321" y="6453"/>
                      <a:pt x="1561" y="5613"/>
                    </a:cubicBezTo>
                    <a:cubicBezTo>
                      <a:pt x="2072" y="3839"/>
                      <a:pt x="1918" y="1518"/>
                      <a:pt x="1918" y="1518"/>
                    </a:cubicBezTo>
                    <a:cubicBezTo>
                      <a:pt x="1537" y="205"/>
                      <a:pt x="830" y="1"/>
                      <a:pt x="4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39"/>
              <p:cNvSpPr/>
              <p:nvPr/>
            </p:nvSpPr>
            <p:spPr>
              <a:xfrm>
                <a:off x="6252250" y="1454775"/>
                <a:ext cx="150650" cy="1478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913" extrusionOk="0">
                    <a:moveTo>
                      <a:pt x="548" y="0"/>
                    </a:moveTo>
                    <a:cubicBezTo>
                      <a:pt x="548" y="1"/>
                      <a:pt x="1" y="1560"/>
                      <a:pt x="1215" y="3263"/>
                    </a:cubicBezTo>
                    <a:cubicBezTo>
                      <a:pt x="1215" y="3263"/>
                      <a:pt x="2739" y="4799"/>
                      <a:pt x="3763" y="5418"/>
                    </a:cubicBezTo>
                    <a:cubicBezTo>
                      <a:pt x="4360" y="5766"/>
                      <a:pt x="4768" y="5913"/>
                      <a:pt x="5070" y="5913"/>
                    </a:cubicBezTo>
                    <a:cubicBezTo>
                      <a:pt x="5346" y="5913"/>
                      <a:pt x="5533" y="5789"/>
                      <a:pt x="5692" y="5584"/>
                    </a:cubicBezTo>
                    <a:cubicBezTo>
                      <a:pt x="6025" y="5156"/>
                      <a:pt x="5418" y="4584"/>
                      <a:pt x="4549" y="3918"/>
                    </a:cubicBezTo>
                    <a:cubicBezTo>
                      <a:pt x="3692" y="3263"/>
                      <a:pt x="1025" y="1001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39"/>
              <p:cNvSpPr/>
              <p:nvPr/>
            </p:nvSpPr>
            <p:spPr>
              <a:xfrm>
                <a:off x="6161475" y="1038950"/>
                <a:ext cx="41852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8466" extrusionOk="0">
                    <a:moveTo>
                      <a:pt x="5278" y="0"/>
                    </a:moveTo>
                    <a:cubicBezTo>
                      <a:pt x="3618" y="0"/>
                      <a:pt x="2018" y="412"/>
                      <a:pt x="655" y="1286"/>
                    </a:cubicBezTo>
                    <a:cubicBezTo>
                      <a:pt x="417" y="1441"/>
                      <a:pt x="191" y="1739"/>
                      <a:pt x="0" y="2155"/>
                    </a:cubicBezTo>
                    <a:cubicBezTo>
                      <a:pt x="795" y="1369"/>
                      <a:pt x="2707" y="652"/>
                      <a:pt x="4988" y="652"/>
                    </a:cubicBezTo>
                    <a:cubicBezTo>
                      <a:pt x="6229" y="652"/>
                      <a:pt x="7580" y="865"/>
                      <a:pt x="8918" y="1393"/>
                    </a:cubicBezTo>
                    <a:cubicBezTo>
                      <a:pt x="12204" y="2691"/>
                      <a:pt x="15586" y="5882"/>
                      <a:pt x="16741" y="8466"/>
                    </a:cubicBezTo>
                    <a:cubicBezTo>
                      <a:pt x="16407" y="7561"/>
                      <a:pt x="15979" y="6692"/>
                      <a:pt x="15479" y="5882"/>
                    </a:cubicBezTo>
                    <a:cubicBezTo>
                      <a:pt x="13206" y="2167"/>
                      <a:pt x="9086" y="0"/>
                      <a:pt x="5278" y="0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39"/>
              <p:cNvSpPr/>
              <p:nvPr/>
            </p:nvSpPr>
            <p:spPr>
              <a:xfrm>
                <a:off x="6416275" y="1736050"/>
                <a:ext cx="312250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72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89" y="3312"/>
                      <a:pt x="2769" y="7251"/>
                      <a:pt x="6345" y="7251"/>
                    </a:cubicBezTo>
                    <a:cubicBezTo>
                      <a:pt x="7116" y="7251"/>
                      <a:pt x="7970" y="7068"/>
                      <a:pt x="8918" y="6656"/>
                    </a:cubicBezTo>
                    <a:cubicBezTo>
                      <a:pt x="11204" y="5668"/>
                      <a:pt x="12216" y="4216"/>
                      <a:pt x="12490" y="2620"/>
                    </a:cubicBezTo>
                    <a:lnTo>
                      <a:pt x="12490" y="2620"/>
                    </a:lnTo>
                    <a:cubicBezTo>
                      <a:pt x="11707" y="4793"/>
                      <a:pt x="9314" y="6306"/>
                      <a:pt x="6861" y="6306"/>
                    </a:cubicBezTo>
                    <a:cubicBezTo>
                      <a:pt x="6330" y="6306"/>
                      <a:pt x="5796" y="6235"/>
                      <a:pt x="5275" y="6085"/>
                    </a:cubicBezTo>
                    <a:cubicBezTo>
                      <a:pt x="2358" y="5240"/>
                      <a:pt x="512" y="1441"/>
                      <a:pt x="0" y="1"/>
                    </a:cubicBezTo>
                    <a:close/>
                  </a:path>
                </a:pathLst>
              </a:custGeom>
              <a:solidFill>
                <a:srgbClr val="FD61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39"/>
              <p:cNvSpPr/>
              <p:nvPr/>
            </p:nvSpPr>
            <p:spPr>
              <a:xfrm>
                <a:off x="6525800" y="1671675"/>
                <a:ext cx="142900" cy="13415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5366" extrusionOk="0">
                    <a:moveTo>
                      <a:pt x="2494" y="1"/>
                    </a:moveTo>
                    <a:cubicBezTo>
                      <a:pt x="2066" y="1"/>
                      <a:pt x="1649" y="117"/>
                      <a:pt x="1287" y="361"/>
                    </a:cubicBezTo>
                    <a:cubicBezTo>
                      <a:pt x="191" y="1111"/>
                      <a:pt x="1" y="2754"/>
                      <a:pt x="870" y="4028"/>
                    </a:cubicBezTo>
                    <a:cubicBezTo>
                      <a:pt x="1451" y="4889"/>
                      <a:pt x="2358" y="5365"/>
                      <a:pt x="3223" y="5365"/>
                    </a:cubicBezTo>
                    <a:cubicBezTo>
                      <a:pt x="3650" y="5365"/>
                      <a:pt x="4067" y="5249"/>
                      <a:pt x="4430" y="5005"/>
                    </a:cubicBezTo>
                    <a:cubicBezTo>
                      <a:pt x="5525" y="4255"/>
                      <a:pt x="5716" y="2612"/>
                      <a:pt x="4846" y="1338"/>
                    </a:cubicBezTo>
                    <a:cubicBezTo>
                      <a:pt x="4265" y="477"/>
                      <a:pt x="3358" y="1"/>
                      <a:pt x="249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39"/>
              <p:cNvSpPr/>
              <p:nvPr/>
            </p:nvSpPr>
            <p:spPr>
              <a:xfrm>
                <a:off x="5609025" y="1754225"/>
                <a:ext cx="94075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6509" extrusionOk="0">
                    <a:moveTo>
                      <a:pt x="1239" y="0"/>
                    </a:moveTo>
                    <a:cubicBezTo>
                      <a:pt x="1227" y="0"/>
                      <a:pt x="0" y="119"/>
                      <a:pt x="215" y="2036"/>
                    </a:cubicBezTo>
                    <a:cubicBezTo>
                      <a:pt x="215" y="2036"/>
                      <a:pt x="953" y="4239"/>
                      <a:pt x="2096" y="5691"/>
                    </a:cubicBezTo>
                    <a:cubicBezTo>
                      <a:pt x="2539" y="6262"/>
                      <a:pt x="2930" y="6508"/>
                      <a:pt x="3206" y="6508"/>
                    </a:cubicBezTo>
                    <a:cubicBezTo>
                      <a:pt x="3390" y="6508"/>
                      <a:pt x="3522" y="6399"/>
                      <a:pt x="3584" y="6203"/>
                    </a:cubicBezTo>
                    <a:cubicBezTo>
                      <a:pt x="3763" y="5644"/>
                      <a:pt x="3477" y="4965"/>
                      <a:pt x="2906" y="4143"/>
                    </a:cubicBezTo>
                    <a:cubicBezTo>
                      <a:pt x="1941" y="2774"/>
                      <a:pt x="1167" y="1024"/>
                      <a:pt x="123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39"/>
              <p:cNvSpPr/>
              <p:nvPr/>
            </p:nvSpPr>
            <p:spPr>
              <a:xfrm>
                <a:off x="5913225" y="1706300"/>
                <a:ext cx="106000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7237" extrusionOk="0">
                    <a:moveTo>
                      <a:pt x="3132" y="0"/>
                    </a:moveTo>
                    <a:cubicBezTo>
                      <a:pt x="3061" y="1107"/>
                      <a:pt x="1453" y="4215"/>
                      <a:pt x="906" y="5144"/>
                    </a:cubicBezTo>
                    <a:cubicBezTo>
                      <a:pt x="358" y="6084"/>
                      <a:pt x="1" y="6834"/>
                      <a:pt x="477" y="7108"/>
                    </a:cubicBezTo>
                    <a:cubicBezTo>
                      <a:pt x="618" y="7189"/>
                      <a:pt x="756" y="7237"/>
                      <a:pt x="902" y="7237"/>
                    </a:cubicBezTo>
                    <a:cubicBezTo>
                      <a:pt x="1251" y="7237"/>
                      <a:pt x="1641" y="6965"/>
                      <a:pt x="2203" y="6227"/>
                    </a:cubicBezTo>
                    <a:cubicBezTo>
                      <a:pt x="2918" y="5275"/>
                      <a:pt x="3739" y="3274"/>
                      <a:pt x="3739" y="3274"/>
                    </a:cubicBezTo>
                    <a:cubicBezTo>
                      <a:pt x="4239" y="1238"/>
                      <a:pt x="3132" y="0"/>
                      <a:pt x="313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39"/>
              <p:cNvSpPr/>
              <p:nvPr/>
            </p:nvSpPr>
            <p:spPr>
              <a:xfrm>
                <a:off x="6604975" y="1365650"/>
                <a:ext cx="51825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825" extrusionOk="0">
                    <a:moveTo>
                      <a:pt x="454" y="1"/>
                    </a:moveTo>
                    <a:cubicBezTo>
                      <a:pt x="301" y="1"/>
                      <a:pt x="203" y="34"/>
                      <a:pt x="203" y="41"/>
                    </a:cubicBezTo>
                    <a:cubicBezTo>
                      <a:pt x="656" y="946"/>
                      <a:pt x="596" y="2863"/>
                      <a:pt x="215" y="4506"/>
                    </a:cubicBezTo>
                    <a:cubicBezTo>
                      <a:pt x="1" y="5470"/>
                      <a:pt x="1" y="6209"/>
                      <a:pt x="370" y="6661"/>
                    </a:cubicBezTo>
                    <a:cubicBezTo>
                      <a:pt x="460" y="6768"/>
                      <a:pt x="567" y="6824"/>
                      <a:pt x="682" y="6824"/>
                    </a:cubicBezTo>
                    <a:cubicBezTo>
                      <a:pt x="976" y="6824"/>
                      <a:pt x="1321" y="6453"/>
                      <a:pt x="1561" y="5613"/>
                    </a:cubicBezTo>
                    <a:cubicBezTo>
                      <a:pt x="2072" y="3839"/>
                      <a:pt x="1918" y="1518"/>
                      <a:pt x="1918" y="1518"/>
                    </a:cubicBezTo>
                    <a:cubicBezTo>
                      <a:pt x="1537" y="205"/>
                      <a:pt x="830" y="1"/>
                      <a:pt x="45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39"/>
              <p:cNvSpPr/>
              <p:nvPr/>
            </p:nvSpPr>
            <p:spPr>
              <a:xfrm>
                <a:off x="6252550" y="1454775"/>
                <a:ext cx="150650" cy="1478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913" extrusionOk="0">
                    <a:moveTo>
                      <a:pt x="548" y="0"/>
                    </a:moveTo>
                    <a:cubicBezTo>
                      <a:pt x="548" y="1"/>
                      <a:pt x="1" y="1560"/>
                      <a:pt x="1215" y="3263"/>
                    </a:cubicBezTo>
                    <a:cubicBezTo>
                      <a:pt x="1215" y="3263"/>
                      <a:pt x="2739" y="4799"/>
                      <a:pt x="3763" y="5418"/>
                    </a:cubicBezTo>
                    <a:cubicBezTo>
                      <a:pt x="4360" y="5766"/>
                      <a:pt x="4768" y="5913"/>
                      <a:pt x="5070" y="5913"/>
                    </a:cubicBezTo>
                    <a:cubicBezTo>
                      <a:pt x="5346" y="5913"/>
                      <a:pt x="5533" y="5789"/>
                      <a:pt x="5692" y="5584"/>
                    </a:cubicBezTo>
                    <a:cubicBezTo>
                      <a:pt x="6025" y="5156"/>
                      <a:pt x="5418" y="4584"/>
                      <a:pt x="4549" y="3918"/>
                    </a:cubicBezTo>
                    <a:cubicBezTo>
                      <a:pt x="3692" y="3263"/>
                      <a:pt x="1025" y="1001"/>
                      <a:pt x="54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39"/>
              <p:cNvSpPr/>
              <p:nvPr/>
            </p:nvSpPr>
            <p:spPr>
              <a:xfrm>
                <a:off x="5606950" y="1482475"/>
                <a:ext cx="31760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12704" h="14002" extrusionOk="0">
                    <a:moveTo>
                      <a:pt x="10102" y="0"/>
                    </a:moveTo>
                    <a:cubicBezTo>
                      <a:pt x="8366" y="0"/>
                      <a:pt x="4043" y="3917"/>
                      <a:pt x="1584" y="7894"/>
                    </a:cubicBezTo>
                    <a:cubicBezTo>
                      <a:pt x="905" y="9001"/>
                      <a:pt x="429" y="10382"/>
                      <a:pt x="131" y="11727"/>
                    </a:cubicBezTo>
                    <a:cubicBezTo>
                      <a:pt x="0" y="12323"/>
                      <a:pt x="429" y="13478"/>
                      <a:pt x="714" y="14001"/>
                    </a:cubicBezTo>
                    <a:cubicBezTo>
                      <a:pt x="714" y="14001"/>
                      <a:pt x="1679" y="11513"/>
                      <a:pt x="2477" y="10287"/>
                    </a:cubicBezTo>
                    <a:cubicBezTo>
                      <a:pt x="8989" y="178"/>
                      <a:pt x="12704" y="1607"/>
                      <a:pt x="10537" y="119"/>
                    </a:cubicBezTo>
                    <a:cubicBezTo>
                      <a:pt x="10420" y="38"/>
                      <a:pt x="10274" y="0"/>
                      <a:pt x="101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39"/>
              <p:cNvSpPr/>
              <p:nvPr/>
            </p:nvSpPr>
            <p:spPr>
              <a:xfrm>
                <a:off x="5826025" y="1484500"/>
                <a:ext cx="195275" cy="354275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14171" extrusionOk="0">
                    <a:moveTo>
                      <a:pt x="1874" y="0"/>
                    </a:moveTo>
                    <a:cubicBezTo>
                      <a:pt x="1809" y="0"/>
                      <a:pt x="1747" y="16"/>
                      <a:pt x="1691" y="50"/>
                    </a:cubicBezTo>
                    <a:cubicBezTo>
                      <a:pt x="0" y="1038"/>
                      <a:pt x="1512" y="1895"/>
                      <a:pt x="5870" y="10337"/>
                    </a:cubicBezTo>
                    <a:cubicBezTo>
                      <a:pt x="7060" y="12658"/>
                      <a:pt x="6251" y="14170"/>
                      <a:pt x="6251" y="14170"/>
                    </a:cubicBezTo>
                    <a:cubicBezTo>
                      <a:pt x="7656" y="12194"/>
                      <a:pt x="7811" y="10908"/>
                      <a:pt x="7418" y="9777"/>
                    </a:cubicBezTo>
                    <a:cubicBezTo>
                      <a:pt x="6950" y="8419"/>
                      <a:pt x="3367" y="0"/>
                      <a:pt x="18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39"/>
              <p:cNvSpPr/>
              <p:nvPr/>
            </p:nvSpPr>
            <p:spPr>
              <a:xfrm>
                <a:off x="5855475" y="1448500"/>
                <a:ext cx="28300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407" extrusionOk="0">
                    <a:moveTo>
                      <a:pt x="609" y="1"/>
                    </a:moveTo>
                    <a:cubicBezTo>
                      <a:pt x="333" y="1"/>
                      <a:pt x="96" y="211"/>
                      <a:pt x="84" y="490"/>
                    </a:cubicBezTo>
                    <a:lnTo>
                      <a:pt x="13" y="1859"/>
                    </a:lnTo>
                    <a:cubicBezTo>
                      <a:pt x="1" y="2145"/>
                      <a:pt x="227" y="2383"/>
                      <a:pt x="513" y="2406"/>
                    </a:cubicBezTo>
                    <a:cubicBezTo>
                      <a:pt x="520" y="2407"/>
                      <a:pt x="527" y="2407"/>
                      <a:pt x="534" y="2407"/>
                    </a:cubicBezTo>
                    <a:cubicBezTo>
                      <a:pt x="810" y="2407"/>
                      <a:pt x="1037" y="2185"/>
                      <a:pt x="1060" y="1906"/>
                    </a:cubicBezTo>
                    <a:lnTo>
                      <a:pt x="1120" y="549"/>
                    </a:lnTo>
                    <a:cubicBezTo>
                      <a:pt x="1132" y="263"/>
                      <a:pt x="918" y="13"/>
                      <a:pt x="632" y="1"/>
                    </a:cubicBezTo>
                    <a:cubicBezTo>
                      <a:pt x="624" y="1"/>
                      <a:pt x="617" y="1"/>
                      <a:pt x="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39"/>
              <p:cNvSpPr/>
              <p:nvPr/>
            </p:nvSpPr>
            <p:spPr>
              <a:xfrm>
                <a:off x="5869775" y="1498625"/>
                <a:ext cx="92600" cy="14637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5855" extrusionOk="0">
                    <a:moveTo>
                      <a:pt x="314" y="0"/>
                    </a:moveTo>
                    <a:cubicBezTo>
                      <a:pt x="161" y="0"/>
                      <a:pt x="10" y="159"/>
                      <a:pt x="0" y="318"/>
                    </a:cubicBezTo>
                    <a:cubicBezTo>
                      <a:pt x="0" y="521"/>
                      <a:pt x="60" y="711"/>
                      <a:pt x="179" y="866"/>
                    </a:cubicBezTo>
                    <a:cubicBezTo>
                      <a:pt x="822" y="1961"/>
                      <a:pt x="1477" y="3009"/>
                      <a:pt x="2167" y="4045"/>
                    </a:cubicBezTo>
                    <a:cubicBezTo>
                      <a:pt x="2536" y="4604"/>
                      <a:pt x="2929" y="5164"/>
                      <a:pt x="3358" y="5676"/>
                    </a:cubicBezTo>
                    <a:cubicBezTo>
                      <a:pt x="3394" y="5735"/>
                      <a:pt x="3441" y="5783"/>
                      <a:pt x="3501" y="5819"/>
                    </a:cubicBezTo>
                    <a:cubicBezTo>
                      <a:pt x="3530" y="5843"/>
                      <a:pt x="3566" y="5854"/>
                      <a:pt x="3602" y="5854"/>
                    </a:cubicBezTo>
                    <a:cubicBezTo>
                      <a:pt x="3638" y="5854"/>
                      <a:pt x="3673" y="5843"/>
                      <a:pt x="3703" y="5819"/>
                    </a:cubicBezTo>
                    <a:cubicBezTo>
                      <a:pt x="3525" y="5259"/>
                      <a:pt x="3274" y="4723"/>
                      <a:pt x="2989" y="4211"/>
                    </a:cubicBezTo>
                    <a:cubicBezTo>
                      <a:pt x="2715" y="3711"/>
                      <a:pt x="2477" y="3188"/>
                      <a:pt x="2203" y="2687"/>
                    </a:cubicBezTo>
                    <a:cubicBezTo>
                      <a:pt x="2042" y="2400"/>
                      <a:pt x="703" y="11"/>
                      <a:pt x="430" y="11"/>
                    </a:cubicBezTo>
                    <a:cubicBezTo>
                      <a:pt x="420" y="11"/>
                      <a:pt x="412" y="14"/>
                      <a:pt x="405" y="20"/>
                    </a:cubicBezTo>
                    <a:cubicBezTo>
                      <a:pt x="375" y="7"/>
                      <a:pt x="345" y="0"/>
                      <a:pt x="314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39"/>
              <p:cNvSpPr/>
              <p:nvPr/>
            </p:nvSpPr>
            <p:spPr>
              <a:xfrm>
                <a:off x="5965325" y="1654375"/>
                <a:ext cx="143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888" extrusionOk="0">
                    <a:moveTo>
                      <a:pt x="95" y="1"/>
                    </a:moveTo>
                    <a:cubicBezTo>
                      <a:pt x="38" y="1"/>
                      <a:pt x="0" y="59"/>
                      <a:pt x="0" y="208"/>
                    </a:cubicBezTo>
                    <a:cubicBezTo>
                      <a:pt x="24" y="410"/>
                      <a:pt x="95" y="589"/>
                      <a:pt x="214" y="756"/>
                    </a:cubicBezTo>
                    <a:cubicBezTo>
                      <a:pt x="259" y="822"/>
                      <a:pt x="313" y="888"/>
                      <a:pt x="387" y="888"/>
                    </a:cubicBezTo>
                    <a:cubicBezTo>
                      <a:pt x="393" y="888"/>
                      <a:pt x="399" y="887"/>
                      <a:pt x="405" y="887"/>
                    </a:cubicBezTo>
                    <a:cubicBezTo>
                      <a:pt x="524" y="887"/>
                      <a:pt x="572" y="732"/>
                      <a:pt x="560" y="613"/>
                    </a:cubicBezTo>
                    <a:cubicBezTo>
                      <a:pt x="542" y="438"/>
                      <a:pt x="249" y="1"/>
                      <a:pt x="95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39"/>
              <p:cNvSpPr/>
              <p:nvPr/>
            </p:nvSpPr>
            <p:spPr>
              <a:xfrm>
                <a:off x="5637600" y="1577150"/>
                <a:ext cx="125925" cy="162200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488" extrusionOk="0">
                    <a:moveTo>
                      <a:pt x="4641" y="1"/>
                    </a:moveTo>
                    <a:cubicBezTo>
                      <a:pt x="4474" y="1"/>
                      <a:pt x="4324" y="113"/>
                      <a:pt x="4191" y="225"/>
                    </a:cubicBezTo>
                    <a:cubicBezTo>
                      <a:pt x="2441" y="1725"/>
                      <a:pt x="905" y="3690"/>
                      <a:pt x="131" y="5869"/>
                    </a:cubicBezTo>
                    <a:cubicBezTo>
                      <a:pt x="60" y="6071"/>
                      <a:pt x="0" y="6285"/>
                      <a:pt x="84" y="6488"/>
                    </a:cubicBezTo>
                    <a:cubicBezTo>
                      <a:pt x="489" y="6381"/>
                      <a:pt x="774" y="6012"/>
                      <a:pt x="1012" y="5678"/>
                    </a:cubicBezTo>
                    <a:cubicBezTo>
                      <a:pt x="1715" y="4714"/>
                      <a:pt x="2441" y="3773"/>
                      <a:pt x="3167" y="2833"/>
                    </a:cubicBezTo>
                    <a:cubicBezTo>
                      <a:pt x="3537" y="2368"/>
                      <a:pt x="3906" y="1904"/>
                      <a:pt x="4287" y="1451"/>
                    </a:cubicBezTo>
                    <a:cubicBezTo>
                      <a:pt x="4525" y="1154"/>
                      <a:pt x="4930" y="916"/>
                      <a:pt x="4989" y="511"/>
                    </a:cubicBezTo>
                    <a:cubicBezTo>
                      <a:pt x="5037" y="308"/>
                      <a:pt x="4918" y="94"/>
                      <a:pt x="4727" y="11"/>
                    </a:cubicBezTo>
                    <a:cubicBezTo>
                      <a:pt x="4698" y="4"/>
                      <a:pt x="4670" y="1"/>
                      <a:pt x="4641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39"/>
              <p:cNvSpPr/>
              <p:nvPr/>
            </p:nvSpPr>
            <p:spPr>
              <a:xfrm>
                <a:off x="6258200" y="1191350"/>
                <a:ext cx="396525" cy="241725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9669" extrusionOk="0">
                    <a:moveTo>
                      <a:pt x="2627" y="137"/>
                    </a:moveTo>
                    <a:cubicBezTo>
                      <a:pt x="2048" y="137"/>
                      <a:pt x="1635" y="263"/>
                      <a:pt x="1453" y="536"/>
                    </a:cubicBezTo>
                    <a:cubicBezTo>
                      <a:pt x="1" y="2739"/>
                      <a:pt x="2894" y="0"/>
                      <a:pt x="12753" y="6882"/>
                    </a:cubicBezTo>
                    <a:cubicBezTo>
                      <a:pt x="13955" y="7728"/>
                      <a:pt x="15789" y="9668"/>
                      <a:pt x="15789" y="9668"/>
                    </a:cubicBezTo>
                    <a:cubicBezTo>
                      <a:pt x="15860" y="9073"/>
                      <a:pt x="15812" y="7847"/>
                      <a:pt x="15467" y="7335"/>
                    </a:cubicBezTo>
                    <a:cubicBezTo>
                      <a:pt x="14681" y="6215"/>
                      <a:pt x="13729" y="5120"/>
                      <a:pt x="12669" y="4346"/>
                    </a:cubicBezTo>
                    <a:cubicBezTo>
                      <a:pt x="9390" y="1944"/>
                      <a:pt x="4821" y="137"/>
                      <a:pt x="2627" y="1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39"/>
              <p:cNvSpPr/>
              <p:nvPr/>
            </p:nvSpPr>
            <p:spPr>
              <a:xfrm>
                <a:off x="6253775" y="1203750"/>
                <a:ext cx="91075" cy="37010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14804" extrusionOk="0">
                    <a:moveTo>
                      <a:pt x="1650" y="1"/>
                    </a:moveTo>
                    <a:cubicBezTo>
                      <a:pt x="139" y="1"/>
                      <a:pt x="0" y="9701"/>
                      <a:pt x="71" y="11184"/>
                    </a:cubicBezTo>
                    <a:cubicBezTo>
                      <a:pt x="142" y="12375"/>
                      <a:pt x="773" y="13506"/>
                      <a:pt x="2821" y="14804"/>
                    </a:cubicBezTo>
                    <a:cubicBezTo>
                      <a:pt x="2821" y="14804"/>
                      <a:pt x="1500" y="13709"/>
                      <a:pt x="1726" y="11101"/>
                    </a:cubicBezTo>
                    <a:cubicBezTo>
                      <a:pt x="2559" y="1659"/>
                      <a:pt x="3643" y="302"/>
                      <a:pt x="1702" y="4"/>
                    </a:cubicBezTo>
                    <a:cubicBezTo>
                      <a:pt x="1684" y="2"/>
                      <a:pt x="1667" y="1"/>
                      <a:pt x="16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39"/>
              <p:cNvSpPr/>
              <p:nvPr/>
            </p:nvSpPr>
            <p:spPr>
              <a:xfrm>
                <a:off x="6270125" y="1169475"/>
                <a:ext cx="440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2279" extrusionOk="0">
                    <a:moveTo>
                      <a:pt x="606" y="0"/>
                    </a:moveTo>
                    <a:cubicBezTo>
                      <a:pt x="531" y="0"/>
                      <a:pt x="454" y="17"/>
                      <a:pt x="381" y="54"/>
                    </a:cubicBezTo>
                    <a:cubicBezTo>
                      <a:pt x="119" y="173"/>
                      <a:pt x="0" y="483"/>
                      <a:pt x="131" y="744"/>
                    </a:cubicBezTo>
                    <a:lnTo>
                      <a:pt x="703" y="1971"/>
                    </a:lnTo>
                    <a:cubicBezTo>
                      <a:pt x="790" y="2164"/>
                      <a:pt x="981" y="2279"/>
                      <a:pt x="1180" y="2279"/>
                    </a:cubicBezTo>
                    <a:cubicBezTo>
                      <a:pt x="1252" y="2279"/>
                      <a:pt x="1324" y="2264"/>
                      <a:pt x="1393" y="2233"/>
                    </a:cubicBezTo>
                    <a:cubicBezTo>
                      <a:pt x="1655" y="2102"/>
                      <a:pt x="1762" y="1792"/>
                      <a:pt x="1643" y="1542"/>
                    </a:cubicBezTo>
                    <a:lnTo>
                      <a:pt x="1072" y="304"/>
                    </a:lnTo>
                    <a:cubicBezTo>
                      <a:pt x="986" y="115"/>
                      <a:pt x="801" y="0"/>
                      <a:pt x="6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39"/>
              <p:cNvSpPr/>
              <p:nvPr/>
            </p:nvSpPr>
            <p:spPr>
              <a:xfrm>
                <a:off x="6268025" y="1219075"/>
                <a:ext cx="3695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6693" extrusionOk="0">
                    <a:moveTo>
                      <a:pt x="1081" y="0"/>
                    </a:moveTo>
                    <a:cubicBezTo>
                      <a:pt x="1017" y="0"/>
                      <a:pt x="954" y="21"/>
                      <a:pt x="906" y="70"/>
                    </a:cubicBezTo>
                    <a:cubicBezTo>
                      <a:pt x="901" y="69"/>
                      <a:pt x="897" y="68"/>
                      <a:pt x="893" y="68"/>
                    </a:cubicBezTo>
                    <a:cubicBezTo>
                      <a:pt x="632" y="68"/>
                      <a:pt x="286" y="2885"/>
                      <a:pt x="251" y="3213"/>
                    </a:cubicBezTo>
                    <a:cubicBezTo>
                      <a:pt x="191" y="3785"/>
                      <a:pt x="156" y="4356"/>
                      <a:pt x="96" y="4928"/>
                    </a:cubicBezTo>
                    <a:cubicBezTo>
                      <a:pt x="13" y="5511"/>
                      <a:pt x="1" y="6095"/>
                      <a:pt x="37" y="6690"/>
                    </a:cubicBezTo>
                    <a:cubicBezTo>
                      <a:pt x="46" y="6692"/>
                      <a:pt x="55" y="6692"/>
                      <a:pt x="64" y="6692"/>
                    </a:cubicBezTo>
                    <a:cubicBezTo>
                      <a:pt x="126" y="6692"/>
                      <a:pt x="186" y="6658"/>
                      <a:pt x="227" y="6607"/>
                    </a:cubicBezTo>
                    <a:cubicBezTo>
                      <a:pt x="263" y="6559"/>
                      <a:pt x="298" y="6488"/>
                      <a:pt x="310" y="6416"/>
                    </a:cubicBezTo>
                    <a:cubicBezTo>
                      <a:pt x="513" y="5785"/>
                      <a:pt x="668" y="5118"/>
                      <a:pt x="799" y="4464"/>
                    </a:cubicBezTo>
                    <a:cubicBezTo>
                      <a:pt x="1049" y="3249"/>
                      <a:pt x="1251" y="2023"/>
                      <a:pt x="1430" y="773"/>
                    </a:cubicBezTo>
                    <a:cubicBezTo>
                      <a:pt x="1477" y="582"/>
                      <a:pt x="1465" y="380"/>
                      <a:pt x="1394" y="189"/>
                    </a:cubicBezTo>
                    <a:cubicBezTo>
                      <a:pt x="1339" y="79"/>
                      <a:pt x="1206" y="0"/>
                      <a:pt x="1081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39"/>
              <p:cNvSpPr/>
              <p:nvPr/>
            </p:nvSpPr>
            <p:spPr>
              <a:xfrm>
                <a:off x="6261875" y="1397700"/>
                <a:ext cx="11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953" extrusionOk="0">
                    <a:moveTo>
                      <a:pt x="273" y="0"/>
                    </a:moveTo>
                    <a:cubicBezTo>
                      <a:pt x="118" y="0"/>
                      <a:pt x="1" y="572"/>
                      <a:pt x="56" y="748"/>
                    </a:cubicBezTo>
                    <a:cubicBezTo>
                      <a:pt x="89" y="845"/>
                      <a:pt x="161" y="953"/>
                      <a:pt x="255" y="953"/>
                    </a:cubicBezTo>
                    <a:cubicBezTo>
                      <a:pt x="264" y="953"/>
                      <a:pt x="273" y="952"/>
                      <a:pt x="283" y="950"/>
                    </a:cubicBezTo>
                    <a:cubicBezTo>
                      <a:pt x="366" y="926"/>
                      <a:pt x="402" y="831"/>
                      <a:pt x="414" y="748"/>
                    </a:cubicBezTo>
                    <a:cubicBezTo>
                      <a:pt x="461" y="557"/>
                      <a:pt x="461" y="355"/>
                      <a:pt x="414" y="164"/>
                    </a:cubicBezTo>
                    <a:cubicBezTo>
                      <a:pt x="366" y="47"/>
                      <a:pt x="318" y="0"/>
                      <a:pt x="273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39"/>
              <p:cNvSpPr/>
              <p:nvPr/>
            </p:nvSpPr>
            <p:spPr>
              <a:xfrm>
                <a:off x="6430550" y="1244600"/>
                <a:ext cx="173275" cy="10802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4321" extrusionOk="0">
                    <a:moveTo>
                      <a:pt x="426" y="1"/>
                    </a:moveTo>
                    <a:cubicBezTo>
                      <a:pt x="338" y="1"/>
                      <a:pt x="253" y="21"/>
                      <a:pt x="179" y="73"/>
                    </a:cubicBezTo>
                    <a:cubicBezTo>
                      <a:pt x="24" y="216"/>
                      <a:pt x="1" y="454"/>
                      <a:pt x="120" y="645"/>
                    </a:cubicBezTo>
                    <a:cubicBezTo>
                      <a:pt x="334" y="990"/>
                      <a:pt x="798" y="1061"/>
                      <a:pt x="1132" y="1240"/>
                    </a:cubicBezTo>
                    <a:cubicBezTo>
                      <a:pt x="1656" y="1514"/>
                      <a:pt x="2179" y="1811"/>
                      <a:pt x="2691" y="2109"/>
                    </a:cubicBezTo>
                    <a:cubicBezTo>
                      <a:pt x="3727" y="2692"/>
                      <a:pt x="4751" y="3300"/>
                      <a:pt x="5763" y="3919"/>
                    </a:cubicBezTo>
                    <a:cubicBezTo>
                      <a:pt x="6083" y="4110"/>
                      <a:pt x="6430" y="4321"/>
                      <a:pt x="6798" y="4321"/>
                    </a:cubicBezTo>
                    <a:cubicBezTo>
                      <a:pt x="6842" y="4321"/>
                      <a:pt x="6886" y="4318"/>
                      <a:pt x="6930" y="4312"/>
                    </a:cubicBezTo>
                    <a:cubicBezTo>
                      <a:pt x="6930" y="4097"/>
                      <a:pt x="6787" y="3919"/>
                      <a:pt x="6644" y="3764"/>
                    </a:cubicBezTo>
                    <a:cubicBezTo>
                      <a:pt x="5108" y="2038"/>
                      <a:pt x="2941" y="799"/>
                      <a:pt x="763" y="73"/>
                    </a:cubicBezTo>
                    <a:cubicBezTo>
                      <a:pt x="656" y="33"/>
                      <a:pt x="538" y="1"/>
                      <a:pt x="426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63" name="Google Shape;3363;p39"/>
          <p:cNvGrpSpPr/>
          <p:nvPr/>
        </p:nvGrpSpPr>
        <p:grpSpPr>
          <a:xfrm rot="-3148454">
            <a:off x="7932357" y="288123"/>
            <a:ext cx="1155655" cy="710765"/>
            <a:chOff x="6013250" y="4041400"/>
            <a:chExt cx="1231725" cy="757550"/>
          </a:xfrm>
        </p:grpSpPr>
        <p:sp>
          <p:nvSpPr>
            <p:cNvPr id="3364" name="Google Shape;3364;p39"/>
            <p:cNvSpPr/>
            <p:nvPr/>
          </p:nvSpPr>
          <p:spPr>
            <a:xfrm>
              <a:off x="6084375" y="4041400"/>
              <a:ext cx="1160600" cy="700675"/>
            </a:xfrm>
            <a:custGeom>
              <a:avLst/>
              <a:gdLst/>
              <a:ahLst/>
              <a:cxnLst/>
              <a:rect l="l" t="t" r="r" b="b"/>
              <a:pathLst>
                <a:path w="46424" h="28027" extrusionOk="0">
                  <a:moveTo>
                    <a:pt x="536" y="1"/>
                  </a:moveTo>
                  <a:cubicBezTo>
                    <a:pt x="96" y="2334"/>
                    <a:pt x="1" y="4727"/>
                    <a:pt x="251" y="7085"/>
                  </a:cubicBezTo>
                  <a:lnTo>
                    <a:pt x="251" y="7144"/>
                  </a:lnTo>
                  <a:cubicBezTo>
                    <a:pt x="275" y="7323"/>
                    <a:pt x="286" y="7501"/>
                    <a:pt x="310" y="7680"/>
                  </a:cubicBezTo>
                  <a:cubicBezTo>
                    <a:pt x="560" y="9537"/>
                    <a:pt x="1048" y="11371"/>
                    <a:pt x="1775" y="13109"/>
                  </a:cubicBezTo>
                  <a:cubicBezTo>
                    <a:pt x="1775" y="13109"/>
                    <a:pt x="1775" y="13121"/>
                    <a:pt x="1775" y="13121"/>
                  </a:cubicBezTo>
                  <a:cubicBezTo>
                    <a:pt x="1822" y="13264"/>
                    <a:pt x="1882" y="13395"/>
                    <a:pt x="1941" y="13538"/>
                  </a:cubicBezTo>
                  <a:lnTo>
                    <a:pt x="2025" y="13716"/>
                  </a:lnTo>
                  <a:cubicBezTo>
                    <a:pt x="2084" y="13836"/>
                    <a:pt x="2144" y="13967"/>
                    <a:pt x="2203" y="14097"/>
                  </a:cubicBezTo>
                  <a:lnTo>
                    <a:pt x="2299" y="14300"/>
                  </a:lnTo>
                  <a:cubicBezTo>
                    <a:pt x="2394" y="14502"/>
                    <a:pt x="2501" y="14705"/>
                    <a:pt x="2596" y="14895"/>
                  </a:cubicBezTo>
                  <a:cubicBezTo>
                    <a:pt x="2644" y="14979"/>
                    <a:pt x="2680" y="15062"/>
                    <a:pt x="2727" y="15157"/>
                  </a:cubicBezTo>
                  <a:cubicBezTo>
                    <a:pt x="3584" y="16741"/>
                    <a:pt x="4632" y="18217"/>
                    <a:pt x="5847" y="19562"/>
                  </a:cubicBezTo>
                  <a:cubicBezTo>
                    <a:pt x="6335" y="20110"/>
                    <a:pt x="6859" y="20646"/>
                    <a:pt x="7406" y="21146"/>
                  </a:cubicBezTo>
                  <a:lnTo>
                    <a:pt x="7442" y="21170"/>
                  </a:lnTo>
                  <a:cubicBezTo>
                    <a:pt x="9002" y="22610"/>
                    <a:pt x="10740" y="23849"/>
                    <a:pt x="12609" y="24861"/>
                  </a:cubicBezTo>
                  <a:cubicBezTo>
                    <a:pt x="12776" y="24944"/>
                    <a:pt x="12943" y="25039"/>
                    <a:pt x="13109" y="25123"/>
                  </a:cubicBezTo>
                  <a:lnTo>
                    <a:pt x="13133" y="25135"/>
                  </a:lnTo>
                  <a:cubicBezTo>
                    <a:pt x="15431" y="26301"/>
                    <a:pt x="17884" y="27147"/>
                    <a:pt x="20420" y="27611"/>
                  </a:cubicBezTo>
                  <a:lnTo>
                    <a:pt x="20515" y="27635"/>
                  </a:lnTo>
                  <a:cubicBezTo>
                    <a:pt x="20670" y="27659"/>
                    <a:pt x="20837" y="27682"/>
                    <a:pt x="20991" y="27706"/>
                  </a:cubicBezTo>
                  <a:lnTo>
                    <a:pt x="21170" y="27742"/>
                  </a:lnTo>
                  <a:cubicBezTo>
                    <a:pt x="21313" y="27754"/>
                    <a:pt x="21444" y="27778"/>
                    <a:pt x="21575" y="27802"/>
                  </a:cubicBezTo>
                  <a:lnTo>
                    <a:pt x="21968" y="27849"/>
                  </a:lnTo>
                  <a:cubicBezTo>
                    <a:pt x="22923" y="27967"/>
                    <a:pt x="23885" y="28027"/>
                    <a:pt x="24846" y="28027"/>
                  </a:cubicBezTo>
                  <a:cubicBezTo>
                    <a:pt x="25920" y="28027"/>
                    <a:pt x="26995" y="27952"/>
                    <a:pt x="28064" y="27802"/>
                  </a:cubicBezTo>
                  <a:lnTo>
                    <a:pt x="28076" y="27802"/>
                  </a:lnTo>
                  <a:cubicBezTo>
                    <a:pt x="28218" y="27790"/>
                    <a:pt x="28349" y="27766"/>
                    <a:pt x="28492" y="27742"/>
                  </a:cubicBezTo>
                  <a:cubicBezTo>
                    <a:pt x="28659" y="27718"/>
                    <a:pt x="28838" y="27694"/>
                    <a:pt x="29004" y="27659"/>
                  </a:cubicBezTo>
                  <a:cubicBezTo>
                    <a:pt x="29397" y="27587"/>
                    <a:pt x="29790" y="27504"/>
                    <a:pt x="30171" y="27409"/>
                  </a:cubicBezTo>
                  <a:lnTo>
                    <a:pt x="30254" y="27385"/>
                  </a:lnTo>
                  <a:cubicBezTo>
                    <a:pt x="32219" y="26920"/>
                    <a:pt x="34112" y="26170"/>
                    <a:pt x="35862" y="25158"/>
                  </a:cubicBezTo>
                  <a:cubicBezTo>
                    <a:pt x="38660" y="23515"/>
                    <a:pt x="41053" y="21277"/>
                    <a:pt x="42875" y="18610"/>
                  </a:cubicBezTo>
                  <a:lnTo>
                    <a:pt x="42899" y="18574"/>
                  </a:lnTo>
                  <a:cubicBezTo>
                    <a:pt x="42994" y="18443"/>
                    <a:pt x="43077" y="18300"/>
                    <a:pt x="43173" y="18169"/>
                  </a:cubicBezTo>
                  <a:cubicBezTo>
                    <a:pt x="43185" y="18146"/>
                    <a:pt x="43197" y="18122"/>
                    <a:pt x="43208" y="18098"/>
                  </a:cubicBezTo>
                  <a:cubicBezTo>
                    <a:pt x="45649" y="14371"/>
                    <a:pt x="46423" y="11026"/>
                    <a:pt x="46423" y="11026"/>
                  </a:cubicBezTo>
                  <a:lnTo>
                    <a:pt x="43208" y="10252"/>
                  </a:lnTo>
                  <a:lnTo>
                    <a:pt x="41684" y="9883"/>
                  </a:lnTo>
                  <a:lnTo>
                    <a:pt x="22837" y="5358"/>
                  </a:lnTo>
                  <a:lnTo>
                    <a:pt x="3477" y="703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5" name="Google Shape;3365;p39"/>
            <p:cNvGrpSpPr/>
            <p:nvPr/>
          </p:nvGrpSpPr>
          <p:grpSpPr>
            <a:xfrm>
              <a:off x="6013250" y="4041400"/>
              <a:ext cx="1231725" cy="757550"/>
              <a:chOff x="6013250" y="4041400"/>
              <a:chExt cx="1231725" cy="757550"/>
            </a:xfrm>
          </p:grpSpPr>
          <p:sp>
            <p:nvSpPr>
              <p:cNvPr id="3366" name="Google Shape;3366;p39"/>
              <p:cNvSpPr/>
              <p:nvPr/>
            </p:nvSpPr>
            <p:spPr>
              <a:xfrm>
                <a:off x="6013250" y="4041400"/>
                <a:ext cx="1231725" cy="757550"/>
              </a:xfrm>
              <a:custGeom>
                <a:avLst/>
                <a:gdLst/>
                <a:ahLst/>
                <a:cxnLst/>
                <a:rect l="l" t="t" r="r" b="b"/>
                <a:pathLst>
                  <a:path w="49269" h="30302" extrusionOk="0">
                    <a:moveTo>
                      <a:pt x="3381" y="1"/>
                    </a:moveTo>
                    <a:lnTo>
                      <a:pt x="49268" y="11026"/>
                    </a:lnTo>
                    <a:cubicBezTo>
                      <a:pt x="49268" y="11026"/>
                      <a:pt x="46053" y="25039"/>
                      <a:pt x="31873" y="27671"/>
                    </a:cubicBezTo>
                    <a:cubicBezTo>
                      <a:pt x="17681" y="30302"/>
                      <a:pt x="0" y="18717"/>
                      <a:pt x="3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39"/>
              <p:cNvSpPr/>
              <p:nvPr/>
            </p:nvSpPr>
            <p:spPr>
              <a:xfrm>
                <a:off x="6109975" y="4058950"/>
                <a:ext cx="1054625" cy="641775"/>
              </a:xfrm>
              <a:custGeom>
                <a:avLst/>
                <a:gdLst/>
                <a:ahLst/>
                <a:cxnLst/>
                <a:rect l="l" t="t" r="r" b="b"/>
                <a:pathLst>
                  <a:path w="42185" h="25671" extrusionOk="0">
                    <a:moveTo>
                      <a:pt x="2453" y="1"/>
                    </a:moveTo>
                    <a:lnTo>
                      <a:pt x="21813" y="4656"/>
                    </a:lnTo>
                    <a:lnTo>
                      <a:pt x="42184" y="9550"/>
                    </a:lnTo>
                    <a:cubicBezTo>
                      <a:pt x="41446" y="11979"/>
                      <a:pt x="37958" y="21420"/>
                      <a:pt x="27254" y="23409"/>
                    </a:cubicBezTo>
                    <a:cubicBezTo>
                      <a:pt x="15110" y="25671"/>
                      <a:pt x="1" y="15884"/>
                      <a:pt x="2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39"/>
              <p:cNvSpPr/>
              <p:nvPr/>
            </p:nvSpPr>
            <p:spPr>
              <a:xfrm>
                <a:off x="6087350" y="4058950"/>
                <a:ext cx="1084400" cy="679875"/>
              </a:xfrm>
              <a:custGeom>
                <a:avLst/>
                <a:gdLst/>
                <a:ahLst/>
                <a:cxnLst/>
                <a:rect l="l" t="t" r="r" b="b"/>
                <a:pathLst>
                  <a:path w="43376" h="27195" extrusionOk="0">
                    <a:moveTo>
                      <a:pt x="43375" y="16967"/>
                    </a:moveTo>
                    <a:lnTo>
                      <a:pt x="40446" y="15134"/>
                    </a:lnTo>
                    <a:cubicBezTo>
                      <a:pt x="41577" y="13407"/>
                      <a:pt x="42470" y="11526"/>
                      <a:pt x="43089" y="9550"/>
                    </a:cubicBezTo>
                    <a:lnTo>
                      <a:pt x="41565" y="9181"/>
                    </a:lnTo>
                    <a:cubicBezTo>
                      <a:pt x="41780" y="10324"/>
                      <a:pt x="41839" y="10859"/>
                      <a:pt x="41339" y="11955"/>
                    </a:cubicBezTo>
                    <a:cubicBezTo>
                      <a:pt x="40696" y="13348"/>
                      <a:pt x="39029" y="14336"/>
                      <a:pt x="38363" y="16074"/>
                    </a:cubicBezTo>
                    <a:cubicBezTo>
                      <a:pt x="37708" y="17813"/>
                      <a:pt x="36315" y="17956"/>
                      <a:pt x="34862" y="18646"/>
                    </a:cubicBezTo>
                    <a:cubicBezTo>
                      <a:pt x="33410" y="19337"/>
                      <a:pt x="33183" y="21325"/>
                      <a:pt x="31588" y="21420"/>
                    </a:cubicBezTo>
                    <a:cubicBezTo>
                      <a:pt x="30004" y="21516"/>
                      <a:pt x="28921" y="21301"/>
                      <a:pt x="27838" y="22218"/>
                    </a:cubicBezTo>
                    <a:cubicBezTo>
                      <a:pt x="26742" y="23147"/>
                      <a:pt x="25182" y="23170"/>
                      <a:pt x="23468" y="22373"/>
                    </a:cubicBezTo>
                    <a:cubicBezTo>
                      <a:pt x="22765" y="22039"/>
                      <a:pt x="22158" y="22206"/>
                      <a:pt x="21539" y="22408"/>
                    </a:cubicBezTo>
                    <a:cubicBezTo>
                      <a:pt x="21075" y="22194"/>
                      <a:pt x="20527" y="22325"/>
                      <a:pt x="20194" y="22718"/>
                    </a:cubicBezTo>
                    <a:cubicBezTo>
                      <a:pt x="19682" y="22742"/>
                      <a:pt x="19110" y="22611"/>
                      <a:pt x="18432" y="22123"/>
                    </a:cubicBezTo>
                    <a:cubicBezTo>
                      <a:pt x="16205" y="20563"/>
                      <a:pt x="16098" y="20456"/>
                      <a:pt x="13800" y="19730"/>
                    </a:cubicBezTo>
                    <a:cubicBezTo>
                      <a:pt x="11514" y="18991"/>
                      <a:pt x="12455" y="18098"/>
                      <a:pt x="11121" y="16908"/>
                    </a:cubicBezTo>
                    <a:cubicBezTo>
                      <a:pt x="9800" y="15717"/>
                      <a:pt x="8823" y="16741"/>
                      <a:pt x="7883" y="14372"/>
                    </a:cubicBezTo>
                    <a:cubicBezTo>
                      <a:pt x="7264" y="12812"/>
                      <a:pt x="6644" y="12538"/>
                      <a:pt x="6204" y="12193"/>
                    </a:cubicBezTo>
                    <a:cubicBezTo>
                      <a:pt x="6406" y="11621"/>
                      <a:pt x="6132" y="11002"/>
                      <a:pt x="5573" y="10764"/>
                    </a:cubicBezTo>
                    <a:cubicBezTo>
                      <a:pt x="5537" y="10074"/>
                      <a:pt x="5740" y="9752"/>
                      <a:pt x="4692" y="8300"/>
                    </a:cubicBezTo>
                    <a:cubicBezTo>
                      <a:pt x="3966" y="7276"/>
                      <a:pt x="3787" y="6883"/>
                      <a:pt x="3846" y="6407"/>
                    </a:cubicBezTo>
                    <a:cubicBezTo>
                      <a:pt x="4156" y="6168"/>
                      <a:pt x="4311" y="5776"/>
                      <a:pt x="4263" y="5383"/>
                    </a:cubicBezTo>
                    <a:cubicBezTo>
                      <a:pt x="4251" y="5275"/>
                      <a:pt x="4227" y="5180"/>
                      <a:pt x="4192" y="5085"/>
                    </a:cubicBezTo>
                    <a:cubicBezTo>
                      <a:pt x="4216" y="4990"/>
                      <a:pt x="4239" y="4883"/>
                      <a:pt x="4263" y="4787"/>
                    </a:cubicBezTo>
                    <a:cubicBezTo>
                      <a:pt x="4668" y="2906"/>
                      <a:pt x="3013" y="3823"/>
                      <a:pt x="3858" y="2204"/>
                    </a:cubicBezTo>
                    <a:cubicBezTo>
                      <a:pt x="4287" y="1382"/>
                      <a:pt x="4418" y="751"/>
                      <a:pt x="4239" y="215"/>
                    </a:cubicBezTo>
                    <a:lnTo>
                      <a:pt x="3358" y="1"/>
                    </a:lnTo>
                    <a:cubicBezTo>
                      <a:pt x="3120" y="1454"/>
                      <a:pt x="3049" y="2930"/>
                      <a:pt x="3120" y="4394"/>
                    </a:cubicBezTo>
                    <a:cubicBezTo>
                      <a:pt x="3073" y="4394"/>
                      <a:pt x="3037" y="4394"/>
                      <a:pt x="3001" y="4406"/>
                    </a:cubicBezTo>
                    <a:cubicBezTo>
                      <a:pt x="3001" y="4406"/>
                      <a:pt x="918" y="4668"/>
                      <a:pt x="1" y="4716"/>
                    </a:cubicBezTo>
                    <a:cubicBezTo>
                      <a:pt x="25" y="5490"/>
                      <a:pt x="96" y="6240"/>
                      <a:pt x="191" y="6978"/>
                    </a:cubicBezTo>
                    <a:cubicBezTo>
                      <a:pt x="1215" y="6907"/>
                      <a:pt x="3275" y="6645"/>
                      <a:pt x="3287" y="6645"/>
                    </a:cubicBezTo>
                    <a:lnTo>
                      <a:pt x="3358" y="6633"/>
                    </a:lnTo>
                    <a:cubicBezTo>
                      <a:pt x="3585" y="8073"/>
                      <a:pt x="3989" y="9490"/>
                      <a:pt x="4549" y="10848"/>
                    </a:cubicBezTo>
                    <a:lnTo>
                      <a:pt x="1644" y="12407"/>
                    </a:lnTo>
                    <a:cubicBezTo>
                      <a:pt x="1930" y="13098"/>
                      <a:pt x="2263" y="13788"/>
                      <a:pt x="2620" y="14455"/>
                    </a:cubicBezTo>
                    <a:lnTo>
                      <a:pt x="5549" y="12884"/>
                    </a:lnTo>
                    <a:cubicBezTo>
                      <a:pt x="6359" y="14324"/>
                      <a:pt x="7347" y="15646"/>
                      <a:pt x="8490" y="16848"/>
                    </a:cubicBezTo>
                    <a:lnTo>
                      <a:pt x="5835" y="18777"/>
                    </a:lnTo>
                    <a:cubicBezTo>
                      <a:pt x="5799" y="18801"/>
                      <a:pt x="5763" y="18837"/>
                      <a:pt x="5728" y="18872"/>
                    </a:cubicBezTo>
                    <a:cubicBezTo>
                      <a:pt x="6240" y="19432"/>
                      <a:pt x="6775" y="19980"/>
                      <a:pt x="7335" y="20492"/>
                    </a:cubicBezTo>
                    <a:lnTo>
                      <a:pt x="10050" y="18515"/>
                    </a:lnTo>
                    <a:cubicBezTo>
                      <a:pt x="10097" y="18479"/>
                      <a:pt x="10133" y="18456"/>
                      <a:pt x="10169" y="18420"/>
                    </a:cubicBezTo>
                    <a:cubicBezTo>
                      <a:pt x="11431" y="19480"/>
                      <a:pt x="12812" y="20396"/>
                      <a:pt x="14276" y="21158"/>
                    </a:cubicBezTo>
                    <a:cubicBezTo>
                      <a:pt x="14253" y="21182"/>
                      <a:pt x="14229" y="21218"/>
                      <a:pt x="14205" y="21254"/>
                    </a:cubicBezTo>
                    <a:cubicBezTo>
                      <a:pt x="14205" y="21254"/>
                      <a:pt x="12919" y="23266"/>
                      <a:pt x="12514" y="24171"/>
                    </a:cubicBezTo>
                    <a:cubicBezTo>
                      <a:pt x="13181" y="24540"/>
                      <a:pt x="13860" y="24861"/>
                      <a:pt x="14550" y="25171"/>
                    </a:cubicBezTo>
                    <a:cubicBezTo>
                      <a:pt x="14562" y="25123"/>
                      <a:pt x="14586" y="25087"/>
                      <a:pt x="14586" y="25040"/>
                    </a:cubicBezTo>
                    <a:cubicBezTo>
                      <a:pt x="14669" y="24742"/>
                      <a:pt x="16110" y="22468"/>
                      <a:pt x="16122" y="22468"/>
                    </a:cubicBezTo>
                    <a:cubicBezTo>
                      <a:pt x="16193" y="22349"/>
                      <a:pt x="16241" y="22218"/>
                      <a:pt x="16265" y="22075"/>
                    </a:cubicBezTo>
                    <a:cubicBezTo>
                      <a:pt x="17467" y="22563"/>
                      <a:pt x="18694" y="22944"/>
                      <a:pt x="19944" y="23218"/>
                    </a:cubicBezTo>
                    <a:cubicBezTo>
                      <a:pt x="19932" y="23290"/>
                      <a:pt x="19932" y="23349"/>
                      <a:pt x="19920" y="23409"/>
                    </a:cubicBezTo>
                    <a:lnTo>
                      <a:pt x="19789" y="26826"/>
                    </a:lnTo>
                    <a:cubicBezTo>
                      <a:pt x="20539" y="26980"/>
                      <a:pt x="21301" y="27100"/>
                      <a:pt x="22051" y="27195"/>
                    </a:cubicBezTo>
                    <a:lnTo>
                      <a:pt x="22194" y="23599"/>
                    </a:lnTo>
                    <a:cubicBezTo>
                      <a:pt x="23885" y="23790"/>
                      <a:pt x="25599" y="23778"/>
                      <a:pt x="27290" y="23551"/>
                    </a:cubicBezTo>
                    <a:cubicBezTo>
                      <a:pt x="27290" y="23599"/>
                      <a:pt x="27290" y="23659"/>
                      <a:pt x="27302" y="23718"/>
                    </a:cubicBezTo>
                    <a:lnTo>
                      <a:pt x="27897" y="26909"/>
                    </a:lnTo>
                    <a:cubicBezTo>
                      <a:pt x="27909" y="26980"/>
                      <a:pt x="27933" y="27052"/>
                      <a:pt x="27957" y="27123"/>
                    </a:cubicBezTo>
                    <a:cubicBezTo>
                      <a:pt x="28266" y="27076"/>
                      <a:pt x="28588" y="27028"/>
                      <a:pt x="28897" y="26980"/>
                    </a:cubicBezTo>
                    <a:cubicBezTo>
                      <a:pt x="29326" y="26897"/>
                      <a:pt x="29743" y="26802"/>
                      <a:pt x="30147" y="26707"/>
                    </a:cubicBezTo>
                    <a:cubicBezTo>
                      <a:pt x="30147" y="26647"/>
                      <a:pt x="30135" y="26576"/>
                      <a:pt x="30124" y="26516"/>
                    </a:cubicBezTo>
                    <a:lnTo>
                      <a:pt x="29528" y="23313"/>
                    </a:lnTo>
                    <a:cubicBezTo>
                      <a:pt x="29516" y="23242"/>
                      <a:pt x="29504" y="23182"/>
                      <a:pt x="29481" y="23123"/>
                    </a:cubicBezTo>
                    <a:cubicBezTo>
                      <a:pt x="30969" y="22742"/>
                      <a:pt x="32398" y="22182"/>
                      <a:pt x="33743" y="21444"/>
                    </a:cubicBezTo>
                    <a:lnTo>
                      <a:pt x="35755" y="24468"/>
                    </a:lnTo>
                    <a:cubicBezTo>
                      <a:pt x="36410" y="24087"/>
                      <a:pt x="37041" y="23671"/>
                      <a:pt x="37648" y="23230"/>
                    </a:cubicBezTo>
                    <a:lnTo>
                      <a:pt x="35660" y="20218"/>
                    </a:lnTo>
                    <a:cubicBezTo>
                      <a:pt x="36934" y="19289"/>
                      <a:pt x="38077" y="18194"/>
                      <a:pt x="39077" y="16979"/>
                    </a:cubicBezTo>
                    <a:lnTo>
                      <a:pt x="42054" y="18837"/>
                    </a:lnTo>
                    <a:cubicBezTo>
                      <a:pt x="42566" y="18206"/>
                      <a:pt x="42994" y="17575"/>
                      <a:pt x="43375" y="169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39"/>
              <p:cNvSpPr/>
              <p:nvPr/>
            </p:nvSpPr>
            <p:spPr>
              <a:xfrm>
                <a:off x="6086913" y="4058950"/>
                <a:ext cx="1084400" cy="679875"/>
              </a:xfrm>
              <a:custGeom>
                <a:avLst/>
                <a:gdLst/>
                <a:ahLst/>
                <a:cxnLst/>
                <a:rect l="l" t="t" r="r" b="b"/>
                <a:pathLst>
                  <a:path w="43376" h="27195" extrusionOk="0">
                    <a:moveTo>
                      <a:pt x="43375" y="16967"/>
                    </a:moveTo>
                    <a:lnTo>
                      <a:pt x="40446" y="15134"/>
                    </a:lnTo>
                    <a:cubicBezTo>
                      <a:pt x="41577" y="13407"/>
                      <a:pt x="42470" y="11526"/>
                      <a:pt x="43089" y="9550"/>
                    </a:cubicBezTo>
                    <a:lnTo>
                      <a:pt x="41565" y="9181"/>
                    </a:lnTo>
                    <a:cubicBezTo>
                      <a:pt x="41780" y="10324"/>
                      <a:pt x="41839" y="10859"/>
                      <a:pt x="41339" y="11955"/>
                    </a:cubicBezTo>
                    <a:cubicBezTo>
                      <a:pt x="40696" y="13348"/>
                      <a:pt x="39029" y="14336"/>
                      <a:pt x="38363" y="16074"/>
                    </a:cubicBezTo>
                    <a:cubicBezTo>
                      <a:pt x="37708" y="17813"/>
                      <a:pt x="36315" y="17956"/>
                      <a:pt x="34862" y="18646"/>
                    </a:cubicBezTo>
                    <a:cubicBezTo>
                      <a:pt x="33410" y="19337"/>
                      <a:pt x="33183" y="21325"/>
                      <a:pt x="31588" y="21420"/>
                    </a:cubicBezTo>
                    <a:cubicBezTo>
                      <a:pt x="30004" y="21516"/>
                      <a:pt x="28921" y="21301"/>
                      <a:pt x="27838" y="22218"/>
                    </a:cubicBezTo>
                    <a:cubicBezTo>
                      <a:pt x="26742" y="23147"/>
                      <a:pt x="25182" y="23170"/>
                      <a:pt x="23468" y="22373"/>
                    </a:cubicBezTo>
                    <a:cubicBezTo>
                      <a:pt x="22765" y="22039"/>
                      <a:pt x="22158" y="22206"/>
                      <a:pt x="21539" y="22408"/>
                    </a:cubicBezTo>
                    <a:cubicBezTo>
                      <a:pt x="21075" y="22194"/>
                      <a:pt x="20527" y="22325"/>
                      <a:pt x="20194" y="22718"/>
                    </a:cubicBezTo>
                    <a:cubicBezTo>
                      <a:pt x="19682" y="22742"/>
                      <a:pt x="19110" y="22611"/>
                      <a:pt x="18432" y="22123"/>
                    </a:cubicBezTo>
                    <a:cubicBezTo>
                      <a:pt x="16205" y="20563"/>
                      <a:pt x="16098" y="20456"/>
                      <a:pt x="13800" y="19730"/>
                    </a:cubicBezTo>
                    <a:cubicBezTo>
                      <a:pt x="11514" y="18991"/>
                      <a:pt x="12455" y="18098"/>
                      <a:pt x="11121" y="16908"/>
                    </a:cubicBezTo>
                    <a:cubicBezTo>
                      <a:pt x="9800" y="15717"/>
                      <a:pt x="8823" y="16741"/>
                      <a:pt x="7883" y="14372"/>
                    </a:cubicBezTo>
                    <a:cubicBezTo>
                      <a:pt x="7264" y="12812"/>
                      <a:pt x="6644" y="12538"/>
                      <a:pt x="6204" y="12193"/>
                    </a:cubicBezTo>
                    <a:cubicBezTo>
                      <a:pt x="6406" y="11621"/>
                      <a:pt x="6132" y="11002"/>
                      <a:pt x="5573" y="10764"/>
                    </a:cubicBezTo>
                    <a:cubicBezTo>
                      <a:pt x="5537" y="10074"/>
                      <a:pt x="5740" y="9752"/>
                      <a:pt x="4692" y="8300"/>
                    </a:cubicBezTo>
                    <a:cubicBezTo>
                      <a:pt x="3966" y="7276"/>
                      <a:pt x="3787" y="6883"/>
                      <a:pt x="3846" y="6407"/>
                    </a:cubicBezTo>
                    <a:cubicBezTo>
                      <a:pt x="4156" y="6168"/>
                      <a:pt x="4311" y="5776"/>
                      <a:pt x="4263" y="5383"/>
                    </a:cubicBezTo>
                    <a:cubicBezTo>
                      <a:pt x="4251" y="5275"/>
                      <a:pt x="4227" y="5180"/>
                      <a:pt x="4192" y="5085"/>
                    </a:cubicBezTo>
                    <a:cubicBezTo>
                      <a:pt x="4216" y="4990"/>
                      <a:pt x="4239" y="4883"/>
                      <a:pt x="4263" y="4787"/>
                    </a:cubicBezTo>
                    <a:cubicBezTo>
                      <a:pt x="4668" y="2906"/>
                      <a:pt x="3013" y="3823"/>
                      <a:pt x="3858" y="2204"/>
                    </a:cubicBezTo>
                    <a:cubicBezTo>
                      <a:pt x="4287" y="1382"/>
                      <a:pt x="4418" y="751"/>
                      <a:pt x="4239" y="215"/>
                    </a:cubicBezTo>
                    <a:lnTo>
                      <a:pt x="3358" y="1"/>
                    </a:lnTo>
                    <a:cubicBezTo>
                      <a:pt x="3120" y="1454"/>
                      <a:pt x="3049" y="2930"/>
                      <a:pt x="3120" y="4394"/>
                    </a:cubicBezTo>
                    <a:cubicBezTo>
                      <a:pt x="3073" y="4394"/>
                      <a:pt x="3037" y="4394"/>
                      <a:pt x="3001" y="4406"/>
                    </a:cubicBezTo>
                    <a:cubicBezTo>
                      <a:pt x="3001" y="4406"/>
                      <a:pt x="918" y="4668"/>
                      <a:pt x="1" y="4716"/>
                    </a:cubicBezTo>
                    <a:cubicBezTo>
                      <a:pt x="25" y="5490"/>
                      <a:pt x="96" y="6240"/>
                      <a:pt x="191" y="6978"/>
                    </a:cubicBezTo>
                    <a:cubicBezTo>
                      <a:pt x="1215" y="6907"/>
                      <a:pt x="3275" y="6645"/>
                      <a:pt x="3287" y="6645"/>
                    </a:cubicBezTo>
                    <a:lnTo>
                      <a:pt x="3358" y="6633"/>
                    </a:lnTo>
                    <a:cubicBezTo>
                      <a:pt x="3585" y="8073"/>
                      <a:pt x="3989" y="9490"/>
                      <a:pt x="4549" y="10848"/>
                    </a:cubicBezTo>
                    <a:lnTo>
                      <a:pt x="1644" y="12407"/>
                    </a:lnTo>
                    <a:cubicBezTo>
                      <a:pt x="1930" y="13098"/>
                      <a:pt x="2263" y="13788"/>
                      <a:pt x="2620" y="14455"/>
                    </a:cubicBezTo>
                    <a:lnTo>
                      <a:pt x="5549" y="12884"/>
                    </a:lnTo>
                    <a:cubicBezTo>
                      <a:pt x="6359" y="14324"/>
                      <a:pt x="7347" y="15646"/>
                      <a:pt x="8490" y="16848"/>
                    </a:cubicBezTo>
                    <a:lnTo>
                      <a:pt x="5835" y="18777"/>
                    </a:lnTo>
                    <a:cubicBezTo>
                      <a:pt x="5799" y="18801"/>
                      <a:pt x="5763" y="18837"/>
                      <a:pt x="5728" y="18872"/>
                    </a:cubicBezTo>
                    <a:cubicBezTo>
                      <a:pt x="6240" y="19432"/>
                      <a:pt x="6775" y="19980"/>
                      <a:pt x="7335" y="20492"/>
                    </a:cubicBezTo>
                    <a:lnTo>
                      <a:pt x="10050" y="18515"/>
                    </a:lnTo>
                    <a:cubicBezTo>
                      <a:pt x="10097" y="18479"/>
                      <a:pt x="10133" y="18456"/>
                      <a:pt x="10169" y="18420"/>
                    </a:cubicBezTo>
                    <a:cubicBezTo>
                      <a:pt x="11431" y="19480"/>
                      <a:pt x="12812" y="20396"/>
                      <a:pt x="14276" y="21158"/>
                    </a:cubicBezTo>
                    <a:cubicBezTo>
                      <a:pt x="14253" y="21182"/>
                      <a:pt x="14229" y="21218"/>
                      <a:pt x="14205" y="21254"/>
                    </a:cubicBezTo>
                    <a:cubicBezTo>
                      <a:pt x="14205" y="21254"/>
                      <a:pt x="12919" y="23266"/>
                      <a:pt x="12514" y="24171"/>
                    </a:cubicBezTo>
                    <a:cubicBezTo>
                      <a:pt x="13181" y="24540"/>
                      <a:pt x="13860" y="24861"/>
                      <a:pt x="14550" y="25171"/>
                    </a:cubicBezTo>
                    <a:cubicBezTo>
                      <a:pt x="14562" y="25123"/>
                      <a:pt x="14586" y="25087"/>
                      <a:pt x="14586" y="25040"/>
                    </a:cubicBezTo>
                    <a:cubicBezTo>
                      <a:pt x="14669" y="24742"/>
                      <a:pt x="16110" y="22468"/>
                      <a:pt x="16122" y="22468"/>
                    </a:cubicBezTo>
                    <a:cubicBezTo>
                      <a:pt x="16193" y="22349"/>
                      <a:pt x="16241" y="22218"/>
                      <a:pt x="16265" y="22075"/>
                    </a:cubicBezTo>
                    <a:cubicBezTo>
                      <a:pt x="17467" y="22563"/>
                      <a:pt x="18694" y="22944"/>
                      <a:pt x="19944" y="23218"/>
                    </a:cubicBezTo>
                    <a:cubicBezTo>
                      <a:pt x="19932" y="23290"/>
                      <a:pt x="19932" y="23349"/>
                      <a:pt x="19920" y="23409"/>
                    </a:cubicBezTo>
                    <a:lnTo>
                      <a:pt x="19789" y="26826"/>
                    </a:lnTo>
                    <a:cubicBezTo>
                      <a:pt x="20539" y="26980"/>
                      <a:pt x="21301" y="27100"/>
                      <a:pt x="22051" y="27195"/>
                    </a:cubicBezTo>
                    <a:lnTo>
                      <a:pt x="22194" y="23599"/>
                    </a:lnTo>
                    <a:cubicBezTo>
                      <a:pt x="23885" y="23790"/>
                      <a:pt x="25599" y="23778"/>
                      <a:pt x="27290" y="23551"/>
                    </a:cubicBezTo>
                    <a:cubicBezTo>
                      <a:pt x="27290" y="23599"/>
                      <a:pt x="27290" y="23659"/>
                      <a:pt x="27302" y="23718"/>
                    </a:cubicBezTo>
                    <a:lnTo>
                      <a:pt x="27897" y="26909"/>
                    </a:lnTo>
                    <a:cubicBezTo>
                      <a:pt x="27909" y="26980"/>
                      <a:pt x="27933" y="27052"/>
                      <a:pt x="27957" y="27123"/>
                    </a:cubicBezTo>
                    <a:cubicBezTo>
                      <a:pt x="28266" y="27076"/>
                      <a:pt x="28588" y="27028"/>
                      <a:pt x="28897" y="26980"/>
                    </a:cubicBezTo>
                    <a:cubicBezTo>
                      <a:pt x="29326" y="26897"/>
                      <a:pt x="29743" y="26802"/>
                      <a:pt x="30147" y="26707"/>
                    </a:cubicBezTo>
                    <a:cubicBezTo>
                      <a:pt x="30147" y="26647"/>
                      <a:pt x="30135" y="26576"/>
                      <a:pt x="30124" y="26516"/>
                    </a:cubicBezTo>
                    <a:lnTo>
                      <a:pt x="29528" y="23313"/>
                    </a:lnTo>
                    <a:cubicBezTo>
                      <a:pt x="29516" y="23242"/>
                      <a:pt x="29504" y="23182"/>
                      <a:pt x="29481" y="23123"/>
                    </a:cubicBezTo>
                    <a:cubicBezTo>
                      <a:pt x="30969" y="22742"/>
                      <a:pt x="32398" y="22182"/>
                      <a:pt x="33743" y="21444"/>
                    </a:cubicBezTo>
                    <a:lnTo>
                      <a:pt x="35755" y="24468"/>
                    </a:lnTo>
                    <a:cubicBezTo>
                      <a:pt x="36410" y="24087"/>
                      <a:pt x="37041" y="23671"/>
                      <a:pt x="37648" y="23230"/>
                    </a:cubicBezTo>
                    <a:lnTo>
                      <a:pt x="35660" y="20218"/>
                    </a:lnTo>
                    <a:cubicBezTo>
                      <a:pt x="36934" y="19289"/>
                      <a:pt x="38077" y="18194"/>
                      <a:pt x="39077" y="16979"/>
                    </a:cubicBezTo>
                    <a:lnTo>
                      <a:pt x="42054" y="18837"/>
                    </a:lnTo>
                    <a:cubicBezTo>
                      <a:pt x="42566" y="18206"/>
                      <a:pt x="42994" y="17575"/>
                      <a:pt x="43375" y="16967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39"/>
              <p:cNvSpPr/>
              <p:nvPr/>
            </p:nvSpPr>
            <p:spPr>
              <a:xfrm>
                <a:off x="6272800" y="4192900"/>
                <a:ext cx="425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978" extrusionOk="0">
                    <a:moveTo>
                      <a:pt x="1679" y="167"/>
                    </a:moveTo>
                    <a:cubicBezTo>
                      <a:pt x="1631" y="84"/>
                      <a:pt x="1143" y="1"/>
                      <a:pt x="1000" y="1"/>
                    </a:cubicBezTo>
                    <a:cubicBezTo>
                      <a:pt x="774" y="1"/>
                      <a:pt x="560" y="48"/>
                      <a:pt x="358" y="132"/>
                    </a:cubicBezTo>
                    <a:cubicBezTo>
                      <a:pt x="227" y="179"/>
                      <a:pt x="119" y="275"/>
                      <a:pt x="60" y="394"/>
                    </a:cubicBezTo>
                    <a:cubicBezTo>
                      <a:pt x="0" y="513"/>
                      <a:pt x="12" y="644"/>
                      <a:pt x="84" y="739"/>
                    </a:cubicBezTo>
                    <a:cubicBezTo>
                      <a:pt x="143" y="882"/>
                      <a:pt x="286" y="965"/>
                      <a:pt x="441" y="977"/>
                    </a:cubicBezTo>
                    <a:cubicBezTo>
                      <a:pt x="548" y="965"/>
                      <a:pt x="655" y="953"/>
                      <a:pt x="762" y="941"/>
                    </a:cubicBezTo>
                    <a:cubicBezTo>
                      <a:pt x="1322" y="763"/>
                      <a:pt x="1703" y="203"/>
                      <a:pt x="1679" y="16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39"/>
              <p:cNvSpPr/>
              <p:nvPr/>
            </p:nvSpPr>
            <p:spPr>
              <a:xfrm>
                <a:off x="6994900" y="4371500"/>
                <a:ext cx="339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442" extrusionOk="0">
                    <a:moveTo>
                      <a:pt x="37" y="60"/>
                    </a:moveTo>
                    <a:cubicBezTo>
                      <a:pt x="120" y="1"/>
                      <a:pt x="596" y="167"/>
                      <a:pt x="727" y="251"/>
                    </a:cubicBezTo>
                    <a:cubicBezTo>
                      <a:pt x="918" y="358"/>
                      <a:pt x="1084" y="501"/>
                      <a:pt x="1215" y="667"/>
                    </a:cubicBezTo>
                    <a:cubicBezTo>
                      <a:pt x="1311" y="774"/>
                      <a:pt x="1358" y="905"/>
                      <a:pt x="1346" y="1048"/>
                    </a:cubicBezTo>
                    <a:cubicBezTo>
                      <a:pt x="1346" y="1167"/>
                      <a:pt x="1275" y="1286"/>
                      <a:pt x="1156" y="1346"/>
                    </a:cubicBezTo>
                    <a:cubicBezTo>
                      <a:pt x="1037" y="1429"/>
                      <a:pt x="870" y="1441"/>
                      <a:pt x="727" y="1382"/>
                    </a:cubicBezTo>
                    <a:cubicBezTo>
                      <a:pt x="644" y="1322"/>
                      <a:pt x="549" y="1251"/>
                      <a:pt x="465" y="1179"/>
                    </a:cubicBezTo>
                    <a:cubicBezTo>
                      <a:pt x="60" y="751"/>
                      <a:pt x="1" y="84"/>
                      <a:pt x="37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39"/>
              <p:cNvSpPr/>
              <p:nvPr/>
            </p:nvSpPr>
            <p:spPr>
              <a:xfrm>
                <a:off x="6404950" y="4407825"/>
                <a:ext cx="3277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465" extrusionOk="0">
                    <a:moveTo>
                      <a:pt x="1275" y="48"/>
                    </a:moveTo>
                    <a:cubicBezTo>
                      <a:pt x="1191" y="0"/>
                      <a:pt x="727" y="202"/>
                      <a:pt x="608" y="274"/>
                    </a:cubicBezTo>
                    <a:cubicBezTo>
                      <a:pt x="417" y="393"/>
                      <a:pt x="263" y="536"/>
                      <a:pt x="132" y="714"/>
                    </a:cubicBezTo>
                    <a:cubicBezTo>
                      <a:pt x="48" y="822"/>
                      <a:pt x="1" y="964"/>
                      <a:pt x="13" y="1095"/>
                    </a:cubicBezTo>
                    <a:cubicBezTo>
                      <a:pt x="36" y="1215"/>
                      <a:pt x="108" y="1322"/>
                      <a:pt x="215" y="1381"/>
                    </a:cubicBezTo>
                    <a:cubicBezTo>
                      <a:pt x="346" y="1465"/>
                      <a:pt x="513" y="1465"/>
                      <a:pt x="656" y="1393"/>
                    </a:cubicBezTo>
                    <a:cubicBezTo>
                      <a:pt x="739" y="1322"/>
                      <a:pt x="822" y="1250"/>
                      <a:pt x="906" y="1179"/>
                    </a:cubicBezTo>
                    <a:cubicBezTo>
                      <a:pt x="1287" y="750"/>
                      <a:pt x="1310" y="72"/>
                      <a:pt x="1275" y="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39"/>
              <p:cNvSpPr/>
              <p:nvPr/>
            </p:nvSpPr>
            <p:spPr>
              <a:xfrm>
                <a:off x="6742500" y="4484300"/>
                <a:ext cx="24425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728" extrusionOk="0">
                    <a:moveTo>
                      <a:pt x="405" y="13"/>
                    </a:moveTo>
                    <a:cubicBezTo>
                      <a:pt x="500" y="13"/>
                      <a:pt x="774" y="430"/>
                      <a:pt x="834" y="572"/>
                    </a:cubicBezTo>
                    <a:cubicBezTo>
                      <a:pt x="917" y="775"/>
                      <a:pt x="965" y="989"/>
                      <a:pt x="965" y="1215"/>
                    </a:cubicBezTo>
                    <a:cubicBezTo>
                      <a:pt x="977" y="1346"/>
                      <a:pt x="929" y="1489"/>
                      <a:pt x="846" y="1585"/>
                    </a:cubicBezTo>
                    <a:cubicBezTo>
                      <a:pt x="762" y="1680"/>
                      <a:pt x="631" y="1727"/>
                      <a:pt x="512" y="1704"/>
                    </a:cubicBezTo>
                    <a:cubicBezTo>
                      <a:pt x="358" y="1692"/>
                      <a:pt x="227" y="1608"/>
                      <a:pt x="155" y="1477"/>
                    </a:cubicBezTo>
                    <a:cubicBezTo>
                      <a:pt x="119" y="1370"/>
                      <a:pt x="96" y="1263"/>
                      <a:pt x="60" y="1156"/>
                    </a:cubicBezTo>
                    <a:cubicBezTo>
                      <a:pt x="0" y="572"/>
                      <a:pt x="369" y="1"/>
                      <a:pt x="405" y="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39"/>
              <p:cNvSpPr/>
              <p:nvPr/>
            </p:nvSpPr>
            <p:spPr>
              <a:xfrm>
                <a:off x="6627300" y="4261075"/>
                <a:ext cx="2592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691" extrusionOk="0">
                    <a:moveTo>
                      <a:pt x="679" y="0"/>
                    </a:moveTo>
                    <a:cubicBezTo>
                      <a:pt x="584" y="0"/>
                      <a:pt x="275" y="393"/>
                      <a:pt x="203" y="524"/>
                    </a:cubicBezTo>
                    <a:cubicBezTo>
                      <a:pt x="108" y="715"/>
                      <a:pt x="36" y="929"/>
                      <a:pt x="13" y="1143"/>
                    </a:cubicBezTo>
                    <a:cubicBezTo>
                      <a:pt x="1" y="1286"/>
                      <a:pt x="24" y="1417"/>
                      <a:pt x="108" y="1536"/>
                    </a:cubicBezTo>
                    <a:cubicBezTo>
                      <a:pt x="179" y="1631"/>
                      <a:pt x="298" y="1691"/>
                      <a:pt x="429" y="1679"/>
                    </a:cubicBezTo>
                    <a:cubicBezTo>
                      <a:pt x="572" y="1691"/>
                      <a:pt x="715" y="1608"/>
                      <a:pt x="810" y="1477"/>
                    </a:cubicBezTo>
                    <a:cubicBezTo>
                      <a:pt x="846" y="1381"/>
                      <a:pt x="882" y="1274"/>
                      <a:pt x="917" y="1167"/>
                    </a:cubicBezTo>
                    <a:cubicBezTo>
                      <a:pt x="1037" y="596"/>
                      <a:pt x="715" y="0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" name="TẠO HÌNH VẼ CHIẾC K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0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6175"/>
            <a:ext cx="9134849" cy="517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86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0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7" name="Google Shape;3527;p41"/>
          <p:cNvGrpSpPr/>
          <p:nvPr/>
        </p:nvGrpSpPr>
        <p:grpSpPr>
          <a:xfrm>
            <a:off x="1207513" y="4608491"/>
            <a:ext cx="413115" cy="409483"/>
            <a:chOff x="2733200" y="4036075"/>
            <a:chExt cx="588650" cy="583475"/>
          </a:xfrm>
        </p:grpSpPr>
        <p:sp>
          <p:nvSpPr>
            <p:cNvPr id="3528" name="Google Shape;3528;p41"/>
            <p:cNvSpPr/>
            <p:nvPr/>
          </p:nvSpPr>
          <p:spPr>
            <a:xfrm>
              <a:off x="2733200" y="4036075"/>
              <a:ext cx="588650" cy="583450"/>
            </a:xfrm>
            <a:custGeom>
              <a:avLst/>
              <a:gdLst/>
              <a:ahLst/>
              <a:cxnLst/>
              <a:rect l="l" t="t" r="r" b="b"/>
              <a:pathLst>
                <a:path w="23546" h="23338" extrusionOk="0">
                  <a:moveTo>
                    <a:pt x="7857" y="1"/>
                  </a:moveTo>
                  <a:cubicBezTo>
                    <a:pt x="6474" y="1"/>
                    <a:pt x="4947" y="612"/>
                    <a:pt x="3853" y="2202"/>
                  </a:cubicBezTo>
                  <a:cubicBezTo>
                    <a:pt x="1745" y="5297"/>
                    <a:pt x="2710" y="11858"/>
                    <a:pt x="2710" y="11858"/>
                  </a:cubicBezTo>
                  <a:cubicBezTo>
                    <a:pt x="2710" y="11858"/>
                    <a:pt x="1849" y="11565"/>
                    <a:pt x="1105" y="11565"/>
                  </a:cubicBezTo>
                  <a:cubicBezTo>
                    <a:pt x="516" y="11565"/>
                    <a:pt x="1" y="11748"/>
                    <a:pt x="43" y="12405"/>
                  </a:cubicBezTo>
                  <a:cubicBezTo>
                    <a:pt x="114" y="13382"/>
                    <a:pt x="400" y="15620"/>
                    <a:pt x="3496" y="19275"/>
                  </a:cubicBezTo>
                  <a:cubicBezTo>
                    <a:pt x="6186" y="22453"/>
                    <a:pt x="8436" y="23337"/>
                    <a:pt x="9893" y="23337"/>
                  </a:cubicBezTo>
                  <a:cubicBezTo>
                    <a:pt x="9932" y="23337"/>
                    <a:pt x="9970" y="23337"/>
                    <a:pt x="10008" y="23335"/>
                  </a:cubicBezTo>
                  <a:cubicBezTo>
                    <a:pt x="11056" y="23300"/>
                    <a:pt x="10425" y="20930"/>
                    <a:pt x="10425" y="20930"/>
                  </a:cubicBezTo>
                  <a:lnTo>
                    <a:pt x="10425" y="20930"/>
                  </a:lnTo>
                  <a:cubicBezTo>
                    <a:pt x="10425" y="20930"/>
                    <a:pt x="12311" y="21249"/>
                    <a:pt x="14602" y="21249"/>
                  </a:cubicBezTo>
                  <a:cubicBezTo>
                    <a:pt x="17418" y="21249"/>
                    <a:pt x="20847" y="20767"/>
                    <a:pt x="22141" y="18621"/>
                  </a:cubicBezTo>
                  <a:cubicBezTo>
                    <a:pt x="23546" y="16287"/>
                    <a:pt x="22748" y="14632"/>
                    <a:pt x="22057" y="13787"/>
                  </a:cubicBezTo>
                  <a:cubicBezTo>
                    <a:pt x="21867" y="13548"/>
                    <a:pt x="21641" y="13322"/>
                    <a:pt x="21403" y="13144"/>
                  </a:cubicBezTo>
                  <a:cubicBezTo>
                    <a:pt x="21438" y="13108"/>
                    <a:pt x="21462" y="13072"/>
                    <a:pt x="21498" y="13037"/>
                  </a:cubicBezTo>
                  <a:cubicBezTo>
                    <a:pt x="21831" y="12632"/>
                    <a:pt x="22796" y="11072"/>
                    <a:pt x="21438" y="8060"/>
                  </a:cubicBezTo>
                  <a:cubicBezTo>
                    <a:pt x="20533" y="6024"/>
                    <a:pt x="19021" y="5440"/>
                    <a:pt x="18378" y="5274"/>
                  </a:cubicBezTo>
                  <a:cubicBezTo>
                    <a:pt x="18283" y="5250"/>
                    <a:pt x="18176" y="5226"/>
                    <a:pt x="18069" y="5214"/>
                  </a:cubicBezTo>
                  <a:cubicBezTo>
                    <a:pt x="17997" y="4976"/>
                    <a:pt x="17902" y="4738"/>
                    <a:pt x="17807" y="4512"/>
                  </a:cubicBezTo>
                  <a:cubicBezTo>
                    <a:pt x="17474" y="3750"/>
                    <a:pt x="16807" y="2535"/>
                    <a:pt x="15700" y="1726"/>
                  </a:cubicBezTo>
                  <a:cubicBezTo>
                    <a:pt x="14801" y="1063"/>
                    <a:pt x="13864" y="862"/>
                    <a:pt x="13059" y="862"/>
                  </a:cubicBezTo>
                  <a:cubicBezTo>
                    <a:pt x="11825" y="862"/>
                    <a:pt x="10901" y="1333"/>
                    <a:pt x="10901" y="1333"/>
                  </a:cubicBezTo>
                  <a:cubicBezTo>
                    <a:pt x="10901" y="1333"/>
                    <a:pt x="10889" y="1309"/>
                    <a:pt x="10878" y="1297"/>
                  </a:cubicBezTo>
                  <a:cubicBezTo>
                    <a:pt x="10675" y="1035"/>
                    <a:pt x="10437" y="821"/>
                    <a:pt x="10163" y="642"/>
                  </a:cubicBezTo>
                  <a:cubicBezTo>
                    <a:pt x="9549" y="245"/>
                    <a:pt x="8732" y="1"/>
                    <a:pt x="785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41"/>
            <p:cNvSpPr/>
            <p:nvPr/>
          </p:nvSpPr>
          <p:spPr>
            <a:xfrm>
              <a:off x="2733200" y="4036150"/>
              <a:ext cx="588350" cy="583400"/>
            </a:xfrm>
            <a:custGeom>
              <a:avLst/>
              <a:gdLst/>
              <a:ahLst/>
              <a:cxnLst/>
              <a:rect l="l" t="t" r="r" b="b"/>
              <a:pathLst>
                <a:path w="23534" h="23336" extrusionOk="0">
                  <a:moveTo>
                    <a:pt x="7843" y="1"/>
                  </a:moveTo>
                  <a:cubicBezTo>
                    <a:pt x="6460" y="1"/>
                    <a:pt x="4938" y="616"/>
                    <a:pt x="3853" y="2211"/>
                  </a:cubicBezTo>
                  <a:cubicBezTo>
                    <a:pt x="1734" y="5294"/>
                    <a:pt x="2710" y="11855"/>
                    <a:pt x="2710" y="11855"/>
                  </a:cubicBezTo>
                  <a:cubicBezTo>
                    <a:pt x="2710" y="11855"/>
                    <a:pt x="1849" y="11562"/>
                    <a:pt x="1105" y="11562"/>
                  </a:cubicBezTo>
                  <a:cubicBezTo>
                    <a:pt x="516" y="11562"/>
                    <a:pt x="1" y="11745"/>
                    <a:pt x="43" y="12402"/>
                  </a:cubicBezTo>
                  <a:cubicBezTo>
                    <a:pt x="102" y="13379"/>
                    <a:pt x="400" y="15617"/>
                    <a:pt x="3484" y="19272"/>
                  </a:cubicBezTo>
                  <a:cubicBezTo>
                    <a:pt x="6170" y="22431"/>
                    <a:pt x="8399" y="23335"/>
                    <a:pt x="9867" y="23335"/>
                  </a:cubicBezTo>
                  <a:cubicBezTo>
                    <a:pt x="9915" y="23335"/>
                    <a:pt x="9962" y="23334"/>
                    <a:pt x="10008" y="23332"/>
                  </a:cubicBezTo>
                  <a:cubicBezTo>
                    <a:pt x="11044" y="23297"/>
                    <a:pt x="10425" y="20927"/>
                    <a:pt x="10425" y="20927"/>
                  </a:cubicBezTo>
                  <a:lnTo>
                    <a:pt x="10425" y="20927"/>
                  </a:lnTo>
                  <a:cubicBezTo>
                    <a:pt x="10425" y="20927"/>
                    <a:pt x="12311" y="21246"/>
                    <a:pt x="14602" y="21246"/>
                  </a:cubicBezTo>
                  <a:cubicBezTo>
                    <a:pt x="17418" y="21246"/>
                    <a:pt x="20847" y="20764"/>
                    <a:pt x="22141" y="18618"/>
                  </a:cubicBezTo>
                  <a:cubicBezTo>
                    <a:pt x="23534" y="16296"/>
                    <a:pt x="22748" y="14629"/>
                    <a:pt x="22057" y="13784"/>
                  </a:cubicBezTo>
                  <a:cubicBezTo>
                    <a:pt x="20478" y="14442"/>
                    <a:pt x="18574" y="14739"/>
                    <a:pt x="16695" y="14739"/>
                  </a:cubicBezTo>
                  <a:cubicBezTo>
                    <a:pt x="14836" y="14739"/>
                    <a:pt x="13001" y="14448"/>
                    <a:pt x="11532" y="13926"/>
                  </a:cubicBezTo>
                  <a:cubicBezTo>
                    <a:pt x="11452" y="13903"/>
                    <a:pt x="11415" y="13724"/>
                    <a:pt x="11522" y="13724"/>
                  </a:cubicBezTo>
                  <a:cubicBezTo>
                    <a:pt x="11525" y="13724"/>
                    <a:pt x="11529" y="13724"/>
                    <a:pt x="11532" y="13724"/>
                  </a:cubicBezTo>
                  <a:cubicBezTo>
                    <a:pt x="12009" y="13734"/>
                    <a:pt x="12485" y="13740"/>
                    <a:pt x="12960" y="13740"/>
                  </a:cubicBezTo>
                  <a:cubicBezTo>
                    <a:pt x="15832" y="13740"/>
                    <a:pt x="18678" y="13544"/>
                    <a:pt x="21498" y="13034"/>
                  </a:cubicBezTo>
                  <a:cubicBezTo>
                    <a:pt x="21831" y="12629"/>
                    <a:pt x="22796" y="11069"/>
                    <a:pt x="21438" y="8057"/>
                  </a:cubicBezTo>
                  <a:cubicBezTo>
                    <a:pt x="20533" y="6021"/>
                    <a:pt x="19021" y="5437"/>
                    <a:pt x="18378" y="5271"/>
                  </a:cubicBezTo>
                  <a:cubicBezTo>
                    <a:pt x="15497" y="7104"/>
                    <a:pt x="13568" y="8545"/>
                    <a:pt x="10901" y="11105"/>
                  </a:cubicBezTo>
                  <a:cubicBezTo>
                    <a:pt x="10881" y="11125"/>
                    <a:pt x="10863" y="11133"/>
                    <a:pt x="10846" y="11133"/>
                  </a:cubicBezTo>
                  <a:cubicBezTo>
                    <a:pt x="10772" y="11133"/>
                    <a:pt x="10732" y="10970"/>
                    <a:pt x="10770" y="10902"/>
                  </a:cubicBezTo>
                  <a:cubicBezTo>
                    <a:pt x="11925" y="9093"/>
                    <a:pt x="12461" y="8473"/>
                    <a:pt x="14128" y="7140"/>
                  </a:cubicBezTo>
                  <a:cubicBezTo>
                    <a:pt x="15116" y="6342"/>
                    <a:pt x="16450" y="5187"/>
                    <a:pt x="17807" y="4509"/>
                  </a:cubicBezTo>
                  <a:cubicBezTo>
                    <a:pt x="17474" y="3747"/>
                    <a:pt x="16807" y="2532"/>
                    <a:pt x="15700" y="1723"/>
                  </a:cubicBezTo>
                  <a:cubicBezTo>
                    <a:pt x="14801" y="1060"/>
                    <a:pt x="13864" y="859"/>
                    <a:pt x="13059" y="859"/>
                  </a:cubicBezTo>
                  <a:cubicBezTo>
                    <a:pt x="11825" y="859"/>
                    <a:pt x="10901" y="1330"/>
                    <a:pt x="10901" y="1330"/>
                  </a:cubicBezTo>
                  <a:cubicBezTo>
                    <a:pt x="10901" y="1330"/>
                    <a:pt x="10889" y="1306"/>
                    <a:pt x="10878" y="1294"/>
                  </a:cubicBezTo>
                  <a:cubicBezTo>
                    <a:pt x="10092" y="2092"/>
                    <a:pt x="9342" y="2925"/>
                    <a:pt x="8639" y="3806"/>
                  </a:cubicBezTo>
                  <a:cubicBezTo>
                    <a:pt x="7901" y="4735"/>
                    <a:pt x="7472" y="5556"/>
                    <a:pt x="6984" y="6628"/>
                  </a:cubicBezTo>
                  <a:cubicBezTo>
                    <a:pt x="6770" y="7104"/>
                    <a:pt x="6603" y="7688"/>
                    <a:pt x="6270" y="8081"/>
                  </a:cubicBezTo>
                  <a:cubicBezTo>
                    <a:pt x="6260" y="8093"/>
                    <a:pt x="6250" y="8098"/>
                    <a:pt x="6241" y="8098"/>
                  </a:cubicBezTo>
                  <a:cubicBezTo>
                    <a:pt x="6204" y="8098"/>
                    <a:pt x="6175" y="8023"/>
                    <a:pt x="6175" y="7985"/>
                  </a:cubicBezTo>
                  <a:cubicBezTo>
                    <a:pt x="6460" y="6318"/>
                    <a:pt x="6877" y="4878"/>
                    <a:pt x="7818" y="3437"/>
                  </a:cubicBezTo>
                  <a:cubicBezTo>
                    <a:pt x="8294" y="2687"/>
                    <a:pt x="9175" y="1425"/>
                    <a:pt x="10163" y="651"/>
                  </a:cubicBezTo>
                  <a:cubicBezTo>
                    <a:pt x="9544" y="249"/>
                    <a:pt x="8721" y="1"/>
                    <a:pt x="7843" y="1"/>
                  </a:cubicBezTo>
                  <a:close/>
                </a:path>
              </a:pathLst>
            </a:custGeom>
            <a:solidFill>
              <a:srgbClr val="F0C47F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41"/>
            <p:cNvSpPr/>
            <p:nvPr/>
          </p:nvSpPr>
          <p:spPr>
            <a:xfrm>
              <a:off x="2887625" y="4052125"/>
              <a:ext cx="117525" cy="186500"/>
            </a:xfrm>
            <a:custGeom>
              <a:avLst/>
              <a:gdLst/>
              <a:ahLst/>
              <a:cxnLst/>
              <a:rect l="l" t="t" r="r" b="b"/>
              <a:pathLst>
                <a:path w="4701" h="7460" extrusionOk="0">
                  <a:moveTo>
                    <a:pt x="3986" y="0"/>
                  </a:moveTo>
                  <a:cubicBezTo>
                    <a:pt x="3010" y="786"/>
                    <a:pt x="2129" y="2048"/>
                    <a:pt x="1641" y="2798"/>
                  </a:cubicBezTo>
                  <a:cubicBezTo>
                    <a:pt x="700" y="4239"/>
                    <a:pt x="283" y="5679"/>
                    <a:pt x="9" y="7346"/>
                  </a:cubicBezTo>
                  <a:cubicBezTo>
                    <a:pt x="0" y="7384"/>
                    <a:pt x="28" y="7459"/>
                    <a:pt x="70" y="7459"/>
                  </a:cubicBezTo>
                  <a:cubicBezTo>
                    <a:pt x="80" y="7459"/>
                    <a:pt x="92" y="7454"/>
                    <a:pt x="105" y="7442"/>
                  </a:cubicBezTo>
                  <a:cubicBezTo>
                    <a:pt x="426" y="7049"/>
                    <a:pt x="605" y="6453"/>
                    <a:pt x="807" y="5989"/>
                  </a:cubicBezTo>
                  <a:cubicBezTo>
                    <a:pt x="1295" y="4917"/>
                    <a:pt x="1724" y="4096"/>
                    <a:pt x="2462" y="3167"/>
                  </a:cubicBezTo>
                  <a:cubicBezTo>
                    <a:pt x="3165" y="2286"/>
                    <a:pt x="3915" y="1453"/>
                    <a:pt x="4701" y="655"/>
                  </a:cubicBezTo>
                  <a:cubicBezTo>
                    <a:pt x="4498" y="393"/>
                    <a:pt x="4260" y="179"/>
                    <a:pt x="3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41"/>
            <p:cNvSpPr/>
            <p:nvPr/>
          </p:nvSpPr>
          <p:spPr>
            <a:xfrm>
              <a:off x="3001225" y="4148850"/>
              <a:ext cx="191450" cy="165625"/>
            </a:xfrm>
            <a:custGeom>
              <a:avLst/>
              <a:gdLst/>
              <a:ahLst/>
              <a:cxnLst/>
              <a:rect l="l" t="t" r="r" b="b"/>
              <a:pathLst>
                <a:path w="7658" h="6625" extrusionOk="0">
                  <a:moveTo>
                    <a:pt x="7086" y="1"/>
                  </a:moveTo>
                  <a:cubicBezTo>
                    <a:pt x="5729" y="679"/>
                    <a:pt x="4395" y="1834"/>
                    <a:pt x="3407" y="2632"/>
                  </a:cubicBezTo>
                  <a:cubicBezTo>
                    <a:pt x="1740" y="3965"/>
                    <a:pt x="1204" y="4585"/>
                    <a:pt x="49" y="6394"/>
                  </a:cubicBezTo>
                  <a:cubicBezTo>
                    <a:pt x="1" y="6462"/>
                    <a:pt x="47" y="6625"/>
                    <a:pt x="124" y="6625"/>
                  </a:cubicBezTo>
                  <a:cubicBezTo>
                    <a:pt x="141" y="6625"/>
                    <a:pt x="160" y="6617"/>
                    <a:pt x="180" y="6597"/>
                  </a:cubicBezTo>
                  <a:cubicBezTo>
                    <a:pt x="2835" y="4037"/>
                    <a:pt x="4776" y="2596"/>
                    <a:pt x="7657" y="763"/>
                  </a:cubicBezTo>
                  <a:cubicBezTo>
                    <a:pt x="7562" y="739"/>
                    <a:pt x="7455" y="715"/>
                    <a:pt x="7348" y="703"/>
                  </a:cubicBezTo>
                  <a:cubicBezTo>
                    <a:pt x="7276" y="465"/>
                    <a:pt x="7181" y="227"/>
                    <a:pt x="7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41"/>
            <p:cNvSpPr/>
            <p:nvPr/>
          </p:nvSpPr>
          <p:spPr>
            <a:xfrm>
              <a:off x="3018825" y="4361975"/>
              <a:ext cx="265825" cy="42675"/>
            </a:xfrm>
            <a:custGeom>
              <a:avLst/>
              <a:gdLst/>
              <a:ahLst/>
              <a:cxnLst/>
              <a:rect l="l" t="t" r="r" b="b"/>
              <a:pathLst>
                <a:path w="10633" h="1707" extrusionOk="0">
                  <a:moveTo>
                    <a:pt x="10073" y="1"/>
                  </a:moveTo>
                  <a:cubicBezTo>
                    <a:pt x="7253" y="511"/>
                    <a:pt x="4398" y="707"/>
                    <a:pt x="1531" y="707"/>
                  </a:cubicBezTo>
                  <a:cubicBezTo>
                    <a:pt x="1057" y="707"/>
                    <a:pt x="582" y="701"/>
                    <a:pt x="107" y="691"/>
                  </a:cubicBezTo>
                  <a:cubicBezTo>
                    <a:pt x="0" y="691"/>
                    <a:pt x="24" y="870"/>
                    <a:pt x="107" y="893"/>
                  </a:cubicBezTo>
                  <a:cubicBezTo>
                    <a:pt x="1576" y="1415"/>
                    <a:pt x="3411" y="1706"/>
                    <a:pt x="5270" y="1706"/>
                  </a:cubicBezTo>
                  <a:cubicBezTo>
                    <a:pt x="7149" y="1706"/>
                    <a:pt x="9053" y="1409"/>
                    <a:pt x="10632" y="751"/>
                  </a:cubicBezTo>
                  <a:cubicBezTo>
                    <a:pt x="10442" y="512"/>
                    <a:pt x="10216" y="286"/>
                    <a:pt x="9978" y="108"/>
                  </a:cubicBezTo>
                  <a:cubicBezTo>
                    <a:pt x="10013" y="72"/>
                    <a:pt x="10037" y="36"/>
                    <a:pt x="100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3" name="Google Shape;3533;p41"/>
          <p:cNvGrpSpPr/>
          <p:nvPr/>
        </p:nvGrpSpPr>
        <p:grpSpPr>
          <a:xfrm rot="-1481034">
            <a:off x="7142919" y="4474696"/>
            <a:ext cx="661981" cy="627382"/>
            <a:chOff x="659900" y="3967675"/>
            <a:chExt cx="662000" cy="627400"/>
          </a:xfrm>
        </p:grpSpPr>
        <p:sp>
          <p:nvSpPr>
            <p:cNvPr id="3534" name="Google Shape;3534;p41"/>
            <p:cNvSpPr/>
            <p:nvPr/>
          </p:nvSpPr>
          <p:spPr>
            <a:xfrm>
              <a:off x="660200" y="3967675"/>
              <a:ext cx="649500" cy="627400"/>
            </a:xfrm>
            <a:custGeom>
              <a:avLst/>
              <a:gdLst/>
              <a:ahLst/>
              <a:cxnLst/>
              <a:rect l="l" t="t" r="r" b="b"/>
              <a:pathLst>
                <a:path w="25980" h="25096" extrusionOk="0">
                  <a:moveTo>
                    <a:pt x="19184" y="0"/>
                  </a:moveTo>
                  <a:cubicBezTo>
                    <a:pt x="18317" y="0"/>
                    <a:pt x="17164" y="1589"/>
                    <a:pt x="15943" y="3033"/>
                  </a:cubicBezTo>
                  <a:cubicBezTo>
                    <a:pt x="14514" y="4735"/>
                    <a:pt x="13299" y="6081"/>
                    <a:pt x="12478" y="6212"/>
                  </a:cubicBezTo>
                  <a:cubicBezTo>
                    <a:pt x="12448" y="6216"/>
                    <a:pt x="12418" y="6219"/>
                    <a:pt x="12385" y="6219"/>
                  </a:cubicBezTo>
                  <a:cubicBezTo>
                    <a:pt x="11510" y="6219"/>
                    <a:pt x="9537" y="4557"/>
                    <a:pt x="7918" y="3604"/>
                  </a:cubicBezTo>
                  <a:cubicBezTo>
                    <a:pt x="6858" y="2973"/>
                    <a:pt x="5846" y="2295"/>
                    <a:pt x="5013" y="1914"/>
                  </a:cubicBezTo>
                  <a:lnTo>
                    <a:pt x="4870" y="1842"/>
                  </a:lnTo>
                  <a:cubicBezTo>
                    <a:pt x="4822" y="1818"/>
                    <a:pt x="4774" y="1795"/>
                    <a:pt x="4715" y="1783"/>
                  </a:cubicBezTo>
                  <a:cubicBezTo>
                    <a:pt x="4536" y="1711"/>
                    <a:pt x="4358" y="1652"/>
                    <a:pt x="4167" y="1616"/>
                  </a:cubicBezTo>
                  <a:lnTo>
                    <a:pt x="4143" y="1616"/>
                  </a:lnTo>
                  <a:lnTo>
                    <a:pt x="4048" y="1604"/>
                  </a:lnTo>
                  <a:lnTo>
                    <a:pt x="3774" y="1604"/>
                  </a:lnTo>
                  <a:lnTo>
                    <a:pt x="3715" y="1616"/>
                  </a:lnTo>
                  <a:lnTo>
                    <a:pt x="3679" y="1628"/>
                  </a:lnTo>
                  <a:lnTo>
                    <a:pt x="3620" y="1640"/>
                  </a:lnTo>
                  <a:lnTo>
                    <a:pt x="3584" y="1652"/>
                  </a:lnTo>
                  <a:lnTo>
                    <a:pt x="3512" y="1687"/>
                  </a:lnTo>
                  <a:lnTo>
                    <a:pt x="3489" y="1699"/>
                  </a:lnTo>
                  <a:cubicBezTo>
                    <a:pt x="3465" y="1711"/>
                    <a:pt x="3429" y="1735"/>
                    <a:pt x="3405" y="1759"/>
                  </a:cubicBezTo>
                  <a:cubicBezTo>
                    <a:pt x="2584" y="2378"/>
                    <a:pt x="3989" y="4581"/>
                    <a:pt x="4846" y="6057"/>
                  </a:cubicBezTo>
                  <a:cubicBezTo>
                    <a:pt x="5620" y="7438"/>
                    <a:pt x="7108" y="9046"/>
                    <a:pt x="7060" y="9677"/>
                  </a:cubicBezTo>
                  <a:cubicBezTo>
                    <a:pt x="7025" y="10165"/>
                    <a:pt x="5227" y="11391"/>
                    <a:pt x="3774" y="12451"/>
                  </a:cubicBezTo>
                  <a:lnTo>
                    <a:pt x="3596" y="12570"/>
                  </a:lnTo>
                  <a:cubicBezTo>
                    <a:pt x="3429" y="12701"/>
                    <a:pt x="3262" y="12820"/>
                    <a:pt x="3108" y="12939"/>
                  </a:cubicBezTo>
                  <a:cubicBezTo>
                    <a:pt x="2953" y="13058"/>
                    <a:pt x="2810" y="13177"/>
                    <a:pt x="2679" y="13284"/>
                  </a:cubicBezTo>
                  <a:cubicBezTo>
                    <a:pt x="953" y="14701"/>
                    <a:pt x="0" y="15439"/>
                    <a:pt x="167" y="16094"/>
                  </a:cubicBezTo>
                  <a:cubicBezTo>
                    <a:pt x="167" y="16118"/>
                    <a:pt x="179" y="16130"/>
                    <a:pt x="179" y="16154"/>
                  </a:cubicBezTo>
                  <a:lnTo>
                    <a:pt x="191" y="16177"/>
                  </a:lnTo>
                  <a:cubicBezTo>
                    <a:pt x="191" y="16189"/>
                    <a:pt x="202" y="16201"/>
                    <a:pt x="214" y="16201"/>
                  </a:cubicBezTo>
                  <a:cubicBezTo>
                    <a:pt x="214" y="16213"/>
                    <a:pt x="226" y="16225"/>
                    <a:pt x="238" y="16237"/>
                  </a:cubicBezTo>
                  <a:lnTo>
                    <a:pt x="250" y="16249"/>
                  </a:lnTo>
                  <a:cubicBezTo>
                    <a:pt x="262" y="16273"/>
                    <a:pt x="274" y="16273"/>
                    <a:pt x="286" y="16284"/>
                  </a:cubicBezTo>
                  <a:lnTo>
                    <a:pt x="298" y="16296"/>
                  </a:lnTo>
                  <a:lnTo>
                    <a:pt x="345" y="16332"/>
                  </a:lnTo>
                  <a:cubicBezTo>
                    <a:pt x="570" y="16468"/>
                    <a:pt x="968" y="16521"/>
                    <a:pt x="1484" y="16521"/>
                  </a:cubicBezTo>
                  <a:cubicBezTo>
                    <a:pt x="2282" y="16521"/>
                    <a:pt x="3362" y="16393"/>
                    <a:pt x="4513" y="16249"/>
                  </a:cubicBezTo>
                  <a:cubicBezTo>
                    <a:pt x="6744" y="15974"/>
                    <a:pt x="8072" y="15780"/>
                    <a:pt x="8919" y="15780"/>
                  </a:cubicBezTo>
                  <a:cubicBezTo>
                    <a:pt x="8989" y="15780"/>
                    <a:pt x="9056" y="15782"/>
                    <a:pt x="9120" y="15784"/>
                  </a:cubicBezTo>
                  <a:cubicBezTo>
                    <a:pt x="9585" y="15808"/>
                    <a:pt x="9894" y="15915"/>
                    <a:pt x="10120" y="16106"/>
                  </a:cubicBezTo>
                  <a:lnTo>
                    <a:pt x="10144" y="16130"/>
                  </a:lnTo>
                  <a:cubicBezTo>
                    <a:pt x="10168" y="16154"/>
                    <a:pt x="10204" y="16177"/>
                    <a:pt x="10228" y="16213"/>
                  </a:cubicBezTo>
                  <a:cubicBezTo>
                    <a:pt x="10513" y="16523"/>
                    <a:pt x="10716" y="16892"/>
                    <a:pt x="10823" y="17308"/>
                  </a:cubicBezTo>
                  <a:cubicBezTo>
                    <a:pt x="11025" y="17987"/>
                    <a:pt x="11168" y="18999"/>
                    <a:pt x="11513" y="20749"/>
                  </a:cubicBezTo>
                  <a:cubicBezTo>
                    <a:pt x="11740" y="21904"/>
                    <a:pt x="11966" y="23226"/>
                    <a:pt x="12323" y="24107"/>
                  </a:cubicBezTo>
                  <a:cubicBezTo>
                    <a:pt x="12558" y="24694"/>
                    <a:pt x="12850" y="25095"/>
                    <a:pt x="13246" y="25095"/>
                  </a:cubicBezTo>
                  <a:cubicBezTo>
                    <a:pt x="13252" y="25095"/>
                    <a:pt x="13258" y="25095"/>
                    <a:pt x="13264" y="25095"/>
                  </a:cubicBezTo>
                  <a:cubicBezTo>
                    <a:pt x="13299" y="25095"/>
                    <a:pt x="13347" y="25083"/>
                    <a:pt x="13383" y="25083"/>
                  </a:cubicBezTo>
                  <a:lnTo>
                    <a:pt x="13407" y="25083"/>
                  </a:lnTo>
                  <a:cubicBezTo>
                    <a:pt x="13454" y="25071"/>
                    <a:pt x="13490" y="25059"/>
                    <a:pt x="13526" y="25036"/>
                  </a:cubicBezTo>
                  <a:cubicBezTo>
                    <a:pt x="13561" y="25024"/>
                    <a:pt x="13597" y="25000"/>
                    <a:pt x="13633" y="24976"/>
                  </a:cubicBezTo>
                  <a:lnTo>
                    <a:pt x="13657" y="24964"/>
                  </a:lnTo>
                  <a:cubicBezTo>
                    <a:pt x="14383" y="24440"/>
                    <a:pt x="14800" y="22559"/>
                    <a:pt x="15276" y="20964"/>
                  </a:cubicBezTo>
                  <a:cubicBezTo>
                    <a:pt x="15681" y="19583"/>
                    <a:pt x="15978" y="18023"/>
                    <a:pt x="16335" y="17142"/>
                  </a:cubicBezTo>
                  <a:cubicBezTo>
                    <a:pt x="16395" y="16963"/>
                    <a:pt x="16502" y="16785"/>
                    <a:pt x="16621" y="16618"/>
                  </a:cubicBezTo>
                  <a:cubicBezTo>
                    <a:pt x="16633" y="16606"/>
                    <a:pt x="16645" y="16582"/>
                    <a:pt x="16657" y="16570"/>
                  </a:cubicBezTo>
                  <a:lnTo>
                    <a:pt x="16669" y="16558"/>
                  </a:lnTo>
                  <a:cubicBezTo>
                    <a:pt x="16681" y="16546"/>
                    <a:pt x="16705" y="16535"/>
                    <a:pt x="16728" y="16523"/>
                  </a:cubicBezTo>
                  <a:cubicBezTo>
                    <a:pt x="16941" y="16370"/>
                    <a:pt x="17441" y="16325"/>
                    <a:pt x="18083" y="16325"/>
                  </a:cubicBezTo>
                  <a:cubicBezTo>
                    <a:pt x="19006" y="16325"/>
                    <a:pt x="20221" y="16418"/>
                    <a:pt x="21290" y="16418"/>
                  </a:cubicBezTo>
                  <a:cubicBezTo>
                    <a:pt x="21394" y="16418"/>
                    <a:pt x="21497" y="16417"/>
                    <a:pt x="21598" y="16415"/>
                  </a:cubicBezTo>
                  <a:cubicBezTo>
                    <a:pt x="21654" y="16415"/>
                    <a:pt x="21711" y="16414"/>
                    <a:pt x="21767" y="16414"/>
                  </a:cubicBezTo>
                  <a:cubicBezTo>
                    <a:pt x="22609" y="16414"/>
                    <a:pt x="23460" y="16488"/>
                    <a:pt x="24175" y="16488"/>
                  </a:cubicBezTo>
                  <a:cubicBezTo>
                    <a:pt x="25035" y="16488"/>
                    <a:pt x="25699" y="16382"/>
                    <a:pt x="25920" y="15915"/>
                  </a:cubicBezTo>
                  <a:cubicBezTo>
                    <a:pt x="25932" y="15880"/>
                    <a:pt x="25944" y="15844"/>
                    <a:pt x="25956" y="15820"/>
                  </a:cubicBezTo>
                  <a:lnTo>
                    <a:pt x="25968" y="15784"/>
                  </a:lnTo>
                  <a:cubicBezTo>
                    <a:pt x="25968" y="15761"/>
                    <a:pt x="25980" y="15737"/>
                    <a:pt x="25980" y="15713"/>
                  </a:cubicBezTo>
                  <a:cubicBezTo>
                    <a:pt x="25980" y="15701"/>
                    <a:pt x="25980" y="15689"/>
                    <a:pt x="25980" y="15665"/>
                  </a:cubicBezTo>
                  <a:lnTo>
                    <a:pt x="25980" y="15606"/>
                  </a:lnTo>
                  <a:lnTo>
                    <a:pt x="25980" y="15558"/>
                  </a:lnTo>
                  <a:cubicBezTo>
                    <a:pt x="25980" y="15534"/>
                    <a:pt x="25980" y="15511"/>
                    <a:pt x="25968" y="15487"/>
                  </a:cubicBezTo>
                  <a:cubicBezTo>
                    <a:pt x="25968" y="15451"/>
                    <a:pt x="25956" y="15427"/>
                    <a:pt x="25956" y="15392"/>
                  </a:cubicBezTo>
                  <a:cubicBezTo>
                    <a:pt x="25956" y="15380"/>
                    <a:pt x="25956" y="15368"/>
                    <a:pt x="25944" y="15356"/>
                  </a:cubicBezTo>
                  <a:cubicBezTo>
                    <a:pt x="25932" y="15332"/>
                    <a:pt x="25932" y="15308"/>
                    <a:pt x="25920" y="15284"/>
                  </a:cubicBezTo>
                  <a:lnTo>
                    <a:pt x="25908" y="15261"/>
                  </a:lnTo>
                  <a:cubicBezTo>
                    <a:pt x="25896" y="15237"/>
                    <a:pt x="25884" y="15213"/>
                    <a:pt x="25872" y="15177"/>
                  </a:cubicBezTo>
                  <a:cubicBezTo>
                    <a:pt x="25372" y="14141"/>
                    <a:pt x="23193" y="12939"/>
                    <a:pt x="21777" y="12058"/>
                  </a:cubicBezTo>
                  <a:cubicBezTo>
                    <a:pt x="20122" y="11010"/>
                    <a:pt x="18562" y="10498"/>
                    <a:pt x="18490" y="9915"/>
                  </a:cubicBezTo>
                  <a:cubicBezTo>
                    <a:pt x="18407" y="9272"/>
                    <a:pt x="19205" y="7629"/>
                    <a:pt x="19610" y="5033"/>
                  </a:cubicBezTo>
                  <a:cubicBezTo>
                    <a:pt x="20074" y="2104"/>
                    <a:pt x="20265" y="675"/>
                    <a:pt x="19622" y="163"/>
                  </a:cubicBezTo>
                  <a:cubicBezTo>
                    <a:pt x="19486" y="51"/>
                    <a:pt x="19339" y="0"/>
                    <a:pt x="1918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35" name="Google Shape;3535;p41"/>
            <p:cNvGrpSpPr/>
            <p:nvPr/>
          </p:nvGrpSpPr>
          <p:grpSpPr>
            <a:xfrm>
              <a:off x="659900" y="3967675"/>
              <a:ext cx="662000" cy="627400"/>
              <a:chOff x="659900" y="3967675"/>
              <a:chExt cx="662000" cy="627400"/>
            </a:xfrm>
          </p:grpSpPr>
          <p:sp>
            <p:nvSpPr>
              <p:cNvPr id="3536" name="Google Shape;3536;p41"/>
              <p:cNvSpPr/>
              <p:nvPr/>
            </p:nvSpPr>
            <p:spPr>
              <a:xfrm>
                <a:off x="659900" y="3967675"/>
                <a:ext cx="662000" cy="627100"/>
              </a:xfrm>
              <a:custGeom>
                <a:avLst/>
                <a:gdLst/>
                <a:ahLst/>
                <a:cxnLst/>
                <a:rect l="l" t="t" r="r" b="b"/>
                <a:pathLst>
                  <a:path w="26480" h="25084" extrusionOk="0">
                    <a:moveTo>
                      <a:pt x="19196" y="0"/>
                    </a:moveTo>
                    <a:cubicBezTo>
                      <a:pt x="18329" y="0"/>
                      <a:pt x="17176" y="1589"/>
                      <a:pt x="15955" y="3033"/>
                    </a:cubicBezTo>
                    <a:cubicBezTo>
                      <a:pt x="14526" y="4735"/>
                      <a:pt x="13311" y="6081"/>
                      <a:pt x="12490" y="6212"/>
                    </a:cubicBezTo>
                    <a:cubicBezTo>
                      <a:pt x="12460" y="6216"/>
                      <a:pt x="12430" y="6219"/>
                      <a:pt x="12397" y="6219"/>
                    </a:cubicBezTo>
                    <a:cubicBezTo>
                      <a:pt x="11522" y="6219"/>
                      <a:pt x="9549" y="4557"/>
                      <a:pt x="7930" y="3604"/>
                    </a:cubicBezTo>
                    <a:cubicBezTo>
                      <a:pt x="6339" y="2662"/>
                      <a:pt x="4846" y="1590"/>
                      <a:pt x="3917" y="1590"/>
                    </a:cubicBezTo>
                    <a:cubicBezTo>
                      <a:pt x="3719" y="1590"/>
                      <a:pt x="3547" y="1638"/>
                      <a:pt x="3405" y="1747"/>
                    </a:cubicBezTo>
                    <a:cubicBezTo>
                      <a:pt x="2596" y="2366"/>
                      <a:pt x="3989" y="4569"/>
                      <a:pt x="4834" y="6045"/>
                    </a:cubicBezTo>
                    <a:cubicBezTo>
                      <a:pt x="5656" y="7462"/>
                      <a:pt x="7108" y="9034"/>
                      <a:pt x="7061" y="9665"/>
                    </a:cubicBezTo>
                    <a:cubicBezTo>
                      <a:pt x="7013" y="10284"/>
                      <a:pt x="4072" y="12129"/>
                      <a:pt x="2679" y="13272"/>
                    </a:cubicBezTo>
                    <a:cubicBezTo>
                      <a:pt x="941" y="14701"/>
                      <a:pt x="0" y="15427"/>
                      <a:pt x="155" y="16094"/>
                    </a:cubicBezTo>
                    <a:cubicBezTo>
                      <a:pt x="235" y="16407"/>
                      <a:pt x="726" y="16519"/>
                      <a:pt x="1460" y="16519"/>
                    </a:cubicBezTo>
                    <a:cubicBezTo>
                      <a:pt x="2261" y="16519"/>
                      <a:pt x="3351" y="16386"/>
                      <a:pt x="4513" y="16237"/>
                    </a:cubicBezTo>
                    <a:cubicBezTo>
                      <a:pt x="6700" y="15961"/>
                      <a:pt x="8017" y="15772"/>
                      <a:pt x="8867" y="15772"/>
                    </a:cubicBezTo>
                    <a:cubicBezTo>
                      <a:pt x="9558" y="15772"/>
                      <a:pt x="9939" y="15897"/>
                      <a:pt x="10228" y="16201"/>
                    </a:cubicBezTo>
                    <a:cubicBezTo>
                      <a:pt x="10930" y="16963"/>
                      <a:pt x="10918" y="17797"/>
                      <a:pt x="11514" y="20737"/>
                    </a:cubicBezTo>
                    <a:cubicBezTo>
                      <a:pt x="11892" y="22676"/>
                      <a:pt x="12270" y="25084"/>
                      <a:pt x="13242" y="25084"/>
                    </a:cubicBezTo>
                    <a:cubicBezTo>
                      <a:pt x="13249" y="25084"/>
                      <a:pt x="13257" y="25083"/>
                      <a:pt x="13264" y="25083"/>
                    </a:cubicBezTo>
                    <a:cubicBezTo>
                      <a:pt x="14252" y="25059"/>
                      <a:pt x="14716" y="22809"/>
                      <a:pt x="15276" y="20952"/>
                    </a:cubicBezTo>
                    <a:cubicBezTo>
                      <a:pt x="15824" y="19082"/>
                      <a:pt x="16169" y="16892"/>
                      <a:pt x="16728" y="16511"/>
                    </a:cubicBezTo>
                    <a:cubicBezTo>
                      <a:pt x="16944" y="16356"/>
                      <a:pt x="17458" y="16310"/>
                      <a:pt x="18116" y="16310"/>
                    </a:cubicBezTo>
                    <a:cubicBezTo>
                      <a:pt x="19062" y="16310"/>
                      <a:pt x="20305" y="16405"/>
                      <a:pt x="21384" y="16405"/>
                    </a:cubicBezTo>
                    <a:cubicBezTo>
                      <a:pt x="21456" y="16405"/>
                      <a:pt x="21528" y="16404"/>
                      <a:pt x="21598" y="16404"/>
                    </a:cubicBezTo>
                    <a:cubicBezTo>
                      <a:pt x="21654" y="16403"/>
                      <a:pt x="21711" y="16403"/>
                      <a:pt x="21767" y="16403"/>
                    </a:cubicBezTo>
                    <a:cubicBezTo>
                      <a:pt x="22609" y="16403"/>
                      <a:pt x="23460" y="16476"/>
                      <a:pt x="24175" y="16476"/>
                    </a:cubicBezTo>
                    <a:cubicBezTo>
                      <a:pt x="25035" y="16476"/>
                      <a:pt x="25699" y="16370"/>
                      <a:pt x="25920" y="15903"/>
                    </a:cubicBezTo>
                    <a:cubicBezTo>
                      <a:pt x="26480" y="14725"/>
                      <a:pt x="23539" y="13141"/>
                      <a:pt x="21789" y="12046"/>
                    </a:cubicBezTo>
                    <a:cubicBezTo>
                      <a:pt x="20134" y="11010"/>
                      <a:pt x="18574" y="10498"/>
                      <a:pt x="18502" y="9903"/>
                    </a:cubicBezTo>
                    <a:cubicBezTo>
                      <a:pt x="18419" y="9260"/>
                      <a:pt x="19205" y="7617"/>
                      <a:pt x="19622" y="5021"/>
                    </a:cubicBezTo>
                    <a:cubicBezTo>
                      <a:pt x="20086" y="2116"/>
                      <a:pt x="20277" y="675"/>
                      <a:pt x="19634" y="163"/>
                    </a:cubicBezTo>
                    <a:cubicBezTo>
                      <a:pt x="19498" y="51"/>
                      <a:pt x="19351" y="0"/>
                      <a:pt x="19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41"/>
              <p:cNvSpPr/>
              <p:nvPr/>
            </p:nvSpPr>
            <p:spPr>
              <a:xfrm>
                <a:off x="1068275" y="4341175"/>
                <a:ext cx="2422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2202" extrusionOk="0">
                    <a:moveTo>
                      <a:pt x="9549" y="237"/>
                    </a:moveTo>
                    <a:cubicBezTo>
                      <a:pt x="9552" y="242"/>
                      <a:pt x="9554" y="247"/>
                      <a:pt x="9557" y="252"/>
                    </a:cubicBezTo>
                    <a:lnTo>
                      <a:pt x="9557" y="252"/>
                    </a:lnTo>
                    <a:cubicBezTo>
                      <a:pt x="9555" y="247"/>
                      <a:pt x="9552" y="242"/>
                      <a:pt x="9549" y="237"/>
                    </a:cubicBezTo>
                    <a:close/>
                    <a:moveTo>
                      <a:pt x="1416" y="1"/>
                    </a:moveTo>
                    <a:cubicBezTo>
                      <a:pt x="490" y="1"/>
                      <a:pt x="469" y="797"/>
                      <a:pt x="1" y="2202"/>
                    </a:cubicBezTo>
                    <a:cubicBezTo>
                      <a:pt x="120" y="1904"/>
                      <a:pt x="251" y="1678"/>
                      <a:pt x="393" y="1571"/>
                    </a:cubicBezTo>
                    <a:cubicBezTo>
                      <a:pt x="604" y="1419"/>
                      <a:pt x="1099" y="1374"/>
                      <a:pt x="1734" y="1374"/>
                    </a:cubicBezTo>
                    <a:cubicBezTo>
                      <a:pt x="2688" y="1374"/>
                      <a:pt x="3959" y="1477"/>
                      <a:pt x="5057" y="1477"/>
                    </a:cubicBezTo>
                    <a:cubicBezTo>
                      <a:pt x="5127" y="1477"/>
                      <a:pt x="5195" y="1476"/>
                      <a:pt x="5263" y="1475"/>
                    </a:cubicBezTo>
                    <a:cubicBezTo>
                      <a:pt x="5321" y="1475"/>
                      <a:pt x="5379" y="1474"/>
                      <a:pt x="5437" y="1474"/>
                    </a:cubicBezTo>
                    <a:cubicBezTo>
                      <a:pt x="6262" y="1474"/>
                      <a:pt x="7095" y="1543"/>
                      <a:pt x="7801" y="1543"/>
                    </a:cubicBezTo>
                    <a:cubicBezTo>
                      <a:pt x="8680" y="1543"/>
                      <a:pt x="9361" y="1437"/>
                      <a:pt x="9585" y="963"/>
                    </a:cubicBezTo>
                    <a:cubicBezTo>
                      <a:pt x="9690" y="742"/>
                      <a:pt x="9669" y="475"/>
                      <a:pt x="9557" y="252"/>
                    </a:cubicBezTo>
                    <a:lnTo>
                      <a:pt x="9557" y="252"/>
                    </a:lnTo>
                    <a:cubicBezTo>
                      <a:pt x="9643" y="445"/>
                      <a:pt x="9383" y="911"/>
                      <a:pt x="8520" y="911"/>
                    </a:cubicBezTo>
                    <a:cubicBezTo>
                      <a:pt x="8423" y="911"/>
                      <a:pt x="8317" y="905"/>
                      <a:pt x="8204" y="892"/>
                    </a:cubicBezTo>
                    <a:cubicBezTo>
                      <a:pt x="7049" y="761"/>
                      <a:pt x="3084" y="249"/>
                      <a:pt x="1786" y="35"/>
                    </a:cubicBezTo>
                    <a:cubicBezTo>
                      <a:pt x="1649" y="12"/>
                      <a:pt x="1526" y="1"/>
                      <a:pt x="141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41"/>
              <p:cNvSpPr/>
              <p:nvPr/>
            </p:nvSpPr>
            <p:spPr>
              <a:xfrm>
                <a:off x="659900" y="4007400"/>
                <a:ext cx="239325" cy="3733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4934" extrusionOk="0">
                    <a:moveTo>
                      <a:pt x="3916" y="1"/>
                    </a:moveTo>
                    <a:cubicBezTo>
                      <a:pt x="3719" y="1"/>
                      <a:pt x="3548" y="49"/>
                      <a:pt x="3405" y="158"/>
                    </a:cubicBezTo>
                    <a:cubicBezTo>
                      <a:pt x="2584" y="789"/>
                      <a:pt x="4001" y="2980"/>
                      <a:pt x="4834" y="4468"/>
                    </a:cubicBezTo>
                    <a:cubicBezTo>
                      <a:pt x="5620" y="5837"/>
                      <a:pt x="7108" y="7457"/>
                      <a:pt x="7061" y="8076"/>
                    </a:cubicBezTo>
                    <a:cubicBezTo>
                      <a:pt x="7013" y="8707"/>
                      <a:pt x="4072" y="10540"/>
                      <a:pt x="2679" y="11683"/>
                    </a:cubicBezTo>
                    <a:cubicBezTo>
                      <a:pt x="941" y="13112"/>
                      <a:pt x="0" y="13838"/>
                      <a:pt x="155" y="14505"/>
                    </a:cubicBezTo>
                    <a:cubicBezTo>
                      <a:pt x="238" y="14815"/>
                      <a:pt x="738" y="14934"/>
                      <a:pt x="1477" y="14934"/>
                    </a:cubicBezTo>
                    <a:cubicBezTo>
                      <a:pt x="798" y="14541"/>
                      <a:pt x="1084" y="14076"/>
                      <a:pt x="1929" y="13362"/>
                    </a:cubicBezTo>
                    <a:cubicBezTo>
                      <a:pt x="2774" y="12636"/>
                      <a:pt x="8263" y="9397"/>
                      <a:pt x="8918" y="8600"/>
                    </a:cubicBezTo>
                    <a:cubicBezTo>
                      <a:pt x="9573" y="7802"/>
                      <a:pt x="8680" y="6718"/>
                      <a:pt x="6632" y="3992"/>
                    </a:cubicBezTo>
                    <a:cubicBezTo>
                      <a:pt x="4852" y="1612"/>
                      <a:pt x="4709" y="500"/>
                      <a:pt x="5242" y="500"/>
                    </a:cubicBezTo>
                    <a:cubicBezTo>
                      <a:pt x="5322" y="500"/>
                      <a:pt x="5417" y="525"/>
                      <a:pt x="5525" y="575"/>
                    </a:cubicBezTo>
                    <a:cubicBezTo>
                      <a:pt x="4896" y="232"/>
                      <a:pt x="4346" y="1"/>
                      <a:pt x="391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41"/>
              <p:cNvSpPr/>
              <p:nvPr/>
            </p:nvSpPr>
            <p:spPr>
              <a:xfrm>
                <a:off x="887900" y="4359425"/>
                <a:ext cx="126225" cy="2356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9426" extrusionOk="0">
                    <a:moveTo>
                      <a:pt x="1182" y="1"/>
                    </a:moveTo>
                    <a:cubicBezTo>
                      <a:pt x="840" y="1"/>
                      <a:pt x="448" y="45"/>
                      <a:pt x="0" y="114"/>
                    </a:cubicBezTo>
                    <a:cubicBezTo>
                      <a:pt x="536" y="150"/>
                      <a:pt x="858" y="269"/>
                      <a:pt x="1108" y="543"/>
                    </a:cubicBezTo>
                    <a:cubicBezTo>
                      <a:pt x="1810" y="1293"/>
                      <a:pt x="1798" y="2127"/>
                      <a:pt x="2394" y="5079"/>
                    </a:cubicBezTo>
                    <a:cubicBezTo>
                      <a:pt x="2773" y="7011"/>
                      <a:pt x="3152" y="9425"/>
                      <a:pt x="4129" y="9425"/>
                    </a:cubicBezTo>
                    <a:cubicBezTo>
                      <a:pt x="4134" y="9425"/>
                      <a:pt x="4139" y="9425"/>
                      <a:pt x="4144" y="9425"/>
                    </a:cubicBezTo>
                    <a:cubicBezTo>
                      <a:pt x="4501" y="9413"/>
                      <a:pt x="4799" y="9104"/>
                      <a:pt x="5049" y="8627"/>
                    </a:cubicBezTo>
                    <a:cubicBezTo>
                      <a:pt x="5043" y="8627"/>
                      <a:pt x="4836" y="8743"/>
                      <a:pt x="4592" y="8743"/>
                    </a:cubicBezTo>
                    <a:cubicBezTo>
                      <a:pt x="4322" y="8743"/>
                      <a:pt x="4007" y="8602"/>
                      <a:pt x="3870" y="8008"/>
                    </a:cubicBezTo>
                    <a:cubicBezTo>
                      <a:pt x="3608" y="6865"/>
                      <a:pt x="3286" y="3591"/>
                      <a:pt x="2953" y="1627"/>
                    </a:cubicBezTo>
                    <a:cubicBezTo>
                      <a:pt x="2749" y="383"/>
                      <a:pt x="2186" y="1"/>
                      <a:pt x="1182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41"/>
              <p:cNvSpPr/>
              <p:nvPr/>
            </p:nvSpPr>
            <p:spPr>
              <a:xfrm>
                <a:off x="801875" y="4310950"/>
                <a:ext cx="190225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3842" extrusionOk="0">
                    <a:moveTo>
                      <a:pt x="4908" y="1"/>
                    </a:moveTo>
                    <a:cubicBezTo>
                      <a:pt x="3310" y="1"/>
                      <a:pt x="1728" y="311"/>
                      <a:pt x="239" y="922"/>
                    </a:cubicBezTo>
                    <a:cubicBezTo>
                      <a:pt x="167" y="946"/>
                      <a:pt x="108" y="994"/>
                      <a:pt x="60" y="1053"/>
                    </a:cubicBezTo>
                    <a:cubicBezTo>
                      <a:pt x="0" y="1160"/>
                      <a:pt x="36" y="1291"/>
                      <a:pt x="131" y="1375"/>
                    </a:cubicBezTo>
                    <a:cubicBezTo>
                      <a:pt x="258" y="1486"/>
                      <a:pt x="471" y="1519"/>
                      <a:pt x="700" y="1519"/>
                    </a:cubicBezTo>
                    <a:cubicBezTo>
                      <a:pt x="988" y="1519"/>
                      <a:pt x="1302" y="1466"/>
                      <a:pt x="1501" y="1446"/>
                    </a:cubicBezTo>
                    <a:cubicBezTo>
                      <a:pt x="2212" y="1391"/>
                      <a:pt x="2924" y="1362"/>
                      <a:pt x="3632" y="1362"/>
                    </a:cubicBezTo>
                    <a:cubicBezTo>
                      <a:pt x="4002" y="1362"/>
                      <a:pt x="4371" y="1370"/>
                      <a:pt x="4739" y="1387"/>
                    </a:cubicBezTo>
                    <a:cubicBezTo>
                      <a:pt x="5192" y="1410"/>
                      <a:pt x="5644" y="1434"/>
                      <a:pt x="6025" y="1661"/>
                    </a:cubicBezTo>
                    <a:cubicBezTo>
                      <a:pt x="6669" y="1778"/>
                      <a:pt x="6910" y="3841"/>
                      <a:pt x="7201" y="3841"/>
                    </a:cubicBezTo>
                    <a:cubicBezTo>
                      <a:pt x="7206" y="3841"/>
                      <a:pt x="7211" y="3841"/>
                      <a:pt x="7216" y="3839"/>
                    </a:cubicBezTo>
                    <a:cubicBezTo>
                      <a:pt x="7609" y="3744"/>
                      <a:pt x="7513" y="2089"/>
                      <a:pt x="7513" y="1815"/>
                    </a:cubicBezTo>
                    <a:cubicBezTo>
                      <a:pt x="7525" y="1518"/>
                      <a:pt x="7466" y="1220"/>
                      <a:pt x="7347" y="946"/>
                    </a:cubicBezTo>
                    <a:cubicBezTo>
                      <a:pt x="6989" y="220"/>
                      <a:pt x="6061" y="29"/>
                      <a:pt x="5251" y="6"/>
                    </a:cubicBezTo>
                    <a:cubicBezTo>
                      <a:pt x="5137" y="2"/>
                      <a:pt x="5022" y="1"/>
                      <a:pt x="4908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41"/>
              <p:cNvSpPr/>
              <p:nvPr/>
            </p:nvSpPr>
            <p:spPr>
              <a:xfrm>
                <a:off x="1108750" y="3983225"/>
                <a:ext cx="47350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7318" extrusionOk="0">
                    <a:moveTo>
                      <a:pt x="1207" y="1"/>
                    </a:moveTo>
                    <a:cubicBezTo>
                      <a:pt x="1090" y="1"/>
                      <a:pt x="970" y="51"/>
                      <a:pt x="858" y="172"/>
                    </a:cubicBezTo>
                    <a:cubicBezTo>
                      <a:pt x="739" y="339"/>
                      <a:pt x="668" y="530"/>
                      <a:pt x="656" y="732"/>
                    </a:cubicBezTo>
                    <a:cubicBezTo>
                      <a:pt x="418" y="2316"/>
                      <a:pt x="251" y="3923"/>
                      <a:pt x="96" y="5530"/>
                    </a:cubicBezTo>
                    <a:cubicBezTo>
                      <a:pt x="13" y="6054"/>
                      <a:pt x="1" y="6590"/>
                      <a:pt x="48" y="7126"/>
                    </a:cubicBezTo>
                    <a:cubicBezTo>
                      <a:pt x="60" y="7205"/>
                      <a:pt x="104" y="7317"/>
                      <a:pt x="200" y="7317"/>
                    </a:cubicBezTo>
                    <a:cubicBezTo>
                      <a:pt x="205" y="7317"/>
                      <a:pt x="210" y="7317"/>
                      <a:pt x="215" y="7316"/>
                    </a:cubicBezTo>
                    <a:cubicBezTo>
                      <a:pt x="275" y="7304"/>
                      <a:pt x="322" y="7269"/>
                      <a:pt x="346" y="7209"/>
                    </a:cubicBezTo>
                    <a:cubicBezTo>
                      <a:pt x="608" y="6649"/>
                      <a:pt x="799" y="6066"/>
                      <a:pt x="929" y="5471"/>
                    </a:cubicBezTo>
                    <a:cubicBezTo>
                      <a:pt x="1132" y="4637"/>
                      <a:pt x="1310" y="3780"/>
                      <a:pt x="1477" y="2947"/>
                    </a:cubicBezTo>
                    <a:cubicBezTo>
                      <a:pt x="1561" y="2518"/>
                      <a:pt x="1644" y="2089"/>
                      <a:pt x="1727" y="1661"/>
                    </a:cubicBezTo>
                    <a:cubicBezTo>
                      <a:pt x="1787" y="1292"/>
                      <a:pt x="1894" y="1018"/>
                      <a:pt x="1834" y="625"/>
                    </a:cubicBezTo>
                    <a:cubicBezTo>
                      <a:pt x="1791" y="341"/>
                      <a:pt x="1512" y="1"/>
                      <a:pt x="1207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41"/>
              <p:cNvSpPr/>
              <p:nvPr/>
            </p:nvSpPr>
            <p:spPr>
              <a:xfrm>
                <a:off x="1132175" y="4257650"/>
                <a:ext cx="1139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09" extrusionOk="0">
                    <a:moveTo>
                      <a:pt x="423" y="0"/>
                    </a:moveTo>
                    <a:cubicBezTo>
                      <a:pt x="152" y="0"/>
                      <a:pt x="0" y="251"/>
                      <a:pt x="243" y="542"/>
                    </a:cubicBezTo>
                    <a:cubicBezTo>
                      <a:pt x="326" y="625"/>
                      <a:pt x="433" y="709"/>
                      <a:pt x="540" y="768"/>
                    </a:cubicBezTo>
                    <a:lnTo>
                      <a:pt x="540" y="780"/>
                    </a:lnTo>
                    <a:cubicBezTo>
                      <a:pt x="1588" y="1423"/>
                      <a:pt x="2695" y="1947"/>
                      <a:pt x="3850" y="2364"/>
                    </a:cubicBezTo>
                    <a:cubicBezTo>
                      <a:pt x="3993" y="2423"/>
                      <a:pt x="4148" y="2483"/>
                      <a:pt x="4303" y="2507"/>
                    </a:cubicBezTo>
                    <a:cubicBezTo>
                      <a:pt x="4315" y="2508"/>
                      <a:pt x="4327" y="2509"/>
                      <a:pt x="4338" y="2509"/>
                    </a:cubicBezTo>
                    <a:cubicBezTo>
                      <a:pt x="4501" y="2509"/>
                      <a:pt x="4557" y="2352"/>
                      <a:pt x="4445" y="2185"/>
                    </a:cubicBezTo>
                    <a:cubicBezTo>
                      <a:pt x="4398" y="2138"/>
                      <a:pt x="4350" y="2090"/>
                      <a:pt x="4279" y="2054"/>
                    </a:cubicBezTo>
                    <a:cubicBezTo>
                      <a:pt x="3672" y="1661"/>
                      <a:pt x="3029" y="1328"/>
                      <a:pt x="2409" y="959"/>
                    </a:cubicBezTo>
                    <a:cubicBezTo>
                      <a:pt x="1838" y="602"/>
                      <a:pt x="1243" y="292"/>
                      <a:pt x="624" y="42"/>
                    </a:cubicBezTo>
                    <a:cubicBezTo>
                      <a:pt x="553" y="13"/>
                      <a:pt x="485" y="0"/>
                      <a:pt x="423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41"/>
              <p:cNvSpPr/>
              <p:nvPr/>
            </p:nvSpPr>
            <p:spPr>
              <a:xfrm>
                <a:off x="1255500" y="4320700"/>
                <a:ext cx="253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557" extrusionOk="0">
                    <a:moveTo>
                      <a:pt x="206" y="0"/>
                    </a:moveTo>
                    <a:cubicBezTo>
                      <a:pt x="154" y="0"/>
                      <a:pt x="108" y="13"/>
                      <a:pt x="72" y="44"/>
                    </a:cubicBezTo>
                    <a:cubicBezTo>
                      <a:pt x="1" y="104"/>
                      <a:pt x="1" y="223"/>
                      <a:pt x="60" y="294"/>
                    </a:cubicBezTo>
                    <a:cubicBezTo>
                      <a:pt x="203" y="473"/>
                      <a:pt x="596" y="544"/>
                      <a:pt x="810" y="556"/>
                    </a:cubicBezTo>
                    <a:cubicBezTo>
                      <a:pt x="882" y="556"/>
                      <a:pt x="953" y="556"/>
                      <a:pt x="989" y="509"/>
                    </a:cubicBezTo>
                    <a:cubicBezTo>
                      <a:pt x="1013" y="461"/>
                      <a:pt x="1013" y="389"/>
                      <a:pt x="965" y="354"/>
                    </a:cubicBezTo>
                    <a:cubicBezTo>
                      <a:pt x="929" y="318"/>
                      <a:pt x="894" y="294"/>
                      <a:pt x="846" y="270"/>
                    </a:cubicBezTo>
                    <a:cubicBezTo>
                      <a:pt x="713" y="204"/>
                      <a:pt x="41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41"/>
              <p:cNvSpPr/>
              <p:nvPr/>
            </p:nvSpPr>
            <p:spPr>
              <a:xfrm>
                <a:off x="1061825" y="4076800"/>
                <a:ext cx="442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493" extrusionOk="0">
                    <a:moveTo>
                      <a:pt x="962" y="0"/>
                    </a:moveTo>
                    <a:cubicBezTo>
                      <a:pt x="383" y="0"/>
                      <a:pt x="1" y="661"/>
                      <a:pt x="354" y="1168"/>
                    </a:cubicBezTo>
                    <a:cubicBezTo>
                      <a:pt x="503" y="1390"/>
                      <a:pt x="733" y="1493"/>
                      <a:pt x="962" y="1493"/>
                    </a:cubicBezTo>
                    <a:cubicBezTo>
                      <a:pt x="1297" y="1493"/>
                      <a:pt x="1628" y="1272"/>
                      <a:pt x="1699" y="882"/>
                    </a:cubicBezTo>
                    <a:cubicBezTo>
                      <a:pt x="1771" y="478"/>
                      <a:pt x="1497" y="97"/>
                      <a:pt x="1104" y="13"/>
                    </a:cubicBezTo>
                    <a:cubicBezTo>
                      <a:pt x="1056" y="4"/>
                      <a:pt x="1008" y="0"/>
                      <a:pt x="96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41"/>
              <p:cNvSpPr/>
              <p:nvPr/>
            </p:nvSpPr>
            <p:spPr>
              <a:xfrm>
                <a:off x="1025200" y="4153300"/>
                <a:ext cx="443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493" extrusionOk="0">
                    <a:moveTo>
                      <a:pt x="953" y="0"/>
                    </a:moveTo>
                    <a:cubicBezTo>
                      <a:pt x="384" y="0"/>
                      <a:pt x="1" y="661"/>
                      <a:pt x="342" y="1168"/>
                    </a:cubicBezTo>
                    <a:cubicBezTo>
                      <a:pt x="497" y="1390"/>
                      <a:pt x="728" y="1493"/>
                      <a:pt x="955" y="1493"/>
                    </a:cubicBezTo>
                    <a:cubicBezTo>
                      <a:pt x="1289" y="1493"/>
                      <a:pt x="1617" y="1272"/>
                      <a:pt x="1688" y="882"/>
                    </a:cubicBezTo>
                    <a:cubicBezTo>
                      <a:pt x="1771" y="478"/>
                      <a:pt x="1497" y="85"/>
                      <a:pt x="1093" y="13"/>
                    </a:cubicBezTo>
                    <a:cubicBezTo>
                      <a:pt x="1045" y="4"/>
                      <a:pt x="999" y="0"/>
                      <a:pt x="953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41"/>
              <p:cNvSpPr/>
              <p:nvPr/>
            </p:nvSpPr>
            <p:spPr>
              <a:xfrm>
                <a:off x="991050" y="4215150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7" y="0"/>
                    </a:moveTo>
                    <a:cubicBezTo>
                      <a:pt x="375" y="0"/>
                      <a:pt x="1" y="655"/>
                      <a:pt x="351" y="1159"/>
                    </a:cubicBezTo>
                    <a:cubicBezTo>
                      <a:pt x="506" y="1381"/>
                      <a:pt x="736" y="1483"/>
                      <a:pt x="964" y="1483"/>
                    </a:cubicBezTo>
                    <a:cubicBezTo>
                      <a:pt x="1298" y="1483"/>
                      <a:pt x="1626" y="1262"/>
                      <a:pt x="1697" y="873"/>
                    </a:cubicBezTo>
                    <a:cubicBezTo>
                      <a:pt x="1768" y="468"/>
                      <a:pt x="1506" y="87"/>
                      <a:pt x="1101" y="16"/>
                    </a:cubicBezTo>
                    <a:cubicBezTo>
                      <a:pt x="1049" y="5"/>
                      <a:pt x="997" y="0"/>
                      <a:pt x="947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41"/>
              <p:cNvSpPr/>
              <p:nvPr/>
            </p:nvSpPr>
            <p:spPr>
              <a:xfrm>
                <a:off x="924675" y="4165150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9" y="0"/>
                    </a:moveTo>
                    <a:cubicBezTo>
                      <a:pt x="376" y="0"/>
                      <a:pt x="0" y="665"/>
                      <a:pt x="351" y="1158"/>
                    </a:cubicBezTo>
                    <a:cubicBezTo>
                      <a:pt x="505" y="1380"/>
                      <a:pt x="736" y="1483"/>
                      <a:pt x="964" y="1483"/>
                    </a:cubicBezTo>
                    <a:cubicBezTo>
                      <a:pt x="1298" y="1483"/>
                      <a:pt x="1626" y="1262"/>
                      <a:pt x="1696" y="873"/>
                    </a:cubicBezTo>
                    <a:cubicBezTo>
                      <a:pt x="1768" y="468"/>
                      <a:pt x="1506" y="87"/>
                      <a:pt x="1101" y="15"/>
                    </a:cubicBezTo>
                    <a:cubicBezTo>
                      <a:pt x="1049" y="5"/>
                      <a:pt x="998" y="0"/>
                      <a:pt x="94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41"/>
              <p:cNvSpPr/>
              <p:nvPr/>
            </p:nvSpPr>
            <p:spPr>
              <a:xfrm>
                <a:off x="846400" y="4097875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7" y="0"/>
                    </a:moveTo>
                    <a:cubicBezTo>
                      <a:pt x="375" y="0"/>
                      <a:pt x="0" y="655"/>
                      <a:pt x="351" y="1159"/>
                    </a:cubicBezTo>
                    <a:cubicBezTo>
                      <a:pt x="500" y="1381"/>
                      <a:pt x="730" y="1483"/>
                      <a:pt x="958" y="1483"/>
                    </a:cubicBezTo>
                    <a:cubicBezTo>
                      <a:pt x="1293" y="1483"/>
                      <a:pt x="1625" y="1262"/>
                      <a:pt x="1696" y="873"/>
                    </a:cubicBezTo>
                    <a:cubicBezTo>
                      <a:pt x="1768" y="468"/>
                      <a:pt x="1506" y="87"/>
                      <a:pt x="1101" y="16"/>
                    </a:cubicBezTo>
                    <a:cubicBezTo>
                      <a:pt x="1048" y="5"/>
                      <a:pt x="997" y="0"/>
                      <a:pt x="947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41"/>
              <p:cNvSpPr/>
              <p:nvPr/>
            </p:nvSpPr>
            <p:spPr>
              <a:xfrm>
                <a:off x="769600" y="4310400"/>
                <a:ext cx="442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91" extrusionOk="0">
                    <a:moveTo>
                      <a:pt x="949" y="0"/>
                    </a:moveTo>
                    <a:cubicBezTo>
                      <a:pt x="376" y="0"/>
                      <a:pt x="0" y="666"/>
                      <a:pt x="351" y="1171"/>
                    </a:cubicBezTo>
                    <a:cubicBezTo>
                      <a:pt x="499" y="1390"/>
                      <a:pt x="725" y="1491"/>
                      <a:pt x="951" y="1491"/>
                    </a:cubicBezTo>
                    <a:cubicBezTo>
                      <a:pt x="1288" y="1491"/>
                      <a:pt x="1625" y="1265"/>
                      <a:pt x="1696" y="873"/>
                    </a:cubicBezTo>
                    <a:cubicBezTo>
                      <a:pt x="1768" y="480"/>
                      <a:pt x="1506" y="87"/>
                      <a:pt x="1101" y="16"/>
                    </a:cubicBezTo>
                    <a:cubicBezTo>
                      <a:pt x="1049" y="5"/>
                      <a:pt x="998" y="0"/>
                      <a:pt x="94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41"/>
              <p:cNvSpPr/>
              <p:nvPr/>
            </p:nvSpPr>
            <p:spPr>
              <a:xfrm>
                <a:off x="865450" y="4282700"/>
                <a:ext cx="4420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5" extrusionOk="0">
                    <a:moveTo>
                      <a:pt x="947" y="1"/>
                    </a:moveTo>
                    <a:cubicBezTo>
                      <a:pt x="375" y="1"/>
                      <a:pt x="0" y="656"/>
                      <a:pt x="351" y="1159"/>
                    </a:cubicBezTo>
                    <a:cubicBezTo>
                      <a:pt x="505" y="1381"/>
                      <a:pt x="736" y="1484"/>
                      <a:pt x="964" y="1484"/>
                    </a:cubicBezTo>
                    <a:cubicBezTo>
                      <a:pt x="1298" y="1484"/>
                      <a:pt x="1625" y="1263"/>
                      <a:pt x="1696" y="874"/>
                    </a:cubicBezTo>
                    <a:cubicBezTo>
                      <a:pt x="1768" y="469"/>
                      <a:pt x="1506" y="88"/>
                      <a:pt x="1101" y="16"/>
                    </a:cubicBezTo>
                    <a:cubicBezTo>
                      <a:pt x="1048" y="6"/>
                      <a:pt x="997" y="1"/>
                      <a:pt x="947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41"/>
              <p:cNvSpPr/>
              <p:nvPr/>
            </p:nvSpPr>
            <p:spPr>
              <a:xfrm>
                <a:off x="988900" y="4350650"/>
                <a:ext cx="442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493" extrusionOk="0">
                    <a:moveTo>
                      <a:pt x="962" y="0"/>
                    </a:moveTo>
                    <a:cubicBezTo>
                      <a:pt x="383" y="0"/>
                      <a:pt x="1" y="661"/>
                      <a:pt x="354" y="1168"/>
                    </a:cubicBezTo>
                    <a:cubicBezTo>
                      <a:pt x="503" y="1390"/>
                      <a:pt x="733" y="1493"/>
                      <a:pt x="961" y="1493"/>
                    </a:cubicBezTo>
                    <a:cubicBezTo>
                      <a:pt x="1297" y="1493"/>
                      <a:pt x="1628" y="1272"/>
                      <a:pt x="1699" y="882"/>
                    </a:cubicBezTo>
                    <a:cubicBezTo>
                      <a:pt x="1771" y="477"/>
                      <a:pt x="1497" y="84"/>
                      <a:pt x="1104" y="13"/>
                    </a:cubicBezTo>
                    <a:cubicBezTo>
                      <a:pt x="1056" y="4"/>
                      <a:pt x="1008" y="0"/>
                      <a:pt x="96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41"/>
              <p:cNvSpPr/>
              <p:nvPr/>
            </p:nvSpPr>
            <p:spPr>
              <a:xfrm>
                <a:off x="984300" y="4447150"/>
                <a:ext cx="35175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189" extrusionOk="0">
                    <a:moveTo>
                      <a:pt x="758" y="0"/>
                    </a:moveTo>
                    <a:cubicBezTo>
                      <a:pt x="297" y="0"/>
                      <a:pt x="0" y="530"/>
                      <a:pt x="276" y="927"/>
                    </a:cubicBezTo>
                    <a:cubicBezTo>
                      <a:pt x="397" y="1106"/>
                      <a:pt x="580" y="1189"/>
                      <a:pt x="762" y="1189"/>
                    </a:cubicBezTo>
                    <a:cubicBezTo>
                      <a:pt x="1029" y="1189"/>
                      <a:pt x="1291" y="1012"/>
                      <a:pt x="1347" y="701"/>
                    </a:cubicBezTo>
                    <a:cubicBezTo>
                      <a:pt x="1407" y="380"/>
                      <a:pt x="1193" y="70"/>
                      <a:pt x="871" y="11"/>
                    </a:cubicBezTo>
                    <a:cubicBezTo>
                      <a:pt x="833" y="4"/>
                      <a:pt x="795" y="0"/>
                      <a:pt x="75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41"/>
              <p:cNvSpPr/>
              <p:nvPr/>
            </p:nvSpPr>
            <p:spPr>
              <a:xfrm>
                <a:off x="1086075" y="4284325"/>
                <a:ext cx="3520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198" extrusionOk="0">
                    <a:moveTo>
                      <a:pt x="762" y="1"/>
                    </a:moveTo>
                    <a:cubicBezTo>
                      <a:pt x="308" y="1"/>
                      <a:pt x="1" y="531"/>
                      <a:pt x="277" y="940"/>
                    </a:cubicBezTo>
                    <a:cubicBezTo>
                      <a:pt x="397" y="1117"/>
                      <a:pt x="580" y="1198"/>
                      <a:pt x="763" y="1198"/>
                    </a:cubicBezTo>
                    <a:cubicBezTo>
                      <a:pt x="1034" y="1198"/>
                      <a:pt x="1303" y="1019"/>
                      <a:pt x="1360" y="713"/>
                    </a:cubicBezTo>
                    <a:cubicBezTo>
                      <a:pt x="1408" y="380"/>
                      <a:pt x="1194" y="70"/>
                      <a:pt x="872" y="11"/>
                    </a:cubicBezTo>
                    <a:cubicBezTo>
                      <a:pt x="834" y="4"/>
                      <a:pt x="798" y="1"/>
                      <a:pt x="762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41"/>
              <p:cNvSpPr/>
              <p:nvPr/>
            </p:nvSpPr>
            <p:spPr>
              <a:xfrm>
                <a:off x="1172125" y="4307850"/>
                <a:ext cx="354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198" extrusionOk="0">
                    <a:moveTo>
                      <a:pt x="770" y="0"/>
                    </a:moveTo>
                    <a:cubicBezTo>
                      <a:pt x="307" y="0"/>
                      <a:pt x="1" y="531"/>
                      <a:pt x="288" y="939"/>
                    </a:cubicBezTo>
                    <a:cubicBezTo>
                      <a:pt x="407" y="1116"/>
                      <a:pt x="589" y="1197"/>
                      <a:pt x="769" y="1197"/>
                    </a:cubicBezTo>
                    <a:cubicBezTo>
                      <a:pt x="1037" y="1197"/>
                      <a:pt x="1302" y="1019"/>
                      <a:pt x="1359" y="713"/>
                    </a:cubicBezTo>
                    <a:cubicBezTo>
                      <a:pt x="1419" y="380"/>
                      <a:pt x="1204" y="70"/>
                      <a:pt x="883" y="10"/>
                    </a:cubicBezTo>
                    <a:cubicBezTo>
                      <a:pt x="844" y="3"/>
                      <a:pt x="807" y="0"/>
                      <a:pt x="770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72" name="Google Shape;3572;p41"/>
          <p:cNvSpPr txBox="1">
            <a:spLocks noGrp="1"/>
          </p:cNvSpPr>
          <p:nvPr>
            <p:ph type="title"/>
          </p:nvPr>
        </p:nvSpPr>
        <p:spPr>
          <a:xfrm>
            <a:off x="-1136450" y="71376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Tư thế ngồi đúng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615" name="Google Shape;3615;p41"/>
          <p:cNvGrpSpPr/>
          <p:nvPr/>
        </p:nvGrpSpPr>
        <p:grpSpPr>
          <a:xfrm>
            <a:off x="8428900" y="4297000"/>
            <a:ext cx="1069500" cy="982775"/>
            <a:chOff x="2371425" y="1495175"/>
            <a:chExt cx="1069500" cy="982775"/>
          </a:xfrm>
        </p:grpSpPr>
        <p:sp>
          <p:nvSpPr>
            <p:cNvPr id="3616" name="Google Shape;3616;p41"/>
            <p:cNvSpPr/>
            <p:nvPr/>
          </p:nvSpPr>
          <p:spPr>
            <a:xfrm>
              <a:off x="2371425" y="1495200"/>
              <a:ext cx="1033775" cy="982700"/>
            </a:xfrm>
            <a:custGeom>
              <a:avLst/>
              <a:gdLst/>
              <a:ahLst/>
              <a:cxnLst/>
              <a:rect l="l" t="t" r="r" b="b"/>
              <a:pathLst>
                <a:path w="41351" h="39308" extrusionOk="0">
                  <a:moveTo>
                    <a:pt x="30111" y="824"/>
                  </a:moveTo>
                  <a:cubicBezTo>
                    <a:pt x="30361" y="824"/>
                    <a:pt x="30611" y="836"/>
                    <a:pt x="30849" y="884"/>
                  </a:cubicBezTo>
                  <a:cubicBezTo>
                    <a:pt x="31837" y="1062"/>
                    <a:pt x="32778" y="1443"/>
                    <a:pt x="33623" y="2003"/>
                  </a:cubicBezTo>
                  <a:cubicBezTo>
                    <a:pt x="33139" y="2811"/>
                    <a:pt x="33804" y="3645"/>
                    <a:pt x="34554" y="3645"/>
                  </a:cubicBezTo>
                  <a:cubicBezTo>
                    <a:pt x="34799" y="3645"/>
                    <a:pt x="35053" y="3556"/>
                    <a:pt x="35278" y="3348"/>
                  </a:cubicBezTo>
                  <a:cubicBezTo>
                    <a:pt x="36005" y="4063"/>
                    <a:pt x="36564" y="4908"/>
                    <a:pt x="36957" y="5837"/>
                  </a:cubicBezTo>
                  <a:cubicBezTo>
                    <a:pt x="37362" y="6908"/>
                    <a:pt x="37326" y="7849"/>
                    <a:pt x="36850" y="8492"/>
                  </a:cubicBezTo>
                  <a:cubicBezTo>
                    <a:pt x="36719" y="8277"/>
                    <a:pt x="36564" y="8075"/>
                    <a:pt x="36421" y="7873"/>
                  </a:cubicBezTo>
                  <a:lnTo>
                    <a:pt x="36338" y="7777"/>
                  </a:lnTo>
                  <a:cubicBezTo>
                    <a:pt x="36243" y="7646"/>
                    <a:pt x="36136" y="7504"/>
                    <a:pt x="36028" y="7373"/>
                  </a:cubicBezTo>
                  <a:lnTo>
                    <a:pt x="35945" y="7277"/>
                  </a:lnTo>
                  <a:cubicBezTo>
                    <a:pt x="35814" y="7111"/>
                    <a:pt x="35683" y="6956"/>
                    <a:pt x="35552" y="6801"/>
                  </a:cubicBezTo>
                  <a:cubicBezTo>
                    <a:pt x="35540" y="6777"/>
                    <a:pt x="35528" y="6777"/>
                    <a:pt x="35516" y="6753"/>
                  </a:cubicBezTo>
                  <a:cubicBezTo>
                    <a:pt x="35385" y="6611"/>
                    <a:pt x="35266" y="6480"/>
                    <a:pt x="35135" y="6337"/>
                  </a:cubicBezTo>
                  <a:lnTo>
                    <a:pt x="35028" y="6218"/>
                  </a:lnTo>
                  <a:cubicBezTo>
                    <a:pt x="34909" y="6099"/>
                    <a:pt x="34790" y="5968"/>
                    <a:pt x="34671" y="5849"/>
                  </a:cubicBezTo>
                  <a:lnTo>
                    <a:pt x="34588" y="5765"/>
                  </a:lnTo>
                  <a:cubicBezTo>
                    <a:pt x="34445" y="5622"/>
                    <a:pt x="34290" y="5480"/>
                    <a:pt x="34147" y="5337"/>
                  </a:cubicBezTo>
                  <a:lnTo>
                    <a:pt x="34040" y="5241"/>
                  </a:lnTo>
                  <a:cubicBezTo>
                    <a:pt x="33921" y="5134"/>
                    <a:pt x="33802" y="5015"/>
                    <a:pt x="33671" y="4908"/>
                  </a:cubicBezTo>
                  <a:lnTo>
                    <a:pt x="33540" y="4801"/>
                  </a:lnTo>
                  <a:cubicBezTo>
                    <a:pt x="33385" y="4658"/>
                    <a:pt x="33219" y="4527"/>
                    <a:pt x="33064" y="4396"/>
                  </a:cubicBezTo>
                  <a:cubicBezTo>
                    <a:pt x="32897" y="4253"/>
                    <a:pt x="32730" y="4134"/>
                    <a:pt x="32564" y="4003"/>
                  </a:cubicBezTo>
                  <a:lnTo>
                    <a:pt x="32421" y="3896"/>
                  </a:lnTo>
                  <a:cubicBezTo>
                    <a:pt x="32290" y="3801"/>
                    <a:pt x="32159" y="3706"/>
                    <a:pt x="32016" y="3610"/>
                  </a:cubicBezTo>
                  <a:lnTo>
                    <a:pt x="31897" y="3527"/>
                  </a:lnTo>
                  <a:cubicBezTo>
                    <a:pt x="31730" y="3408"/>
                    <a:pt x="31564" y="3289"/>
                    <a:pt x="31385" y="3182"/>
                  </a:cubicBezTo>
                  <a:lnTo>
                    <a:pt x="31302" y="3122"/>
                  </a:lnTo>
                  <a:cubicBezTo>
                    <a:pt x="31147" y="3027"/>
                    <a:pt x="31004" y="2932"/>
                    <a:pt x="30849" y="2848"/>
                  </a:cubicBezTo>
                  <a:lnTo>
                    <a:pt x="30718" y="2765"/>
                  </a:lnTo>
                  <a:cubicBezTo>
                    <a:pt x="30552" y="2670"/>
                    <a:pt x="30397" y="2574"/>
                    <a:pt x="30230" y="2479"/>
                  </a:cubicBezTo>
                  <a:lnTo>
                    <a:pt x="30182" y="2455"/>
                  </a:lnTo>
                  <a:cubicBezTo>
                    <a:pt x="30004" y="2348"/>
                    <a:pt x="29813" y="2253"/>
                    <a:pt x="29635" y="2158"/>
                  </a:cubicBezTo>
                  <a:lnTo>
                    <a:pt x="29516" y="2098"/>
                  </a:lnTo>
                  <a:cubicBezTo>
                    <a:pt x="29373" y="2027"/>
                    <a:pt x="29218" y="1955"/>
                    <a:pt x="29063" y="1872"/>
                  </a:cubicBezTo>
                  <a:lnTo>
                    <a:pt x="28944" y="1824"/>
                  </a:lnTo>
                  <a:cubicBezTo>
                    <a:pt x="28754" y="1729"/>
                    <a:pt x="28563" y="1646"/>
                    <a:pt x="28373" y="1562"/>
                  </a:cubicBezTo>
                  <a:lnTo>
                    <a:pt x="28266" y="1515"/>
                  </a:lnTo>
                  <a:cubicBezTo>
                    <a:pt x="28682" y="1062"/>
                    <a:pt x="29325" y="824"/>
                    <a:pt x="30111" y="824"/>
                  </a:cubicBezTo>
                  <a:close/>
                  <a:moveTo>
                    <a:pt x="8349" y="3096"/>
                  </a:moveTo>
                  <a:cubicBezTo>
                    <a:pt x="8767" y="3096"/>
                    <a:pt x="9171" y="3236"/>
                    <a:pt x="9513" y="3479"/>
                  </a:cubicBezTo>
                  <a:lnTo>
                    <a:pt x="9418" y="3539"/>
                  </a:lnTo>
                  <a:cubicBezTo>
                    <a:pt x="9239" y="3670"/>
                    <a:pt x="9073" y="3789"/>
                    <a:pt x="8906" y="3908"/>
                  </a:cubicBezTo>
                  <a:lnTo>
                    <a:pt x="8811" y="3991"/>
                  </a:lnTo>
                  <a:cubicBezTo>
                    <a:pt x="8668" y="4087"/>
                    <a:pt x="8537" y="4194"/>
                    <a:pt x="8406" y="4301"/>
                  </a:cubicBezTo>
                  <a:lnTo>
                    <a:pt x="8311" y="4384"/>
                  </a:lnTo>
                  <a:cubicBezTo>
                    <a:pt x="8144" y="4515"/>
                    <a:pt x="7989" y="4646"/>
                    <a:pt x="7823" y="4789"/>
                  </a:cubicBezTo>
                  <a:lnTo>
                    <a:pt x="7787" y="4813"/>
                  </a:lnTo>
                  <a:cubicBezTo>
                    <a:pt x="7644" y="4944"/>
                    <a:pt x="7501" y="5063"/>
                    <a:pt x="7370" y="5194"/>
                  </a:cubicBezTo>
                  <a:lnTo>
                    <a:pt x="7251" y="5301"/>
                  </a:lnTo>
                  <a:cubicBezTo>
                    <a:pt x="7120" y="5420"/>
                    <a:pt x="7001" y="5539"/>
                    <a:pt x="6870" y="5670"/>
                  </a:cubicBezTo>
                  <a:cubicBezTo>
                    <a:pt x="6846" y="5694"/>
                    <a:pt x="6822" y="5718"/>
                    <a:pt x="6799" y="5741"/>
                  </a:cubicBezTo>
                  <a:cubicBezTo>
                    <a:pt x="6656" y="5884"/>
                    <a:pt x="6501" y="6039"/>
                    <a:pt x="6370" y="6182"/>
                  </a:cubicBezTo>
                  <a:cubicBezTo>
                    <a:pt x="6334" y="6218"/>
                    <a:pt x="6299" y="6265"/>
                    <a:pt x="6275" y="6289"/>
                  </a:cubicBezTo>
                  <a:cubicBezTo>
                    <a:pt x="6156" y="6408"/>
                    <a:pt x="6048" y="6539"/>
                    <a:pt x="5941" y="6658"/>
                  </a:cubicBezTo>
                  <a:lnTo>
                    <a:pt x="5822" y="6789"/>
                  </a:lnTo>
                  <a:cubicBezTo>
                    <a:pt x="5691" y="6944"/>
                    <a:pt x="5548" y="7111"/>
                    <a:pt x="5417" y="7265"/>
                  </a:cubicBezTo>
                  <a:cubicBezTo>
                    <a:pt x="5286" y="7432"/>
                    <a:pt x="5167" y="7599"/>
                    <a:pt x="5036" y="7766"/>
                  </a:cubicBezTo>
                  <a:lnTo>
                    <a:pt x="4929" y="7908"/>
                  </a:lnTo>
                  <a:cubicBezTo>
                    <a:pt x="4834" y="8039"/>
                    <a:pt x="4739" y="8170"/>
                    <a:pt x="4644" y="8301"/>
                  </a:cubicBezTo>
                  <a:cubicBezTo>
                    <a:pt x="4608" y="8337"/>
                    <a:pt x="4584" y="8373"/>
                    <a:pt x="4560" y="8420"/>
                  </a:cubicBezTo>
                  <a:cubicBezTo>
                    <a:pt x="4441" y="8587"/>
                    <a:pt x="4322" y="8754"/>
                    <a:pt x="4215" y="8932"/>
                  </a:cubicBezTo>
                  <a:lnTo>
                    <a:pt x="4155" y="9016"/>
                  </a:lnTo>
                  <a:cubicBezTo>
                    <a:pt x="4060" y="9170"/>
                    <a:pt x="3965" y="9313"/>
                    <a:pt x="3870" y="9468"/>
                  </a:cubicBezTo>
                  <a:lnTo>
                    <a:pt x="3786" y="9611"/>
                  </a:lnTo>
                  <a:cubicBezTo>
                    <a:pt x="3691" y="9766"/>
                    <a:pt x="3596" y="9932"/>
                    <a:pt x="3512" y="10099"/>
                  </a:cubicBezTo>
                  <a:cubicBezTo>
                    <a:pt x="3501" y="10111"/>
                    <a:pt x="3489" y="10123"/>
                    <a:pt x="3489" y="10135"/>
                  </a:cubicBezTo>
                  <a:cubicBezTo>
                    <a:pt x="3381" y="10325"/>
                    <a:pt x="3286" y="10504"/>
                    <a:pt x="3191" y="10683"/>
                  </a:cubicBezTo>
                  <a:lnTo>
                    <a:pt x="3131" y="10802"/>
                  </a:lnTo>
                  <a:cubicBezTo>
                    <a:pt x="3048" y="10944"/>
                    <a:pt x="2977" y="11111"/>
                    <a:pt x="2905" y="11266"/>
                  </a:cubicBezTo>
                  <a:lnTo>
                    <a:pt x="2846" y="11373"/>
                  </a:lnTo>
                  <a:cubicBezTo>
                    <a:pt x="2739" y="11599"/>
                    <a:pt x="2643" y="11826"/>
                    <a:pt x="2548" y="12064"/>
                  </a:cubicBezTo>
                  <a:cubicBezTo>
                    <a:pt x="1441" y="11064"/>
                    <a:pt x="1679" y="8825"/>
                    <a:pt x="3024" y="6706"/>
                  </a:cubicBezTo>
                  <a:cubicBezTo>
                    <a:pt x="3217" y="6824"/>
                    <a:pt x="3412" y="6875"/>
                    <a:pt x="3596" y="6875"/>
                  </a:cubicBezTo>
                  <a:cubicBezTo>
                    <a:pt x="4439" y="6875"/>
                    <a:pt x="5075" y="5803"/>
                    <a:pt x="4382" y="5051"/>
                  </a:cubicBezTo>
                  <a:cubicBezTo>
                    <a:pt x="5644" y="3813"/>
                    <a:pt x="7084" y="3098"/>
                    <a:pt x="8251" y="3098"/>
                  </a:cubicBezTo>
                  <a:cubicBezTo>
                    <a:pt x="8284" y="3097"/>
                    <a:pt x="8316" y="3096"/>
                    <a:pt x="8349" y="3096"/>
                  </a:cubicBezTo>
                  <a:close/>
                  <a:moveTo>
                    <a:pt x="20689" y="8200"/>
                  </a:moveTo>
                  <a:cubicBezTo>
                    <a:pt x="21547" y="8200"/>
                    <a:pt x="22408" y="8297"/>
                    <a:pt x="23253" y="8492"/>
                  </a:cubicBezTo>
                  <a:lnTo>
                    <a:pt x="23408" y="8528"/>
                  </a:lnTo>
                  <a:cubicBezTo>
                    <a:pt x="23551" y="8563"/>
                    <a:pt x="23682" y="8599"/>
                    <a:pt x="23825" y="8635"/>
                  </a:cubicBezTo>
                  <a:lnTo>
                    <a:pt x="23932" y="8670"/>
                  </a:lnTo>
                  <a:cubicBezTo>
                    <a:pt x="24063" y="8706"/>
                    <a:pt x="24182" y="8742"/>
                    <a:pt x="24313" y="8789"/>
                  </a:cubicBezTo>
                  <a:lnTo>
                    <a:pt x="24444" y="8837"/>
                  </a:lnTo>
                  <a:cubicBezTo>
                    <a:pt x="24598" y="8885"/>
                    <a:pt x="24741" y="8944"/>
                    <a:pt x="24884" y="8992"/>
                  </a:cubicBezTo>
                  <a:lnTo>
                    <a:pt x="25003" y="9039"/>
                  </a:lnTo>
                  <a:cubicBezTo>
                    <a:pt x="25122" y="9099"/>
                    <a:pt x="25253" y="9147"/>
                    <a:pt x="25384" y="9206"/>
                  </a:cubicBezTo>
                  <a:lnTo>
                    <a:pt x="25456" y="9242"/>
                  </a:lnTo>
                  <a:cubicBezTo>
                    <a:pt x="25610" y="9313"/>
                    <a:pt x="25753" y="9385"/>
                    <a:pt x="25896" y="9456"/>
                  </a:cubicBezTo>
                  <a:lnTo>
                    <a:pt x="26003" y="9516"/>
                  </a:lnTo>
                  <a:cubicBezTo>
                    <a:pt x="26146" y="9587"/>
                    <a:pt x="26289" y="9671"/>
                    <a:pt x="26432" y="9754"/>
                  </a:cubicBezTo>
                  <a:lnTo>
                    <a:pt x="26503" y="9790"/>
                  </a:lnTo>
                  <a:cubicBezTo>
                    <a:pt x="26634" y="9873"/>
                    <a:pt x="26765" y="9944"/>
                    <a:pt x="26896" y="10028"/>
                  </a:cubicBezTo>
                  <a:lnTo>
                    <a:pt x="26968" y="10087"/>
                  </a:lnTo>
                  <a:cubicBezTo>
                    <a:pt x="27111" y="10171"/>
                    <a:pt x="27254" y="10278"/>
                    <a:pt x="27384" y="10373"/>
                  </a:cubicBezTo>
                  <a:lnTo>
                    <a:pt x="27480" y="10433"/>
                  </a:lnTo>
                  <a:cubicBezTo>
                    <a:pt x="27611" y="10540"/>
                    <a:pt x="27754" y="10647"/>
                    <a:pt x="27896" y="10754"/>
                  </a:cubicBezTo>
                  <a:cubicBezTo>
                    <a:pt x="28027" y="10873"/>
                    <a:pt x="28158" y="10980"/>
                    <a:pt x="28289" y="11099"/>
                  </a:cubicBezTo>
                  <a:lnTo>
                    <a:pt x="28373" y="11171"/>
                  </a:lnTo>
                  <a:cubicBezTo>
                    <a:pt x="28504" y="11290"/>
                    <a:pt x="28623" y="11397"/>
                    <a:pt x="28742" y="11516"/>
                  </a:cubicBezTo>
                  <a:lnTo>
                    <a:pt x="28813" y="11587"/>
                  </a:lnTo>
                  <a:cubicBezTo>
                    <a:pt x="28920" y="11695"/>
                    <a:pt x="29028" y="11802"/>
                    <a:pt x="29123" y="11921"/>
                  </a:cubicBezTo>
                  <a:lnTo>
                    <a:pt x="29182" y="11980"/>
                  </a:lnTo>
                  <a:cubicBezTo>
                    <a:pt x="29289" y="12099"/>
                    <a:pt x="29397" y="12218"/>
                    <a:pt x="29504" y="12349"/>
                  </a:cubicBezTo>
                  <a:lnTo>
                    <a:pt x="29575" y="12445"/>
                  </a:lnTo>
                  <a:cubicBezTo>
                    <a:pt x="29682" y="12564"/>
                    <a:pt x="29778" y="12695"/>
                    <a:pt x="29873" y="12826"/>
                  </a:cubicBezTo>
                  <a:lnTo>
                    <a:pt x="29921" y="12897"/>
                  </a:lnTo>
                  <a:cubicBezTo>
                    <a:pt x="30004" y="13004"/>
                    <a:pt x="30087" y="13123"/>
                    <a:pt x="30171" y="13242"/>
                  </a:cubicBezTo>
                  <a:lnTo>
                    <a:pt x="30242" y="13350"/>
                  </a:lnTo>
                  <a:cubicBezTo>
                    <a:pt x="30325" y="13469"/>
                    <a:pt x="30409" y="13600"/>
                    <a:pt x="30480" y="13731"/>
                  </a:cubicBezTo>
                  <a:cubicBezTo>
                    <a:pt x="30504" y="13766"/>
                    <a:pt x="30528" y="13814"/>
                    <a:pt x="30552" y="13850"/>
                  </a:cubicBezTo>
                  <a:cubicBezTo>
                    <a:pt x="30623" y="13969"/>
                    <a:pt x="30694" y="14088"/>
                    <a:pt x="30754" y="14207"/>
                  </a:cubicBezTo>
                  <a:cubicBezTo>
                    <a:pt x="30766" y="14243"/>
                    <a:pt x="30790" y="14266"/>
                    <a:pt x="30802" y="14302"/>
                  </a:cubicBezTo>
                  <a:cubicBezTo>
                    <a:pt x="30873" y="14433"/>
                    <a:pt x="30933" y="14564"/>
                    <a:pt x="31004" y="14683"/>
                  </a:cubicBezTo>
                  <a:lnTo>
                    <a:pt x="31064" y="14826"/>
                  </a:lnTo>
                  <a:cubicBezTo>
                    <a:pt x="31671" y="16148"/>
                    <a:pt x="32028" y="17564"/>
                    <a:pt x="32111" y="19017"/>
                  </a:cubicBezTo>
                  <a:cubicBezTo>
                    <a:pt x="32123" y="19374"/>
                    <a:pt x="32135" y="19743"/>
                    <a:pt x="32123" y="20112"/>
                  </a:cubicBezTo>
                  <a:cubicBezTo>
                    <a:pt x="32099" y="20660"/>
                    <a:pt x="32040" y="21220"/>
                    <a:pt x="31945" y="21755"/>
                  </a:cubicBezTo>
                  <a:cubicBezTo>
                    <a:pt x="31921" y="21922"/>
                    <a:pt x="31885" y="22077"/>
                    <a:pt x="31849" y="22232"/>
                  </a:cubicBezTo>
                  <a:cubicBezTo>
                    <a:pt x="31837" y="22279"/>
                    <a:pt x="31826" y="22339"/>
                    <a:pt x="31814" y="22386"/>
                  </a:cubicBezTo>
                  <a:cubicBezTo>
                    <a:pt x="31778" y="22529"/>
                    <a:pt x="31742" y="22660"/>
                    <a:pt x="31695" y="22803"/>
                  </a:cubicBezTo>
                  <a:cubicBezTo>
                    <a:pt x="31695" y="22839"/>
                    <a:pt x="31683" y="22875"/>
                    <a:pt x="31671" y="22910"/>
                  </a:cubicBezTo>
                  <a:cubicBezTo>
                    <a:pt x="31635" y="23041"/>
                    <a:pt x="31587" y="23160"/>
                    <a:pt x="31552" y="23291"/>
                  </a:cubicBezTo>
                  <a:cubicBezTo>
                    <a:pt x="31528" y="23339"/>
                    <a:pt x="31516" y="23386"/>
                    <a:pt x="31504" y="23422"/>
                  </a:cubicBezTo>
                  <a:cubicBezTo>
                    <a:pt x="31445" y="23577"/>
                    <a:pt x="31397" y="23720"/>
                    <a:pt x="31337" y="23851"/>
                  </a:cubicBezTo>
                  <a:cubicBezTo>
                    <a:pt x="31325" y="23898"/>
                    <a:pt x="31314" y="23934"/>
                    <a:pt x="31290" y="23970"/>
                  </a:cubicBezTo>
                  <a:cubicBezTo>
                    <a:pt x="31242" y="24101"/>
                    <a:pt x="31183" y="24232"/>
                    <a:pt x="31123" y="24363"/>
                  </a:cubicBezTo>
                  <a:cubicBezTo>
                    <a:pt x="31111" y="24387"/>
                    <a:pt x="31099" y="24410"/>
                    <a:pt x="31087" y="24434"/>
                  </a:cubicBezTo>
                  <a:cubicBezTo>
                    <a:pt x="31028" y="24589"/>
                    <a:pt x="30956" y="24732"/>
                    <a:pt x="30885" y="24875"/>
                  </a:cubicBezTo>
                  <a:lnTo>
                    <a:pt x="30825" y="24982"/>
                  </a:lnTo>
                  <a:cubicBezTo>
                    <a:pt x="30742" y="25137"/>
                    <a:pt x="30671" y="25268"/>
                    <a:pt x="30587" y="25411"/>
                  </a:cubicBezTo>
                  <a:cubicBezTo>
                    <a:pt x="30575" y="25434"/>
                    <a:pt x="30563" y="25458"/>
                    <a:pt x="30540" y="25482"/>
                  </a:cubicBezTo>
                  <a:cubicBezTo>
                    <a:pt x="30468" y="25613"/>
                    <a:pt x="30385" y="25744"/>
                    <a:pt x="30302" y="25875"/>
                  </a:cubicBezTo>
                  <a:lnTo>
                    <a:pt x="30254" y="25946"/>
                  </a:lnTo>
                  <a:cubicBezTo>
                    <a:pt x="30159" y="26089"/>
                    <a:pt x="30063" y="26232"/>
                    <a:pt x="29968" y="26363"/>
                  </a:cubicBezTo>
                  <a:lnTo>
                    <a:pt x="29897" y="26458"/>
                  </a:lnTo>
                  <a:cubicBezTo>
                    <a:pt x="29801" y="26589"/>
                    <a:pt x="29694" y="26732"/>
                    <a:pt x="29575" y="26875"/>
                  </a:cubicBezTo>
                  <a:cubicBezTo>
                    <a:pt x="29468" y="27006"/>
                    <a:pt x="29349" y="27137"/>
                    <a:pt x="29242" y="27268"/>
                  </a:cubicBezTo>
                  <a:lnTo>
                    <a:pt x="29159" y="27351"/>
                  </a:lnTo>
                  <a:cubicBezTo>
                    <a:pt x="29051" y="27482"/>
                    <a:pt x="28932" y="27601"/>
                    <a:pt x="28813" y="27720"/>
                  </a:cubicBezTo>
                  <a:lnTo>
                    <a:pt x="28754" y="27792"/>
                  </a:lnTo>
                  <a:cubicBezTo>
                    <a:pt x="28635" y="27899"/>
                    <a:pt x="28527" y="27994"/>
                    <a:pt x="28420" y="28101"/>
                  </a:cubicBezTo>
                  <a:lnTo>
                    <a:pt x="28361" y="28161"/>
                  </a:lnTo>
                  <a:cubicBezTo>
                    <a:pt x="28242" y="28268"/>
                    <a:pt x="28111" y="28375"/>
                    <a:pt x="27992" y="28470"/>
                  </a:cubicBezTo>
                  <a:lnTo>
                    <a:pt x="27896" y="28554"/>
                  </a:lnTo>
                  <a:cubicBezTo>
                    <a:pt x="27765" y="28661"/>
                    <a:pt x="27635" y="28756"/>
                    <a:pt x="27515" y="28851"/>
                  </a:cubicBezTo>
                  <a:lnTo>
                    <a:pt x="27444" y="28899"/>
                  </a:lnTo>
                  <a:cubicBezTo>
                    <a:pt x="27325" y="28982"/>
                    <a:pt x="27218" y="29066"/>
                    <a:pt x="27099" y="29149"/>
                  </a:cubicBezTo>
                  <a:lnTo>
                    <a:pt x="26992" y="29221"/>
                  </a:lnTo>
                  <a:cubicBezTo>
                    <a:pt x="26861" y="29304"/>
                    <a:pt x="26730" y="29387"/>
                    <a:pt x="26611" y="29459"/>
                  </a:cubicBezTo>
                  <a:lnTo>
                    <a:pt x="26480" y="29530"/>
                  </a:lnTo>
                  <a:cubicBezTo>
                    <a:pt x="26372" y="29602"/>
                    <a:pt x="26253" y="29673"/>
                    <a:pt x="26134" y="29733"/>
                  </a:cubicBezTo>
                  <a:lnTo>
                    <a:pt x="26039" y="29780"/>
                  </a:lnTo>
                  <a:cubicBezTo>
                    <a:pt x="25908" y="29852"/>
                    <a:pt x="25777" y="29911"/>
                    <a:pt x="25646" y="29983"/>
                  </a:cubicBezTo>
                  <a:lnTo>
                    <a:pt x="25503" y="30042"/>
                  </a:lnTo>
                  <a:cubicBezTo>
                    <a:pt x="25027" y="30268"/>
                    <a:pt x="24527" y="30459"/>
                    <a:pt x="24015" y="30614"/>
                  </a:cubicBezTo>
                  <a:cubicBezTo>
                    <a:pt x="23491" y="30768"/>
                    <a:pt x="22955" y="30887"/>
                    <a:pt x="22408" y="30971"/>
                  </a:cubicBezTo>
                  <a:cubicBezTo>
                    <a:pt x="22050" y="31030"/>
                    <a:pt x="21681" y="31066"/>
                    <a:pt x="21312" y="31090"/>
                  </a:cubicBezTo>
                  <a:cubicBezTo>
                    <a:pt x="21103" y="31104"/>
                    <a:pt x="20890" y="31110"/>
                    <a:pt x="20675" y="31110"/>
                  </a:cubicBezTo>
                  <a:cubicBezTo>
                    <a:pt x="20523" y="31110"/>
                    <a:pt x="20370" y="31107"/>
                    <a:pt x="20217" y="31102"/>
                  </a:cubicBezTo>
                  <a:cubicBezTo>
                    <a:pt x="19848" y="31090"/>
                    <a:pt x="19479" y="31054"/>
                    <a:pt x="19122" y="31006"/>
                  </a:cubicBezTo>
                  <a:cubicBezTo>
                    <a:pt x="18776" y="30959"/>
                    <a:pt x="18431" y="30887"/>
                    <a:pt x="18098" y="30816"/>
                  </a:cubicBezTo>
                  <a:cubicBezTo>
                    <a:pt x="18050" y="30804"/>
                    <a:pt x="18002" y="30792"/>
                    <a:pt x="17943" y="30780"/>
                  </a:cubicBezTo>
                  <a:cubicBezTo>
                    <a:pt x="17812" y="30745"/>
                    <a:pt x="17669" y="30709"/>
                    <a:pt x="17526" y="30673"/>
                  </a:cubicBezTo>
                  <a:lnTo>
                    <a:pt x="17419" y="30637"/>
                  </a:lnTo>
                  <a:cubicBezTo>
                    <a:pt x="17300" y="30602"/>
                    <a:pt x="17169" y="30554"/>
                    <a:pt x="17038" y="30518"/>
                  </a:cubicBezTo>
                  <a:lnTo>
                    <a:pt x="16907" y="30471"/>
                  </a:lnTo>
                  <a:cubicBezTo>
                    <a:pt x="16752" y="30423"/>
                    <a:pt x="16621" y="30364"/>
                    <a:pt x="16478" y="30316"/>
                  </a:cubicBezTo>
                  <a:lnTo>
                    <a:pt x="16359" y="30268"/>
                  </a:lnTo>
                  <a:cubicBezTo>
                    <a:pt x="16228" y="30209"/>
                    <a:pt x="16097" y="30149"/>
                    <a:pt x="15966" y="30102"/>
                  </a:cubicBezTo>
                  <a:lnTo>
                    <a:pt x="15895" y="30066"/>
                  </a:lnTo>
                  <a:cubicBezTo>
                    <a:pt x="15740" y="29994"/>
                    <a:pt x="15597" y="29923"/>
                    <a:pt x="15454" y="29852"/>
                  </a:cubicBezTo>
                  <a:lnTo>
                    <a:pt x="15347" y="29792"/>
                  </a:lnTo>
                  <a:cubicBezTo>
                    <a:pt x="15204" y="29721"/>
                    <a:pt x="15062" y="29637"/>
                    <a:pt x="14919" y="29554"/>
                  </a:cubicBezTo>
                  <a:lnTo>
                    <a:pt x="14847" y="29518"/>
                  </a:lnTo>
                  <a:cubicBezTo>
                    <a:pt x="14716" y="29435"/>
                    <a:pt x="14585" y="29352"/>
                    <a:pt x="14466" y="29268"/>
                  </a:cubicBezTo>
                  <a:lnTo>
                    <a:pt x="14383" y="29221"/>
                  </a:lnTo>
                  <a:cubicBezTo>
                    <a:pt x="14240" y="29125"/>
                    <a:pt x="14109" y="29030"/>
                    <a:pt x="13966" y="28935"/>
                  </a:cubicBezTo>
                  <a:lnTo>
                    <a:pt x="13883" y="28875"/>
                  </a:lnTo>
                  <a:cubicBezTo>
                    <a:pt x="13740" y="28768"/>
                    <a:pt x="13597" y="28661"/>
                    <a:pt x="13466" y="28542"/>
                  </a:cubicBezTo>
                  <a:cubicBezTo>
                    <a:pt x="13323" y="28435"/>
                    <a:pt x="13192" y="28328"/>
                    <a:pt x="13061" y="28209"/>
                  </a:cubicBezTo>
                  <a:lnTo>
                    <a:pt x="12978" y="28137"/>
                  </a:lnTo>
                  <a:cubicBezTo>
                    <a:pt x="12859" y="28018"/>
                    <a:pt x="12728" y="27899"/>
                    <a:pt x="12609" y="27792"/>
                  </a:cubicBezTo>
                  <a:lnTo>
                    <a:pt x="12549" y="27720"/>
                  </a:lnTo>
                  <a:cubicBezTo>
                    <a:pt x="12442" y="27613"/>
                    <a:pt x="12335" y="27494"/>
                    <a:pt x="12228" y="27387"/>
                  </a:cubicBezTo>
                  <a:lnTo>
                    <a:pt x="12180" y="27327"/>
                  </a:lnTo>
                  <a:cubicBezTo>
                    <a:pt x="12061" y="27208"/>
                    <a:pt x="11954" y="27089"/>
                    <a:pt x="11859" y="26958"/>
                  </a:cubicBezTo>
                  <a:lnTo>
                    <a:pt x="11775" y="26863"/>
                  </a:lnTo>
                  <a:cubicBezTo>
                    <a:pt x="11680" y="26732"/>
                    <a:pt x="11573" y="26613"/>
                    <a:pt x="11478" y="26482"/>
                  </a:cubicBezTo>
                  <a:lnTo>
                    <a:pt x="11430" y="26411"/>
                  </a:lnTo>
                  <a:cubicBezTo>
                    <a:pt x="11347" y="26304"/>
                    <a:pt x="11263" y="26184"/>
                    <a:pt x="11192" y="26065"/>
                  </a:cubicBezTo>
                  <a:cubicBezTo>
                    <a:pt x="11168" y="26030"/>
                    <a:pt x="11144" y="25994"/>
                    <a:pt x="11121" y="25958"/>
                  </a:cubicBezTo>
                  <a:cubicBezTo>
                    <a:pt x="11037" y="25839"/>
                    <a:pt x="10954" y="25708"/>
                    <a:pt x="10871" y="25577"/>
                  </a:cubicBezTo>
                  <a:lnTo>
                    <a:pt x="10799" y="25458"/>
                  </a:lnTo>
                  <a:cubicBezTo>
                    <a:pt x="10728" y="25339"/>
                    <a:pt x="10668" y="25220"/>
                    <a:pt x="10597" y="25101"/>
                  </a:cubicBezTo>
                  <a:lnTo>
                    <a:pt x="10549" y="25006"/>
                  </a:lnTo>
                  <a:cubicBezTo>
                    <a:pt x="10478" y="24875"/>
                    <a:pt x="10418" y="24744"/>
                    <a:pt x="10359" y="24625"/>
                  </a:cubicBezTo>
                  <a:cubicBezTo>
                    <a:pt x="10335" y="24577"/>
                    <a:pt x="10311" y="24529"/>
                    <a:pt x="10287" y="24482"/>
                  </a:cubicBezTo>
                  <a:cubicBezTo>
                    <a:pt x="9216" y="22160"/>
                    <a:pt x="8942" y="19553"/>
                    <a:pt x="9513" y="17076"/>
                  </a:cubicBezTo>
                  <a:lnTo>
                    <a:pt x="9549" y="16921"/>
                  </a:lnTo>
                  <a:cubicBezTo>
                    <a:pt x="9585" y="16779"/>
                    <a:pt x="9620" y="16648"/>
                    <a:pt x="9668" y="16505"/>
                  </a:cubicBezTo>
                  <a:lnTo>
                    <a:pt x="9692" y="16398"/>
                  </a:lnTo>
                  <a:cubicBezTo>
                    <a:pt x="9728" y="16267"/>
                    <a:pt x="9775" y="16136"/>
                    <a:pt x="9811" y="16017"/>
                  </a:cubicBezTo>
                  <a:lnTo>
                    <a:pt x="9858" y="15886"/>
                  </a:lnTo>
                  <a:cubicBezTo>
                    <a:pt x="9906" y="15731"/>
                    <a:pt x="9966" y="15588"/>
                    <a:pt x="10025" y="15445"/>
                  </a:cubicBezTo>
                  <a:cubicBezTo>
                    <a:pt x="10037" y="15409"/>
                    <a:pt x="10049" y="15374"/>
                    <a:pt x="10073" y="15326"/>
                  </a:cubicBezTo>
                  <a:cubicBezTo>
                    <a:pt x="10120" y="15207"/>
                    <a:pt x="10180" y="15076"/>
                    <a:pt x="10239" y="14945"/>
                  </a:cubicBezTo>
                  <a:lnTo>
                    <a:pt x="10263" y="14862"/>
                  </a:lnTo>
                  <a:cubicBezTo>
                    <a:pt x="10335" y="14719"/>
                    <a:pt x="10406" y="14576"/>
                    <a:pt x="10478" y="14433"/>
                  </a:cubicBezTo>
                  <a:lnTo>
                    <a:pt x="10537" y="14326"/>
                  </a:lnTo>
                  <a:cubicBezTo>
                    <a:pt x="10609" y="14171"/>
                    <a:pt x="10692" y="14028"/>
                    <a:pt x="10775" y="13897"/>
                  </a:cubicBezTo>
                  <a:lnTo>
                    <a:pt x="10811" y="13826"/>
                  </a:lnTo>
                  <a:cubicBezTo>
                    <a:pt x="10894" y="13695"/>
                    <a:pt x="10978" y="13564"/>
                    <a:pt x="11061" y="13433"/>
                  </a:cubicBezTo>
                  <a:lnTo>
                    <a:pt x="11109" y="13361"/>
                  </a:lnTo>
                  <a:cubicBezTo>
                    <a:pt x="11204" y="13219"/>
                    <a:pt x="11299" y="13076"/>
                    <a:pt x="11394" y="12945"/>
                  </a:cubicBezTo>
                  <a:cubicBezTo>
                    <a:pt x="11418" y="12909"/>
                    <a:pt x="11442" y="12885"/>
                    <a:pt x="11466" y="12849"/>
                  </a:cubicBezTo>
                  <a:cubicBezTo>
                    <a:pt x="11561" y="12719"/>
                    <a:pt x="11668" y="12576"/>
                    <a:pt x="11787" y="12433"/>
                  </a:cubicBezTo>
                  <a:cubicBezTo>
                    <a:pt x="11894" y="12302"/>
                    <a:pt x="12014" y="12171"/>
                    <a:pt x="12121" y="12040"/>
                  </a:cubicBezTo>
                  <a:cubicBezTo>
                    <a:pt x="12144" y="12004"/>
                    <a:pt x="12168" y="11980"/>
                    <a:pt x="12204" y="11957"/>
                  </a:cubicBezTo>
                  <a:cubicBezTo>
                    <a:pt x="12311" y="11826"/>
                    <a:pt x="12430" y="11706"/>
                    <a:pt x="12549" y="11587"/>
                  </a:cubicBezTo>
                  <a:lnTo>
                    <a:pt x="12609" y="11516"/>
                  </a:lnTo>
                  <a:cubicBezTo>
                    <a:pt x="12716" y="11409"/>
                    <a:pt x="12835" y="11302"/>
                    <a:pt x="12942" y="11206"/>
                  </a:cubicBezTo>
                  <a:lnTo>
                    <a:pt x="13002" y="11147"/>
                  </a:lnTo>
                  <a:cubicBezTo>
                    <a:pt x="13121" y="11040"/>
                    <a:pt x="13252" y="10933"/>
                    <a:pt x="13371" y="10825"/>
                  </a:cubicBezTo>
                  <a:lnTo>
                    <a:pt x="13466" y="10754"/>
                  </a:lnTo>
                  <a:cubicBezTo>
                    <a:pt x="13597" y="10647"/>
                    <a:pt x="13716" y="10552"/>
                    <a:pt x="13847" y="10456"/>
                  </a:cubicBezTo>
                  <a:cubicBezTo>
                    <a:pt x="13871" y="10433"/>
                    <a:pt x="13895" y="10421"/>
                    <a:pt x="13919" y="10409"/>
                  </a:cubicBezTo>
                  <a:cubicBezTo>
                    <a:pt x="14038" y="10325"/>
                    <a:pt x="14145" y="10242"/>
                    <a:pt x="14264" y="10159"/>
                  </a:cubicBezTo>
                  <a:lnTo>
                    <a:pt x="14371" y="10087"/>
                  </a:lnTo>
                  <a:cubicBezTo>
                    <a:pt x="14502" y="10004"/>
                    <a:pt x="14621" y="9921"/>
                    <a:pt x="14752" y="9849"/>
                  </a:cubicBezTo>
                  <a:lnTo>
                    <a:pt x="14883" y="9778"/>
                  </a:lnTo>
                  <a:cubicBezTo>
                    <a:pt x="14990" y="9706"/>
                    <a:pt x="15109" y="9635"/>
                    <a:pt x="15228" y="9575"/>
                  </a:cubicBezTo>
                  <a:lnTo>
                    <a:pt x="15323" y="9528"/>
                  </a:lnTo>
                  <a:cubicBezTo>
                    <a:pt x="15454" y="9456"/>
                    <a:pt x="15585" y="9385"/>
                    <a:pt x="15716" y="9325"/>
                  </a:cubicBezTo>
                  <a:lnTo>
                    <a:pt x="15859" y="9266"/>
                  </a:lnTo>
                  <a:cubicBezTo>
                    <a:pt x="17381" y="8560"/>
                    <a:pt x="19031" y="8200"/>
                    <a:pt x="20689" y="8200"/>
                  </a:cubicBezTo>
                  <a:close/>
                  <a:moveTo>
                    <a:pt x="38814" y="27256"/>
                  </a:moveTo>
                  <a:lnTo>
                    <a:pt x="38814" y="27256"/>
                  </a:lnTo>
                  <a:cubicBezTo>
                    <a:pt x="39922" y="28244"/>
                    <a:pt x="39684" y="30483"/>
                    <a:pt x="38326" y="32602"/>
                  </a:cubicBezTo>
                  <a:cubicBezTo>
                    <a:pt x="38138" y="32491"/>
                    <a:pt x="37948" y="32442"/>
                    <a:pt x="37768" y="32442"/>
                  </a:cubicBezTo>
                  <a:cubicBezTo>
                    <a:pt x="36922" y="32442"/>
                    <a:pt x="36284" y="33513"/>
                    <a:pt x="36981" y="34269"/>
                  </a:cubicBezTo>
                  <a:cubicBezTo>
                    <a:pt x="35720" y="35513"/>
                    <a:pt x="34275" y="36223"/>
                    <a:pt x="33116" y="36223"/>
                  </a:cubicBezTo>
                  <a:cubicBezTo>
                    <a:pt x="32633" y="36223"/>
                    <a:pt x="32199" y="36099"/>
                    <a:pt x="31849" y="35840"/>
                  </a:cubicBezTo>
                  <a:cubicBezTo>
                    <a:pt x="32052" y="35698"/>
                    <a:pt x="32254" y="35555"/>
                    <a:pt x="32457" y="35400"/>
                  </a:cubicBezTo>
                  <a:lnTo>
                    <a:pt x="32552" y="35328"/>
                  </a:lnTo>
                  <a:cubicBezTo>
                    <a:pt x="32695" y="35221"/>
                    <a:pt x="32826" y="35114"/>
                    <a:pt x="32957" y="35007"/>
                  </a:cubicBezTo>
                  <a:lnTo>
                    <a:pt x="33052" y="34936"/>
                  </a:lnTo>
                  <a:cubicBezTo>
                    <a:pt x="33219" y="34805"/>
                    <a:pt x="33373" y="34674"/>
                    <a:pt x="33540" y="34531"/>
                  </a:cubicBezTo>
                  <a:lnTo>
                    <a:pt x="33576" y="34495"/>
                  </a:lnTo>
                  <a:cubicBezTo>
                    <a:pt x="33719" y="34376"/>
                    <a:pt x="33850" y="34245"/>
                    <a:pt x="33992" y="34126"/>
                  </a:cubicBezTo>
                  <a:lnTo>
                    <a:pt x="34112" y="34019"/>
                  </a:lnTo>
                  <a:cubicBezTo>
                    <a:pt x="34242" y="33900"/>
                    <a:pt x="34362" y="33769"/>
                    <a:pt x="34481" y="33650"/>
                  </a:cubicBezTo>
                  <a:lnTo>
                    <a:pt x="34564" y="33578"/>
                  </a:lnTo>
                  <a:cubicBezTo>
                    <a:pt x="34707" y="33423"/>
                    <a:pt x="34850" y="33281"/>
                    <a:pt x="34993" y="33126"/>
                  </a:cubicBezTo>
                  <a:cubicBezTo>
                    <a:pt x="35028" y="33090"/>
                    <a:pt x="35064" y="33054"/>
                    <a:pt x="35088" y="33019"/>
                  </a:cubicBezTo>
                  <a:cubicBezTo>
                    <a:pt x="35207" y="32900"/>
                    <a:pt x="35314" y="32781"/>
                    <a:pt x="35421" y="32661"/>
                  </a:cubicBezTo>
                  <a:lnTo>
                    <a:pt x="35540" y="32530"/>
                  </a:lnTo>
                  <a:cubicBezTo>
                    <a:pt x="35671" y="32364"/>
                    <a:pt x="35802" y="32209"/>
                    <a:pt x="35945" y="32042"/>
                  </a:cubicBezTo>
                  <a:cubicBezTo>
                    <a:pt x="36076" y="31888"/>
                    <a:pt x="36195" y="31721"/>
                    <a:pt x="36326" y="31554"/>
                  </a:cubicBezTo>
                  <a:lnTo>
                    <a:pt x="36433" y="31411"/>
                  </a:lnTo>
                  <a:cubicBezTo>
                    <a:pt x="36528" y="31280"/>
                    <a:pt x="36624" y="31149"/>
                    <a:pt x="36719" y="31018"/>
                  </a:cubicBezTo>
                  <a:lnTo>
                    <a:pt x="36802" y="30899"/>
                  </a:lnTo>
                  <a:cubicBezTo>
                    <a:pt x="36921" y="30721"/>
                    <a:pt x="37040" y="30554"/>
                    <a:pt x="37148" y="30375"/>
                  </a:cubicBezTo>
                  <a:lnTo>
                    <a:pt x="37207" y="30292"/>
                  </a:lnTo>
                  <a:cubicBezTo>
                    <a:pt x="37302" y="30137"/>
                    <a:pt x="37398" y="29994"/>
                    <a:pt x="37493" y="29840"/>
                  </a:cubicBezTo>
                  <a:lnTo>
                    <a:pt x="37564" y="29709"/>
                  </a:lnTo>
                  <a:cubicBezTo>
                    <a:pt x="37671" y="29542"/>
                    <a:pt x="37767" y="29387"/>
                    <a:pt x="37850" y="29221"/>
                  </a:cubicBezTo>
                  <a:lnTo>
                    <a:pt x="37874" y="29173"/>
                  </a:lnTo>
                  <a:cubicBezTo>
                    <a:pt x="37981" y="28994"/>
                    <a:pt x="38076" y="28804"/>
                    <a:pt x="38172" y="28625"/>
                  </a:cubicBezTo>
                  <a:lnTo>
                    <a:pt x="38231" y="28506"/>
                  </a:lnTo>
                  <a:cubicBezTo>
                    <a:pt x="38314" y="28363"/>
                    <a:pt x="38386" y="28209"/>
                    <a:pt x="38457" y="28054"/>
                  </a:cubicBezTo>
                  <a:lnTo>
                    <a:pt x="38517" y="27935"/>
                  </a:lnTo>
                  <a:cubicBezTo>
                    <a:pt x="38612" y="27708"/>
                    <a:pt x="38719" y="27482"/>
                    <a:pt x="38814" y="27256"/>
                  </a:cubicBezTo>
                  <a:close/>
                  <a:moveTo>
                    <a:pt x="4501" y="30828"/>
                  </a:moveTo>
                  <a:cubicBezTo>
                    <a:pt x="4644" y="31030"/>
                    <a:pt x="4786" y="31233"/>
                    <a:pt x="4929" y="31435"/>
                  </a:cubicBezTo>
                  <a:lnTo>
                    <a:pt x="5013" y="31542"/>
                  </a:lnTo>
                  <a:cubicBezTo>
                    <a:pt x="5120" y="31673"/>
                    <a:pt x="5215" y="31804"/>
                    <a:pt x="5322" y="31947"/>
                  </a:cubicBezTo>
                  <a:lnTo>
                    <a:pt x="5406" y="32042"/>
                  </a:lnTo>
                  <a:cubicBezTo>
                    <a:pt x="5537" y="32197"/>
                    <a:pt x="5667" y="32364"/>
                    <a:pt x="5810" y="32519"/>
                  </a:cubicBezTo>
                  <a:lnTo>
                    <a:pt x="5834" y="32554"/>
                  </a:lnTo>
                  <a:cubicBezTo>
                    <a:pt x="5965" y="32697"/>
                    <a:pt x="6084" y="32840"/>
                    <a:pt x="6215" y="32983"/>
                  </a:cubicBezTo>
                  <a:lnTo>
                    <a:pt x="6322" y="33090"/>
                  </a:lnTo>
                  <a:cubicBezTo>
                    <a:pt x="6441" y="33221"/>
                    <a:pt x="6560" y="33340"/>
                    <a:pt x="6691" y="33471"/>
                  </a:cubicBezTo>
                  <a:lnTo>
                    <a:pt x="6763" y="33543"/>
                  </a:lnTo>
                  <a:cubicBezTo>
                    <a:pt x="6906" y="33697"/>
                    <a:pt x="7061" y="33840"/>
                    <a:pt x="7203" y="33983"/>
                  </a:cubicBezTo>
                  <a:lnTo>
                    <a:pt x="7311" y="34078"/>
                  </a:lnTo>
                  <a:cubicBezTo>
                    <a:pt x="7430" y="34185"/>
                    <a:pt x="7561" y="34293"/>
                    <a:pt x="7680" y="34412"/>
                  </a:cubicBezTo>
                  <a:lnTo>
                    <a:pt x="7811" y="34519"/>
                  </a:lnTo>
                  <a:cubicBezTo>
                    <a:pt x="7965" y="34662"/>
                    <a:pt x="8132" y="34793"/>
                    <a:pt x="8299" y="34924"/>
                  </a:cubicBezTo>
                  <a:cubicBezTo>
                    <a:pt x="8454" y="35055"/>
                    <a:pt x="8620" y="35186"/>
                    <a:pt x="8787" y="35317"/>
                  </a:cubicBezTo>
                  <a:lnTo>
                    <a:pt x="8930" y="35412"/>
                  </a:lnTo>
                  <a:cubicBezTo>
                    <a:pt x="9061" y="35519"/>
                    <a:pt x="9192" y="35614"/>
                    <a:pt x="9323" y="35709"/>
                  </a:cubicBezTo>
                  <a:cubicBezTo>
                    <a:pt x="9370" y="35733"/>
                    <a:pt x="9406" y="35769"/>
                    <a:pt x="9442" y="35793"/>
                  </a:cubicBezTo>
                  <a:cubicBezTo>
                    <a:pt x="9608" y="35912"/>
                    <a:pt x="9787" y="36019"/>
                    <a:pt x="9954" y="36138"/>
                  </a:cubicBezTo>
                  <a:lnTo>
                    <a:pt x="10049" y="36198"/>
                  </a:lnTo>
                  <a:cubicBezTo>
                    <a:pt x="10192" y="36293"/>
                    <a:pt x="10347" y="36376"/>
                    <a:pt x="10490" y="36471"/>
                  </a:cubicBezTo>
                  <a:lnTo>
                    <a:pt x="10632" y="36555"/>
                  </a:lnTo>
                  <a:cubicBezTo>
                    <a:pt x="10787" y="36650"/>
                    <a:pt x="10954" y="36745"/>
                    <a:pt x="11121" y="36841"/>
                  </a:cubicBezTo>
                  <a:lnTo>
                    <a:pt x="11156" y="36864"/>
                  </a:lnTo>
                  <a:cubicBezTo>
                    <a:pt x="11347" y="36960"/>
                    <a:pt x="11525" y="37055"/>
                    <a:pt x="11716" y="37162"/>
                  </a:cubicBezTo>
                  <a:lnTo>
                    <a:pt x="11823" y="37222"/>
                  </a:lnTo>
                  <a:cubicBezTo>
                    <a:pt x="11978" y="37293"/>
                    <a:pt x="12133" y="37364"/>
                    <a:pt x="12287" y="37448"/>
                  </a:cubicBezTo>
                  <a:lnTo>
                    <a:pt x="12395" y="37495"/>
                  </a:lnTo>
                  <a:cubicBezTo>
                    <a:pt x="12621" y="37603"/>
                    <a:pt x="12859" y="37698"/>
                    <a:pt x="13085" y="37793"/>
                  </a:cubicBezTo>
                  <a:cubicBezTo>
                    <a:pt x="12657" y="38267"/>
                    <a:pt x="12003" y="38494"/>
                    <a:pt x="11229" y="38494"/>
                  </a:cubicBezTo>
                  <a:cubicBezTo>
                    <a:pt x="10194" y="38494"/>
                    <a:pt x="8945" y="38087"/>
                    <a:pt x="7739" y="37317"/>
                  </a:cubicBezTo>
                  <a:cubicBezTo>
                    <a:pt x="8215" y="36500"/>
                    <a:pt x="7547" y="35662"/>
                    <a:pt x="6796" y="35662"/>
                  </a:cubicBezTo>
                  <a:cubicBezTo>
                    <a:pt x="6551" y="35662"/>
                    <a:pt x="6298" y="35752"/>
                    <a:pt x="6072" y="35959"/>
                  </a:cubicBezTo>
                  <a:cubicBezTo>
                    <a:pt x="5346" y="35257"/>
                    <a:pt x="4786" y="34412"/>
                    <a:pt x="4405" y="33483"/>
                  </a:cubicBezTo>
                  <a:cubicBezTo>
                    <a:pt x="3989" y="32411"/>
                    <a:pt x="4024" y="31471"/>
                    <a:pt x="4501" y="30828"/>
                  </a:cubicBezTo>
                  <a:close/>
                  <a:moveTo>
                    <a:pt x="20683" y="0"/>
                  </a:moveTo>
                  <a:cubicBezTo>
                    <a:pt x="16817" y="0"/>
                    <a:pt x="12978" y="1140"/>
                    <a:pt x="9680" y="3360"/>
                  </a:cubicBezTo>
                  <a:cubicBezTo>
                    <a:pt x="9290" y="3051"/>
                    <a:pt x="8800" y="2905"/>
                    <a:pt x="8253" y="2905"/>
                  </a:cubicBezTo>
                  <a:cubicBezTo>
                    <a:pt x="7031" y="2905"/>
                    <a:pt x="5527" y="3637"/>
                    <a:pt x="4227" y="4920"/>
                  </a:cubicBezTo>
                  <a:cubicBezTo>
                    <a:pt x="4028" y="4762"/>
                    <a:pt x="3791" y="4684"/>
                    <a:pt x="3556" y="4684"/>
                  </a:cubicBezTo>
                  <a:cubicBezTo>
                    <a:pt x="3243" y="4684"/>
                    <a:pt x="2932" y="4821"/>
                    <a:pt x="2715" y="5087"/>
                  </a:cubicBezTo>
                  <a:cubicBezTo>
                    <a:pt x="2346" y="5539"/>
                    <a:pt x="2417" y="6218"/>
                    <a:pt x="2870" y="6599"/>
                  </a:cubicBezTo>
                  <a:cubicBezTo>
                    <a:pt x="1441" y="8825"/>
                    <a:pt x="1226" y="11206"/>
                    <a:pt x="2465" y="12254"/>
                  </a:cubicBezTo>
                  <a:cubicBezTo>
                    <a:pt x="0" y="18326"/>
                    <a:pt x="726" y="25220"/>
                    <a:pt x="4382" y="30649"/>
                  </a:cubicBezTo>
                  <a:cubicBezTo>
                    <a:pt x="3822" y="31352"/>
                    <a:pt x="3762" y="32376"/>
                    <a:pt x="4215" y="33543"/>
                  </a:cubicBezTo>
                  <a:cubicBezTo>
                    <a:pt x="4608" y="34507"/>
                    <a:pt x="5191" y="35376"/>
                    <a:pt x="5941" y="36102"/>
                  </a:cubicBezTo>
                  <a:cubicBezTo>
                    <a:pt x="5349" y="36925"/>
                    <a:pt x="6056" y="37825"/>
                    <a:pt x="6835" y="37825"/>
                  </a:cubicBezTo>
                  <a:cubicBezTo>
                    <a:pt x="7105" y="37825"/>
                    <a:pt x="7384" y="37717"/>
                    <a:pt x="7620" y="37460"/>
                  </a:cubicBezTo>
                  <a:cubicBezTo>
                    <a:pt x="8858" y="38257"/>
                    <a:pt x="10144" y="38674"/>
                    <a:pt x="11228" y="38674"/>
                  </a:cubicBezTo>
                  <a:cubicBezTo>
                    <a:pt x="12085" y="38674"/>
                    <a:pt x="12811" y="38412"/>
                    <a:pt x="13276" y="37864"/>
                  </a:cubicBezTo>
                  <a:cubicBezTo>
                    <a:pt x="15659" y="38832"/>
                    <a:pt x="18169" y="39308"/>
                    <a:pt x="20667" y="39308"/>
                  </a:cubicBezTo>
                  <a:cubicBezTo>
                    <a:pt x="24534" y="39308"/>
                    <a:pt x="28373" y="38168"/>
                    <a:pt x="31671" y="35948"/>
                  </a:cubicBezTo>
                  <a:cubicBezTo>
                    <a:pt x="32061" y="36238"/>
                    <a:pt x="32525" y="36402"/>
                    <a:pt x="33003" y="36402"/>
                  </a:cubicBezTo>
                  <a:cubicBezTo>
                    <a:pt x="33035" y="36402"/>
                    <a:pt x="33067" y="36401"/>
                    <a:pt x="33099" y="36400"/>
                  </a:cubicBezTo>
                  <a:cubicBezTo>
                    <a:pt x="34326" y="36400"/>
                    <a:pt x="35826" y="35674"/>
                    <a:pt x="37124" y="34388"/>
                  </a:cubicBezTo>
                  <a:cubicBezTo>
                    <a:pt x="37320" y="34553"/>
                    <a:pt x="37561" y="34633"/>
                    <a:pt x="37802" y="34633"/>
                  </a:cubicBezTo>
                  <a:cubicBezTo>
                    <a:pt x="38117" y="34633"/>
                    <a:pt x="38432" y="34496"/>
                    <a:pt x="38648" y="34233"/>
                  </a:cubicBezTo>
                  <a:cubicBezTo>
                    <a:pt x="39029" y="33781"/>
                    <a:pt x="38957" y="33090"/>
                    <a:pt x="38493" y="32709"/>
                  </a:cubicBezTo>
                  <a:cubicBezTo>
                    <a:pt x="39922" y="30483"/>
                    <a:pt x="40136" y="28089"/>
                    <a:pt x="38898" y="27054"/>
                  </a:cubicBezTo>
                  <a:cubicBezTo>
                    <a:pt x="41351" y="20981"/>
                    <a:pt x="40636" y="14088"/>
                    <a:pt x="36969" y="8658"/>
                  </a:cubicBezTo>
                  <a:cubicBezTo>
                    <a:pt x="37529" y="7956"/>
                    <a:pt x="37588" y="6932"/>
                    <a:pt x="37136" y="5765"/>
                  </a:cubicBezTo>
                  <a:cubicBezTo>
                    <a:pt x="36743" y="4801"/>
                    <a:pt x="36159" y="3932"/>
                    <a:pt x="35421" y="3205"/>
                  </a:cubicBezTo>
                  <a:cubicBezTo>
                    <a:pt x="35790" y="2741"/>
                    <a:pt x="35719" y="2062"/>
                    <a:pt x="35255" y="1681"/>
                  </a:cubicBezTo>
                  <a:cubicBezTo>
                    <a:pt x="35055" y="1523"/>
                    <a:pt x="34817" y="1446"/>
                    <a:pt x="34579" y="1446"/>
                  </a:cubicBezTo>
                  <a:cubicBezTo>
                    <a:pt x="34263" y="1446"/>
                    <a:pt x="33948" y="1583"/>
                    <a:pt x="33731" y="1848"/>
                  </a:cubicBezTo>
                  <a:cubicBezTo>
                    <a:pt x="32861" y="1265"/>
                    <a:pt x="31897" y="872"/>
                    <a:pt x="30873" y="693"/>
                  </a:cubicBezTo>
                  <a:cubicBezTo>
                    <a:pt x="30601" y="649"/>
                    <a:pt x="30341" y="627"/>
                    <a:pt x="30094" y="627"/>
                  </a:cubicBezTo>
                  <a:cubicBezTo>
                    <a:pt x="29220" y="627"/>
                    <a:pt x="28521" y="905"/>
                    <a:pt x="28075" y="1443"/>
                  </a:cubicBezTo>
                  <a:cubicBezTo>
                    <a:pt x="25692" y="476"/>
                    <a:pt x="23182" y="0"/>
                    <a:pt x="20683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7" name="Google Shape;3617;p41"/>
            <p:cNvGrpSpPr/>
            <p:nvPr/>
          </p:nvGrpSpPr>
          <p:grpSpPr>
            <a:xfrm>
              <a:off x="2379150" y="1495175"/>
              <a:ext cx="1061775" cy="982775"/>
              <a:chOff x="2379150" y="1495175"/>
              <a:chExt cx="1061775" cy="982775"/>
            </a:xfrm>
          </p:grpSpPr>
          <p:sp>
            <p:nvSpPr>
              <p:cNvPr id="3618" name="Google Shape;3618;p41"/>
              <p:cNvSpPr/>
              <p:nvPr/>
            </p:nvSpPr>
            <p:spPr>
              <a:xfrm>
                <a:off x="3057225" y="1510900"/>
                <a:ext cx="253925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10157" h="8888" extrusionOk="0">
                    <a:moveTo>
                      <a:pt x="2679" y="196"/>
                    </a:moveTo>
                    <a:cubicBezTo>
                      <a:pt x="2929" y="196"/>
                      <a:pt x="3179" y="208"/>
                      <a:pt x="3417" y="256"/>
                    </a:cubicBezTo>
                    <a:cubicBezTo>
                      <a:pt x="4608" y="446"/>
                      <a:pt x="5906" y="1065"/>
                      <a:pt x="7061" y="2006"/>
                    </a:cubicBezTo>
                    <a:cubicBezTo>
                      <a:pt x="8215" y="2947"/>
                      <a:pt x="9096" y="4101"/>
                      <a:pt x="9525" y="5209"/>
                    </a:cubicBezTo>
                    <a:cubicBezTo>
                      <a:pt x="9954" y="6316"/>
                      <a:pt x="9894" y="7280"/>
                      <a:pt x="9370" y="7923"/>
                    </a:cubicBezTo>
                    <a:cubicBezTo>
                      <a:pt x="8970" y="8426"/>
                      <a:pt x="8323" y="8688"/>
                      <a:pt x="7492" y="8688"/>
                    </a:cubicBezTo>
                    <a:cubicBezTo>
                      <a:pt x="7259" y="8688"/>
                      <a:pt x="7011" y="8667"/>
                      <a:pt x="6751" y="8626"/>
                    </a:cubicBezTo>
                    <a:cubicBezTo>
                      <a:pt x="5560" y="8435"/>
                      <a:pt x="4251" y="7816"/>
                      <a:pt x="3096" y="6876"/>
                    </a:cubicBezTo>
                    <a:cubicBezTo>
                      <a:pt x="1941" y="5947"/>
                      <a:pt x="1060" y="4792"/>
                      <a:pt x="631" y="3673"/>
                    </a:cubicBezTo>
                    <a:cubicBezTo>
                      <a:pt x="214" y="2566"/>
                      <a:pt x="262" y="1601"/>
                      <a:pt x="786" y="958"/>
                    </a:cubicBezTo>
                    <a:cubicBezTo>
                      <a:pt x="1191" y="458"/>
                      <a:pt x="1857" y="196"/>
                      <a:pt x="2679" y="196"/>
                    </a:cubicBezTo>
                    <a:close/>
                    <a:moveTo>
                      <a:pt x="2672" y="0"/>
                    </a:moveTo>
                    <a:cubicBezTo>
                      <a:pt x="1782" y="0"/>
                      <a:pt x="1071" y="288"/>
                      <a:pt x="631" y="839"/>
                    </a:cubicBezTo>
                    <a:cubicBezTo>
                      <a:pt x="60" y="1530"/>
                      <a:pt x="0" y="2589"/>
                      <a:pt x="453" y="3744"/>
                    </a:cubicBezTo>
                    <a:cubicBezTo>
                      <a:pt x="893" y="4911"/>
                      <a:pt x="1798" y="6078"/>
                      <a:pt x="2977" y="7030"/>
                    </a:cubicBezTo>
                    <a:cubicBezTo>
                      <a:pt x="4155" y="7995"/>
                      <a:pt x="5489" y="8626"/>
                      <a:pt x="6715" y="8828"/>
                    </a:cubicBezTo>
                    <a:cubicBezTo>
                      <a:pt x="6965" y="8864"/>
                      <a:pt x="7215" y="8888"/>
                      <a:pt x="7477" y="8888"/>
                    </a:cubicBezTo>
                    <a:cubicBezTo>
                      <a:pt x="8370" y="8888"/>
                      <a:pt x="9085" y="8602"/>
                      <a:pt x="9525" y="8042"/>
                    </a:cubicBezTo>
                    <a:cubicBezTo>
                      <a:pt x="10097" y="7340"/>
                      <a:pt x="10156" y="6292"/>
                      <a:pt x="9704" y="5125"/>
                    </a:cubicBezTo>
                    <a:cubicBezTo>
                      <a:pt x="9263" y="3970"/>
                      <a:pt x="8358" y="2804"/>
                      <a:pt x="7180" y="1851"/>
                    </a:cubicBezTo>
                    <a:cubicBezTo>
                      <a:pt x="5989" y="899"/>
                      <a:pt x="4691" y="256"/>
                      <a:pt x="3441" y="65"/>
                    </a:cubicBezTo>
                    <a:cubicBezTo>
                      <a:pt x="3172" y="22"/>
                      <a:pt x="2915" y="0"/>
                      <a:pt x="2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41"/>
              <p:cNvSpPr/>
              <p:nvPr/>
            </p:nvSpPr>
            <p:spPr>
              <a:xfrm>
                <a:off x="3204850" y="1532250"/>
                <a:ext cx="6105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169" extrusionOk="0">
                    <a:moveTo>
                      <a:pt x="1219" y="1"/>
                    </a:moveTo>
                    <a:cubicBezTo>
                      <a:pt x="983" y="1"/>
                      <a:pt x="746" y="78"/>
                      <a:pt x="548" y="235"/>
                    </a:cubicBezTo>
                    <a:cubicBezTo>
                      <a:pt x="72" y="604"/>
                      <a:pt x="1" y="1283"/>
                      <a:pt x="370" y="1759"/>
                    </a:cubicBezTo>
                    <a:cubicBezTo>
                      <a:pt x="583" y="2028"/>
                      <a:pt x="900" y="2169"/>
                      <a:pt x="1221" y="2169"/>
                    </a:cubicBezTo>
                    <a:cubicBezTo>
                      <a:pt x="1456" y="2169"/>
                      <a:pt x="1693" y="2093"/>
                      <a:pt x="1894" y="1938"/>
                    </a:cubicBezTo>
                    <a:cubicBezTo>
                      <a:pt x="2358" y="1557"/>
                      <a:pt x="2441" y="878"/>
                      <a:pt x="2072" y="414"/>
                    </a:cubicBezTo>
                    <a:cubicBezTo>
                      <a:pt x="1854" y="141"/>
                      <a:pt x="1537" y="1"/>
                      <a:pt x="12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41"/>
              <p:cNvSpPr/>
              <p:nvPr/>
            </p:nvSpPr>
            <p:spPr>
              <a:xfrm>
                <a:off x="2465475" y="2240075"/>
                <a:ext cx="253925" cy="222000"/>
              </a:xfrm>
              <a:custGeom>
                <a:avLst/>
                <a:gdLst/>
                <a:ahLst/>
                <a:cxnLst/>
                <a:rect l="l" t="t" r="r" b="b"/>
                <a:pathLst>
                  <a:path w="10157" h="8880" extrusionOk="0">
                    <a:moveTo>
                      <a:pt x="2691" y="199"/>
                    </a:moveTo>
                    <a:cubicBezTo>
                      <a:pt x="3977" y="199"/>
                      <a:pt x="5608" y="830"/>
                      <a:pt x="7061" y="1997"/>
                    </a:cubicBezTo>
                    <a:cubicBezTo>
                      <a:pt x="8216" y="2938"/>
                      <a:pt x="9097" y="4093"/>
                      <a:pt x="9525" y="5200"/>
                    </a:cubicBezTo>
                    <a:cubicBezTo>
                      <a:pt x="9942" y="6307"/>
                      <a:pt x="9895" y="7284"/>
                      <a:pt x="9371" y="7927"/>
                    </a:cubicBezTo>
                    <a:cubicBezTo>
                      <a:pt x="8953" y="8446"/>
                      <a:pt x="8276" y="8695"/>
                      <a:pt x="7466" y="8695"/>
                    </a:cubicBezTo>
                    <a:cubicBezTo>
                      <a:pt x="6177" y="8695"/>
                      <a:pt x="4551" y="8063"/>
                      <a:pt x="3096" y="6879"/>
                    </a:cubicBezTo>
                    <a:cubicBezTo>
                      <a:pt x="1941" y="5950"/>
                      <a:pt x="1060" y="4783"/>
                      <a:pt x="643" y="3676"/>
                    </a:cubicBezTo>
                    <a:cubicBezTo>
                      <a:pt x="215" y="2569"/>
                      <a:pt x="262" y="1604"/>
                      <a:pt x="786" y="961"/>
                    </a:cubicBezTo>
                    <a:cubicBezTo>
                      <a:pt x="1203" y="438"/>
                      <a:pt x="1882" y="199"/>
                      <a:pt x="2691" y="199"/>
                    </a:cubicBezTo>
                    <a:close/>
                    <a:moveTo>
                      <a:pt x="2678" y="1"/>
                    </a:moveTo>
                    <a:cubicBezTo>
                      <a:pt x="1813" y="1"/>
                      <a:pt x="1085" y="270"/>
                      <a:pt x="632" y="830"/>
                    </a:cubicBezTo>
                    <a:cubicBezTo>
                      <a:pt x="60" y="1533"/>
                      <a:pt x="0" y="2593"/>
                      <a:pt x="453" y="3748"/>
                    </a:cubicBezTo>
                    <a:cubicBezTo>
                      <a:pt x="893" y="4914"/>
                      <a:pt x="1798" y="6081"/>
                      <a:pt x="2977" y="7034"/>
                    </a:cubicBezTo>
                    <a:cubicBezTo>
                      <a:pt x="4465" y="8236"/>
                      <a:pt x="6132" y="8879"/>
                      <a:pt x="7478" y="8879"/>
                    </a:cubicBezTo>
                    <a:cubicBezTo>
                      <a:pt x="8335" y="8879"/>
                      <a:pt x="9073" y="8617"/>
                      <a:pt x="9525" y="8058"/>
                    </a:cubicBezTo>
                    <a:cubicBezTo>
                      <a:pt x="10097" y="7355"/>
                      <a:pt x="10157" y="6295"/>
                      <a:pt x="9704" y="5141"/>
                    </a:cubicBezTo>
                    <a:cubicBezTo>
                      <a:pt x="9264" y="3974"/>
                      <a:pt x="8359" y="2807"/>
                      <a:pt x="7180" y="1854"/>
                    </a:cubicBezTo>
                    <a:cubicBezTo>
                      <a:pt x="5690" y="646"/>
                      <a:pt x="4019" y="1"/>
                      <a:pt x="2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41"/>
              <p:cNvSpPr/>
              <p:nvPr/>
            </p:nvSpPr>
            <p:spPr>
              <a:xfrm>
                <a:off x="2514000" y="2387000"/>
                <a:ext cx="5477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2169" extrusionOk="0">
                    <a:moveTo>
                      <a:pt x="1077" y="1"/>
                    </a:moveTo>
                    <a:cubicBezTo>
                      <a:pt x="500" y="1"/>
                      <a:pt x="24" y="468"/>
                      <a:pt x="12" y="1049"/>
                    </a:cubicBezTo>
                    <a:cubicBezTo>
                      <a:pt x="0" y="1645"/>
                      <a:pt x="476" y="2145"/>
                      <a:pt x="1072" y="2169"/>
                    </a:cubicBezTo>
                    <a:cubicBezTo>
                      <a:pt x="1079" y="2169"/>
                      <a:pt x="1086" y="2169"/>
                      <a:pt x="1094" y="2169"/>
                    </a:cubicBezTo>
                    <a:cubicBezTo>
                      <a:pt x="1679" y="2169"/>
                      <a:pt x="2167" y="1697"/>
                      <a:pt x="2179" y="1109"/>
                    </a:cubicBezTo>
                    <a:cubicBezTo>
                      <a:pt x="2191" y="514"/>
                      <a:pt x="1727" y="14"/>
                      <a:pt x="1119" y="2"/>
                    </a:cubicBezTo>
                    <a:cubicBezTo>
                      <a:pt x="1105" y="1"/>
                      <a:pt x="1091" y="1"/>
                      <a:pt x="10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41"/>
              <p:cNvSpPr/>
              <p:nvPr/>
            </p:nvSpPr>
            <p:spPr>
              <a:xfrm>
                <a:off x="3127175" y="2159500"/>
                <a:ext cx="251825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10073" h="9841" extrusionOk="0">
                    <a:moveTo>
                      <a:pt x="7173" y="190"/>
                    </a:moveTo>
                    <a:cubicBezTo>
                      <a:pt x="7687" y="190"/>
                      <a:pt x="8147" y="329"/>
                      <a:pt x="8513" y="624"/>
                    </a:cubicBezTo>
                    <a:cubicBezTo>
                      <a:pt x="9858" y="1708"/>
                      <a:pt x="9394" y="4530"/>
                      <a:pt x="7465" y="6899"/>
                    </a:cubicBezTo>
                    <a:cubicBezTo>
                      <a:pt x="6067" y="8627"/>
                      <a:pt x="4270" y="9646"/>
                      <a:pt x="2883" y="9646"/>
                    </a:cubicBezTo>
                    <a:cubicBezTo>
                      <a:pt x="2368" y="9646"/>
                      <a:pt x="1909" y="9505"/>
                      <a:pt x="1548" y="9209"/>
                    </a:cubicBezTo>
                    <a:cubicBezTo>
                      <a:pt x="202" y="8125"/>
                      <a:pt x="667" y="5304"/>
                      <a:pt x="2584" y="2934"/>
                    </a:cubicBezTo>
                    <a:cubicBezTo>
                      <a:pt x="3992" y="1213"/>
                      <a:pt x="5782" y="190"/>
                      <a:pt x="7173" y="190"/>
                    </a:cubicBezTo>
                    <a:close/>
                    <a:moveTo>
                      <a:pt x="7191" y="0"/>
                    </a:moveTo>
                    <a:cubicBezTo>
                      <a:pt x="5732" y="0"/>
                      <a:pt x="3881" y="1039"/>
                      <a:pt x="2441" y="2815"/>
                    </a:cubicBezTo>
                    <a:cubicBezTo>
                      <a:pt x="453" y="5268"/>
                      <a:pt x="0" y="8209"/>
                      <a:pt x="1429" y="9364"/>
                    </a:cubicBezTo>
                    <a:cubicBezTo>
                      <a:pt x="1820" y="9674"/>
                      <a:pt x="2312" y="9840"/>
                      <a:pt x="2817" y="9840"/>
                    </a:cubicBezTo>
                    <a:cubicBezTo>
                      <a:pt x="2834" y="9840"/>
                      <a:pt x="2852" y="9840"/>
                      <a:pt x="2869" y="9840"/>
                    </a:cubicBezTo>
                    <a:cubicBezTo>
                      <a:pt x="4322" y="9840"/>
                      <a:pt x="6179" y="8792"/>
                      <a:pt x="7620" y="7018"/>
                    </a:cubicBezTo>
                    <a:cubicBezTo>
                      <a:pt x="9608" y="4565"/>
                      <a:pt x="10073" y="1625"/>
                      <a:pt x="8644" y="470"/>
                    </a:cubicBezTo>
                    <a:cubicBezTo>
                      <a:pt x="8246" y="151"/>
                      <a:pt x="7747" y="0"/>
                      <a:pt x="71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41"/>
              <p:cNvSpPr/>
              <p:nvPr/>
            </p:nvSpPr>
            <p:spPr>
              <a:xfrm>
                <a:off x="3288200" y="2306650"/>
                <a:ext cx="548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169" extrusionOk="0">
                    <a:moveTo>
                      <a:pt x="1115" y="0"/>
                    </a:moveTo>
                    <a:cubicBezTo>
                      <a:pt x="1100" y="0"/>
                      <a:pt x="1086" y="0"/>
                      <a:pt x="1072" y="1"/>
                    </a:cubicBezTo>
                    <a:cubicBezTo>
                      <a:pt x="477" y="13"/>
                      <a:pt x="0" y="513"/>
                      <a:pt x="12" y="1108"/>
                    </a:cubicBezTo>
                    <a:cubicBezTo>
                      <a:pt x="36" y="1696"/>
                      <a:pt x="512" y="2168"/>
                      <a:pt x="1109" y="2168"/>
                    </a:cubicBezTo>
                    <a:cubicBezTo>
                      <a:pt x="1117" y="2168"/>
                      <a:pt x="1124" y="2168"/>
                      <a:pt x="1131" y="2168"/>
                    </a:cubicBezTo>
                    <a:cubicBezTo>
                      <a:pt x="1727" y="2144"/>
                      <a:pt x="2191" y="1644"/>
                      <a:pt x="2179" y="1049"/>
                    </a:cubicBezTo>
                    <a:cubicBezTo>
                      <a:pt x="2168" y="468"/>
                      <a:pt x="1691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41"/>
              <p:cNvSpPr/>
              <p:nvPr/>
            </p:nvSpPr>
            <p:spPr>
              <a:xfrm>
                <a:off x="2397900" y="1567750"/>
                <a:ext cx="251850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10074" h="9841" extrusionOk="0">
                    <a:moveTo>
                      <a:pt x="7278" y="194"/>
                    </a:moveTo>
                    <a:cubicBezTo>
                      <a:pt x="7732" y="194"/>
                      <a:pt x="8170" y="347"/>
                      <a:pt x="8526" y="625"/>
                    </a:cubicBezTo>
                    <a:cubicBezTo>
                      <a:pt x="9871" y="1708"/>
                      <a:pt x="9395" y="4530"/>
                      <a:pt x="7478" y="6899"/>
                    </a:cubicBezTo>
                    <a:cubicBezTo>
                      <a:pt x="6080" y="8627"/>
                      <a:pt x="4289" y="9646"/>
                      <a:pt x="2900" y="9646"/>
                    </a:cubicBezTo>
                    <a:cubicBezTo>
                      <a:pt x="2385" y="9646"/>
                      <a:pt x="1925" y="9506"/>
                      <a:pt x="1560" y="9209"/>
                    </a:cubicBezTo>
                    <a:cubicBezTo>
                      <a:pt x="203" y="8126"/>
                      <a:pt x="679" y="5304"/>
                      <a:pt x="2596" y="2935"/>
                    </a:cubicBezTo>
                    <a:cubicBezTo>
                      <a:pt x="4001" y="1208"/>
                      <a:pt x="5799" y="196"/>
                      <a:pt x="7192" y="196"/>
                    </a:cubicBezTo>
                    <a:lnTo>
                      <a:pt x="7180" y="196"/>
                    </a:lnTo>
                    <a:cubicBezTo>
                      <a:pt x="7213" y="195"/>
                      <a:pt x="7246" y="194"/>
                      <a:pt x="7278" y="194"/>
                    </a:cubicBezTo>
                    <a:close/>
                    <a:moveTo>
                      <a:pt x="7197" y="0"/>
                    </a:moveTo>
                    <a:cubicBezTo>
                      <a:pt x="5739" y="0"/>
                      <a:pt x="3881" y="1040"/>
                      <a:pt x="2442" y="2816"/>
                    </a:cubicBezTo>
                    <a:cubicBezTo>
                      <a:pt x="453" y="5268"/>
                      <a:pt x="1" y="8209"/>
                      <a:pt x="1430" y="9364"/>
                    </a:cubicBezTo>
                    <a:cubicBezTo>
                      <a:pt x="1821" y="9675"/>
                      <a:pt x="2312" y="9841"/>
                      <a:pt x="2818" y="9841"/>
                    </a:cubicBezTo>
                    <a:cubicBezTo>
                      <a:pt x="2835" y="9841"/>
                      <a:pt x="2853" y="9841"/>
                      <a:pt x="2870" y="9840"/>
                    </a:cubicBezTo>
                    <a:cubicBezTo>
                      <a:pt x="4323" y="9840"/>
                      <a:pt x="6180" y="8793"/>
                      <a:pt x="7621" y="7019"/>
                    </a:cubicBezTo>
                    <a:cubicBezTo>
                      <a:pt x="9609" y="4566"/>
                      <a:pt x="10073" y="1625"/>
                      <a:pt x="8645" y="470"/>
                    </a:cubicBezTo>
                    <a:cubicBezTo>
                      <a:pt x="8250" y="151"/>
                      <a:pt x="7753" y="0"/>
                      <a:pt x="71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41"/>
              <p:cNvSpPr/>
              <p:nvPr/>
            </p:nvSpPr>
            <p:spPr>
              <a:xfrm>
                <a:off x="2431250" y="1612750"/>
                <a:ext cx="595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162" extrusionOk="0">
                    <a:moveTo>
                      <a:pt x="1186" y="0"/>
                    </a:moveTo>
                    <a:cubicBezTo>
                      <a:pt x="692" y="0"/>
                      <a:pt x="244" y="335"/>
                      <a:pt x="131" y="837"/>
                    </a:cubicBezTo>
                    <a:cubicBezTo>
                      <a:pt x="0" y="1420"/>
                      <a:pt x="369" y="2004"/>
                      <a:pt x="953" y="2135"/>
                    </a:cubicBezTo>
                    <a:cubicBezTo>
                      <a:pt x="1034" y="2153"/>
                      <a:pt x="1115" y="2162"/>
                      <a:pt x="1195" y="2162"/>
                    </a:cubicBezTo>
                    <a:cubicBezTo>
                      <a:pt x="1687" y="2162"/>
                      <a:pt x="2128" y="1827"/>
                      <a:pt x="2251" y="1325"/>
                    </a:cubicBezTo>
                    <a:cubicBezTo>
                      <a:pt x="2382" y="742"/>
                      <a:pt x="2012" y="158"/>
                      <a:pt x="1429" y="27"/>
                    </a:cubicBezTo>
                    <a:cubicBezTo>
                      <a:pt x="1348" y="9"/>
                      <a:pt x="1266" y="0"/>
                      <a:pt x="1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41"/>
              <p:cNvSpPr/>
              <p:nvPr/>
            </p:nvSpPr>
            <p:spPr>
              <a:xfrm>
                <a:off x="2379150" y="1495175"/>
                <a:ext cx="1061775" cy="982775"/>
              </a:xfrm>
              <a:custGeom>
                <a:avLst/>
                <a:gdLst/>
                <a:ahLst/>
                <a:cxnLst/>
                <a:rect l="l" t="t" r="r" b="b"/>
                <a:pathLst>
                  <a:path w="42471" h="39311" extrusionOk="0">
                    <a:moveTo>
                      <a:pt x="20363" y="8182"/>
                    </a:moveTo>
                    <a:cubicBezTo>
                      <a:pt x="24537" y="8182"/>
                      <a:pt x="28431" y="10462"/>
                      <a:pt x="30445" y="14196"/>
                    </a:cubicBezTo>
                    <a:cubicBezTo>
                      <a:pt x="32648" y="18268"/>
                      <a:pt x="32183" y="23268"/>
                      <a:pt x="29266" y="26876"/>
                    </a:cubicBezTo>
                    <a:cubicBezTo>
                      <a:pt x="27000" y="29663"/>
                      <a:pt x="23693" y="31108"/>
                      <a:pt x="20360" y="31108"/>
                    </a:cubicBezTo>
                    <a:cubicBezTo>
                      <a:pt x="17826" y="31108"/>
                      <a:pt x="15276" y="30272"/>
                      <a:pt x="13157" y="28555"/>
                    </a:cubicBezTo>
                    <a:cubicBezTo>
                      <a:pt x="9549" y="25626"/>
                      <a:pt x="8061" y="20828"/>
                      <a:pt x="9383" y="16387"/>
                    </a:cubicBezTo>
                    <a:cubicBezTo>
                      <a:pt x="10704" y="11934"/>
                      <a:pt x="14574" y="8731"/>
                      <a:pt x="19182" y="8243"/>
                    </a:cubicBezTo>
                    <a:cubicBezTo>
                      <a:pt x="19577" y="8202"/>
                      <a:pt x="19971" y="8182"/>
                      <a:pt x="20363" y="8182"/>
                    </a:cubicBezTo>
                    <a:close/>
                    <a:moveTo>
                      <a:pt x="20363" y="1"/>
                    </a:moveTo>
                    <a:cubicBezTo>
                      <a:pt x="17161" y="1"/>
                      <a:pt x="13943" y="782"/>
                      <a:pt x="11002" y="2373"/>
                    </a:cubicBezTo>
                    <a:cubicBezTo>
                      <a:pt x="4013" y="6159"/>
                      <a:pt x="1" y="13779"/>
                      <a:pt x="822" y="21685"/>
                    </a:cubicBezTo>
                    <a:cubicBezTo>
                      <a:pt x="1644" y="29591"/>
                      <a:pt x="7144" y="36222"/>
                      <a:pt x="14764" y="38496"/>
                    </a:cubicBezTo>
                    <a:cubicBezTo>
                      <a:pt x="16612" y="39045"/>
                      <a:pt x="18495" y="39311"/>
                      <a:pt x="20361" y="39311"/>
                    </a:cubicBezTo>
                    <a:cubicBezTo>
                      <a:pt x="26189" y="39311"/>
                      <a:pt x="31839" y="36716"/>
                      <a:pt x="35636" y="32043"/>
                    </a:cubicBezTo>
                    <a:cubicBezTo>
                      <a:pt x="42470" y="23614"/>
                      <a:pt x="41184" y="11231"/>
                      <a:pt x="32755" y="4397"/>
                    </a:cubicBezTo>
                    <a:cubicBezTo>
                      <a:pt x="29171" y="1490"/>
                      <a:pt x="24783" y="1"/>
                      <a:pt x="20363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41"/>
              <p:cNvSpPr/>
              <p:nvPr/>
            </p:nvSpPr>
            <p:spPr>
              <a:xfrm>
                <a:off x="2999475" y="2041150"/>
                <a:ext cx="340825" cy="348275"/>
              </a:xfrm>
              <a:custGeom>
                <a:avLst/>
                <a:gdLst/>
                <a:ahLst/>
                <a:cxnLst/>
                <a:rect l="l" t="t" r="r" b="b"/>
                <a:pathLst>
                  <a:path w="13633" h="13931" extrusionOk="0">
                    <a:moveTo>
                      <a:pt x="6799" y="1"/>
                    </a:moveTo>
                    <a:cubicBezTo>
                      <a:pt x="6072" y="3751"/>
                      <a:pt x="3525" y="6894"/>
                      <a:pt x="0" y="8383"/>
                    </a:cubicBezTo>
                    <a:cubicBezTo>
                      <a:pt x="2072" y="10454"/>
                      <a:pt x="4370" y="12312"/>
                      <a:pt x="6823" y="13931"/>
                    </a:cubicBezTo>
                    <a:cubicBezTo>
                      <a:pt x="9835" y="11812"/>
                      <a:pt x="12192" y="8907"/>
                      <a:pt x="13633" y="5525"/>
                    </a:cubicBezTo>
                    <a:cubicBezTo>
                      <a:pt x="12609" y="4501"/>
                      <a:pt x="11526" y="3525"/>
                      <a:pt x="10394" y="2608"/>
                    </a:cubicBezTo>
                    <a:cubicBezTo>
                      <a:pt x="9240" y="1668"/>
                      <a:pt x="8049" y="798"/>
                      <a:pt x="6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41"/>
              <p:cNvSpPr/>
              <p:nvPr/>
            </p:nvSpPr>
            <p:spPr>
              <a:xfrm>
                <a:off x="2436300" y="1583950"/>
                <a:ext cx="341150" cy="348275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13931" extrusionOk="0">
                    <a:moveTo>
                      <a:pt x="6811" y="1"/>
                    </a:moveTo>
                    <a:cubicBezTo>
                      <a:pt x="3799" y="2108"/>
                      <a:pt x="1441" y="5013"/>
                      <a:pt x="1" y="8395"/>
                    </a:cubicBezTo>
                    <a:cubicBezTo>
                      <a:pt x="1025" y="9419"/>
                      <a:pt x="2108" y="10395"/>
                      <a:pt x="3251" y="11312"/>
                    </a:cubicBezTo>
                    <a:cubicBezTo>
                      <a:pt x="4394" y="12252"/>
                      <a:pt x="5597" y="13121"/>
                      <a:pt x="6835" y="13931"/>
                    </a:cubicBezTo>
                    <a:cubicBezTo>
                      <a:pt x="7192" y="12086"/>
                      <a:pt x="8002" y="10347"/>
                      <a:pt x="9192" y="8883"/>
                    </a:cubicBezTo>
                    <a:cubicBezTo>
                      <a:pt x="10371" y="7418"/>
                      <a:pt x="11907" y="6275"/>
                      <a:pt x="13645" y="5549"/>
                    </a:cubicBezTo>
                    <a:cubicBezTo>
                      <a:pt x="11562" y="3465"/>
                      <a:pt x="9276" y="1608"/>
                      <a:pt x="6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41"/>
              <p:cNvSpPr/>
              <p:nvPr/>
            </p:nvSpPr>
            <p:spPr>
              <a:xfrm>
                <a:off x="2485725" y="2097400"/>
                <a:ext cx="348275" cy="34145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13658" extrusionOk="0">
                    <a:moveTo>
                      <a:pt x="5548" y="1"/>
                    </a:moveTo>
                    <a:cubicBezTo>
                      <a:pt x="3465" y="2085"/>
                      <a:pt x="1607" y="4371"/>
                      <a:pt x="0" y="6835"/>
                    </a:cubicBezTo>
                    <a:cubicBezTo>
                      <a:pt x="2108" y="9836"/>
                      <a:pt x="5013" y="12193"/>
                      <a:pt x="8394" y="13645"/>
                    </a:cubicBezTo>
                    <a:lnTo>
                      <a:pt x="8394" y="13657"/>
                    </a:lnTo>
                    <a:cubicBezTo>
                      <a:pt x="9418" y="12622"/>
                      <a:pt x="10394" y="11526"/>
                      <a:pt x="11311" y="10395"/>
                    </a:cubicBezTo>
                    <a:cubicBezTo>
                      <a:pt x="12252" y="9240"/>
                      <a:pt x="13121" y="8050"/>
                      <a:pt x="13930" y="6811"/>
                    </a:cubicBezTo>
                    <a:cubicBezTo>
                      <a:pt x="10180" y="6085"/>
                      <a:pt x="7037" y="3525"/>
                      <a:pt x="5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41"/>
              <p:cNvSpPr/>
              <p:nvPr/>
            </p:nvSpPr>
            <p:spPr>
              <a:xfrm>
                <a:off x="2942625" y="1534550"/>
                <a:ext cx="348575" cy="340825"/>
              </a:xfrm>
              <a:custGeom>
                <a:avLst/>
                <a:gdLst/>
                <a:ahLst/>
                <a:cxnLst/>
                <a:rect l="l" t="t" r="r" b="b"/>
                <a:pathLst>
                  <a:path w="13943" h="13633" extrusionOk="0">
                    <a:moveTo>
                      <a:pt x="5537" y="0"/>
                    </a:moveTo>
                    <a:cubicBezTo>
                      <a:pt x="3465" y="2084"/>
                      <a:pt x="1608" y="4370"/>
                      <a:pt x="0" y="6834"/>
                    </a:cubicBezTo>
                    <a:cubicBezTo>
                      <a:pt x="3763" y="7561"/>
                      <a:pt x="6906" y="10109"/>
                      <a:pt x="8382" y="13633"/>
                    </a:cubicBezTo>
                    <a:cubicBezTo>
                      <a:pt x="10466" y="11561"/>
                      <a:pt x="12323" y="9263"/>
                      <a:pt x="13942" y="6811"/>
                    </a:cubicBezTo>
                    <a:cubicBezTo>
                      <a:pt x="11823" y="3798"/>
                      <a:pt x="8918" y="1441"/>
                      <a:pt x="55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41"/>
              <p:cNvSpPr/>
              <p:nvPr/>
            </p:nvSpPr>
            <p:spPr>
              <a:xfrm>
                <a:off x="2526800" y="1649725"/>
                <a:ext cx="722725" cy="673700"/>
              </a:xfrm>
              <a:custGeom>
                <a:avLst/>
                <a:gdLst/>
                <a:ahLst/>
                <a:cxnLst/>
                <a:rect l="l" t="t" r="r" b="b"/>
                <a:pathLst>
                  <a:path w="28909" h="26948" extrusionOk="0">
                    <a:moveTo>
                      <a:pt x="14457" y="2000"/>
                    </a:moveTo>
                    <a:cubicBezTo>
                      <a:pt x="18631" y="2000"/>
                      <a:pt x="22525" y="4280"/>
                      <a:pt x="24539" y="8014"/>
                    </a:cubicBezTo>
                    <a:cubicBezTo>
                      <a:pt x="26742" y="12086"/>
                      <a:pt x="26277" y="17086"/>
                      <a:pt x="23360" y="20694"/>
                    </a:cubicBezTo>
                    <a:cubicBezTo>
                      <a:pt x="21094" y="23481"/>
                      <a:pt x="17787" y="24926"/>
                      <a:pt x="14454" y="24926"/>
                    </a:cubicBezTo>
                    <a:cubicBezTo>
                      <a:pt x="11920" y="24926"/>
                      <a:pt x="9370" y="24090"/>
                      <a:pt x="7251" y="22373"/>
                    </a:cubicBezTo>
                    <a:cubicBezTo>
                      <a:pt x="3643" y="19444"/>
                      <a:pt x="2155" y="14646"/>
                      <a:pt x="3477" y="10205"/>
                    </a:cubicBezTo>
                    <a:cubicBezTo>
                      <a:pt x="4798" y="5752"/>
                      <a:pt x="8668" y="2549"/>
                      <a:pt x="13276" y="2061"/>
                    </a:cubicBezTo>
                    <a:cubicBezTo>
                      <a:pt x="13671" y="2020"/>
                      <a:pt x="14065" y="2000"/>
                      <a:pt x="14457" y="2000"/>
                    </a:cubicBezTo>
                    <a:close/>
                    <a:moveTo>
                      <a:pt x="14464" y="1"/>
                    </a:moveTo>
                    <a:cubicBezTo>
                      <a:pt x="14003" y="1"/>
                      <a:pt x="13539" y="24"/>
                      <a:pt x="13073" y="72"/>
                    </a:cubicBezTo>
                    <a:cubicBezTo>
                      <a:pt x="7644" y="644"/>
                      <a:pt x="3108" y="4406"/>
                      <a:pt x="1548" y="9633"/>
                    </a:cubicBezTo>
                    <a:cubicBezTo>
                      <a:pt x="0" y="14860"/>
                      <a:pt x="1738" y="20504"/>
                      <a:pt x="5977" y="23933"/>
                    </a:cubicBezTo>
                    <a:cubicBezTo>
                      <a:pt x="8474" y="25961"/>
                      <a:pt x="11475" y="26947"/>
                      <a:pt x="14458" y="26947"/>
                    </a:cubicBezTo>
                    <a:cubicBezTo>
                      <a:pt x="18374" y="26947"/>
                      <a:pt x="22257" y="25246"/>
                      <a:pt x="24920" y="21968"/>
                    </a:cubicBezTo>
                    <a:cubicBezTo>
                      <a:pt x="28361" y="17729"/>
                      <a:pt x="28909" y="11848"/>
                      <a:pt x="26313" y="7061"/>
                    </a:cubicBezTo>
                    <a:cubicBezTo>
                      <a:pt x="23940" y="2676"/>
                      <a:pt x="19370" y="1"/>
                      <a:pt x="1446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32" name="Google Shape;3632;p41"/>
          <p:cNvGrpSpPr/>
          <p:nvPr/>
        </p:nvGrpSpPr>
        <p:grpSpPr>
          <a:xfrm rot="-1109165">
            <a:off x="8090774" y="268501"/>
            <a:ext cx="597947" cy="1334877"/>
            <a:chOff x="4311150" y="3099925"/>
            <a:chExt cx="602650" cy="1345375"/>
          </a:xfrm>
        </p:grpSpPr>
        <p:sp>
          <p:nvSpPr>
            <p:cNvPr id="3633" name="Google Shape;3633;p41"/>
            <p:cNvSpPr/>
            <p:nvPr/>
          </p:nvSpPr>
          <p:spPr>
            <a:xfrm>
              <a:off x="4311150" y="3099925"/>
              <a:ext cx="602650" cy="980925"/>
            </a:xfrm>
            <a:custGeom>
              <a:avLst/>
              <a:gdLst/>
              <a:ahLst/>
              <a:cxnLst/>
              <a:rect l="l" t="t" r="r" b="b"/>
              <a:pathLst>
                <a:path w="24106" h="39237" extrusionOk="0">
                  <a:moveTo>
                    <a:pt x="12044" y="0"/>
                  </a:moveTo>
                  <a:cubicBezTo>
                    <a:pt x="5424" y="0"/>
                    <a:pt x="0" y="4800"/>
                    <a:pt x="0" y="10688"/>
                  </a:cubicBezTo>
                  <a:lnTo>
                    <a:pt x="0" y="35918"/>
                  </a:lnTo>
                  <a:cubicBezTo>
                    <a:pt x="0" y="37738"/>
                    <a:pt x="1695" y="39236"/>
                    <a:pt x="3747" y="39236"/>
                  </a:cubicBezTo>
                  <a:lnTo>
                    <a:pt x="20341" y="39236"/>
                  </a:lnTo>
                  <a:cubicBezTo>
                    <a:pt x="22411" y="39236"/>
                    <a:pt x="24106" y="37738"/>
                    <a:pt x="24106" y="35918"/>
                  </a:cubicBezTo>
                  <a:lnTo>
                    <a:pt x="24106" y="10688"/>
                  </a:lnTo>
                  <a:cubicBezTo>
                    <a:pt x="24088" y="4800"/>
                    <a:pt x="18664" y="0"/>
                    <a:pt x="1204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41"/>
            <p:cNvSpPr/>
            <p:nvPr/>
          </p:nvSpPr>
          <p:spPr>
            <a:xfrm>
              <a:off x="4550225" y="4080825"/>
              <a:ext cx="113775" cy="364475"/>
            </a:xfrm>
            <a:custGeom>
              <a:avLst/>
              <a:gdLst/>
              <a:ahLst/>
              <a:cxnLst/>
              <a:rect l="l" t="t" r="r" b="b"/>
              <a:pathLst>
                <a:path w="4551" h="14579" extrusionOk="0">
                  <a:moveTo>
                    <a:pt x="90" y="0"/>
                  </a:moveTo>
                  <a:lnTo>
                    <a:pt x="90" y="2052"/>
                  </a:lnTo>
                  <a:lnTo>
                    <a:pt x="1" y="12330"/>
                  </a:lnTo>
                  <a:cubicBezTo>
                    <a:pt x="1" y="13561"/>
                    <a:pt x="982" y="14578"/>
                    <a:pt x="2213" y="14578"/>
                  </a:cubicBezTo>
                  <a:cubicBezTo>
                    <a:pt x="2224" y="14578"/>
                    <a:pt x="2235" y="14578"/>
                    <a:pt x="2246" y="14578"/>
                  </a:cubicBezTo>
                  <a:cubicBezTo>
                    <a:pt x="3462" y="14578"/>
                    <a:pt x="4462" y="13586"/>
                    <a:pt x="4462" y="12365"/>
                  </a:cubicBezTo>
                  <a:lnTo>
                    <a:pt x="4551" y="2088"/>
                  </a:lnTo>
                  <a:lnTo>
                    <a:pt x="4551" y="3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35" name="Google Shape;3635;p41"/>
            <p:cNvGrpSpPr/>
            <p:nvPr/>
          </p:nvGrpSpPr>
          <p:grpSpPr>
            <a:xfrm>
              <a:off x="4311150" y="3099925"/>
              <a:ext cx="602200" cy="1342400"/>
              <a:chOff x="4311150" y="3099925"/>
              <a:chExt cx="602200" cy="1342400"/>
            </a:xfrm>
          </p:grpSpPr>
          <p:sp>
            <p:nvSpPr>
              <p:cNvPr id="3636" name="Google Shape;3636;p41"/>
              <p:cNvSpPr/>
              <p:nvPr/>
            </p:nvSpPr>
            <p:spPr>
              <a:xfrm>
                <a:off x="4550225" y="4077850"/>
                <a:ext cx="114225" cy="364475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4579" extrusionOk="0">
                    <a:moveTo>
                      <a:pt x="108" y="0"/>
                    </a:moveTo>
                    <a:lnTo>
                      <a:pt x="1" y="12330"/>
                    </a:lnTo>
                    <a:cubicBezTo>
                      <a:pt x="1" y="13561"/>
                      <a:pt x="982" y="14578"/>
                      <a:pt x="2213" y="14578"/>
                    </a:cubicBezTo>
                    <a:cubicBezTo>
                      <a:pt x="2224" y="14578"/>
                      <a:pt x="2235" y="14578"/>
                      <a:pt x="2246" y="14578"/>
                    </a:cubicBezTo>
                    <a:cubicBezTo>
                      <a:pt x="3462" y="14578"/>
                      <a:pt x="4462" y="13586"/>
                      <a:pt x="4462" y="12365"/>
                    </a:cubicBezTo>
                    <a:lnTo>
                      <a:pt x="4569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41"/>
              <p:cNvSpPr/>
              <p:nvPr/>
            </p:nvSpPr>
            <p:spPr>
              <a:xfrm>
                <a:off x="4570300" y="4155700"/>
                <a:ext cx="26800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950" extrusionOk="0">
                    <a:moveTo>
                      <a:pt x="418" y="0"/>
                    </a:moveTo>
                    <a:cubicBezTo>
                      <a:pt x="239" y="0"/>
                      <a:pt x="72" y="141"/>
                      <a:pt x="72" y="348"/>
                    </a:cubicBezTo>
                    <a:lnTo>
                      <a:pt x="1" y="8841"/>
                    </a:lnTo>
                    <a:cubicBezTo>
                      <a:pt x="1" y="9216"/>
                      <a:pt x="126" y="9573"/>
                      <a:pt x="393" y="9840"/>
                    </a:cubicBezTo>
                    <a:cubicBezTo>
                      <a:pt x="463" y="9916"/>
                      <a:pt x="552" y="9950"/>
                      <a:pt x="641" y="9950"/>
                    </a:cubicBezTo>
                    <a:cubicBezTo>
                      <a:pt x="822" y="9950"/>
                      <a:pt x="1000" y="9806"/>
                      <a:pt x="1000" y="9590"/>
                    </a:cubicBezTo>
                    <a:lnTo>
                      <a:pt x="1071" y="1062"/>
                    </a:lnTo>
                    <a:cubicBezTo>
                      <a:pt x="1071" y="705"/>
                      <a:pt x="929" y="348"/>
                      <a:pt x="661" y="98"/>
                    </a:cubicBezTo>
                    <a:cubicBezTo>
                      <a:pt x="588" y="30"/>
                      <a:pt x="501" y="0"/>
                      <a:pt x="41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41"/>
              <p:cNvSpPr/>
              <p:nvPr/>
            </p:nvSpPr>
            <p:spPr>
              <a:xfrm>
                <a:off x="4552475" y="4077850"/>
                <a:ext cx="111975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2088" extrusionOk="0">
                    <a:moveTo>
                      <a:pt x="18" y="0"/>
                    </a:moveTo>
                    <a:lnTo>
                      <a:pt x="0" y="2052"/>
                    </a:lnTo>
                    <a:lnTo>
                      <a:pt x="4461" y="2088"/>
                    </a:lnTo>
                    <a:lnTo>
                      <a:pt x="4479" y="3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41"/>
              <p:cNvSpPr/>
              <p:nvPr/>
            </p:nvSpPr>
            <p:spPr>
              <a:xfrm>
                <a:off x="4311150" y="3712925"/>
                <a:ext cx="6022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4717" extrusionOk="0">
                    <a:moveTo>
                      <a:pt x="6033" y="1"/>
                    </a:moveTo>
                    <a:cubicBezTo>
                      <a:pt x="4974" y="1"/>
                      <a:pt x="3917" y="308"/>
                      <a:pt x="2998" y="924"/>
                    </a:cubicBezTo>
                    <a:cubicBezTo>
                      <a:pt x="2106" y="1513"/>
                      <a:pt x="1071" y="1834"/>
                      <a:pt x="0" y="1834"/>
                    </a:cubicBezTo>
                    <a:lnTo>
                      <a:pt x="0" y="11398"/>
                    </a:lnTo>
                    <a:cubicBezTo>
                      <a:pt x="0" y="13218"/>
                      <a:pt x="1677" y="14716"/>
                      <a:pt x="3747" y="14716"/>
                    </a:cubicBezTo>
                    <a:lnTo>
                      <a:pt x="20341" y="14716"/>
                    </a:lnTo>
                    <a:cubicBezTo>
                      <a:pt x="22411" y="14716"/>
                      <a:pt x="24088" y="13218"/>
                      <a:pt x="24088" y="11398"/>
                    </a:cubicBezTo>
                    <a:lnTo>
                      <a:pt x="24088" y="1816"/>
                    </a:lnTo>
                    <a:cubicBezTo>
                      <a:pt x="23071" y="1798"/>
                      <a:pt x="22072" y="1477"/>
                      <a:pt x="21233" y="924"/>
                    </a:cubicBezTo>
                    <a:cubicBezTo>
                      <a:pt x="20305" y="308"/>
                      <a:pt x="19244" y="1"/>
                      <a:pt x="18184" y="1"/>
                    </a:cubicBezTo>
                    <a:cubicBezTo>
                      <a:pt x="17125" y="1"/>
                      <a:pt x="16068" y="308"/>
                      <a:pt x="15149" y="924"/>
                    </a:cubicBezTo>
                    <a:cubicBezTo>
                      <a:pt x="14230" y="1531"/>
                      <a:pt x="13173" y="1834"/>
                      <a:pt x="12115" y="1834"/>
                    </a:cubicBezTo>
                    <a:cubicBezTo>
                      <a:pt x="11058" y="1834"/>
                      <a:pt x="10001" y="1531"/>
                      <a:pt x="9082" y="924"/>
                    </a:cubicBezTo>
                    <a:cubicBezTo>
                      <a:pt x="8154" y="308"/>
                      <a:pt x="7093" y="1"/>
                      <a:pt x="60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41"/>
              <p:cNvSpPr/>
              <p:nvPr/>
            </p:nvSpPr>
            <p:spPr>
              <a:xfrm>
                <a:off x="4311150" y="3099925"/>
                <a:ext cx="602200" cy="411300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6452" extrusionOk="0">
                    <a:moveTo>
                      <a:pt x="12044" y="0"/>
                    </a:moveTo>
                    <a:cubicBezTo>
                      <a:pt x="5424" y="0"/>
                      <a:pt x="0" y="4800"/>
                      <a:pt x="0" y="10688"/>
                    </a:cubicBezTo>
                    <a:lnTo>
                      <a:pt x="0" y="16451"/>
                    </a:lnTo>
                    <a:cubicBezTo>
                      <a:pt x="1071" y="16451"/>
                      <a:pt x="2123" y="16130"/>
                      <a:pt x="3016" y="15541"/>
                    </a:cubicBezTo>
                    <a:lnTo>
                      <a:pt x="2998" y="15541"/>
                    </a:lnTo>
                    <a:cubicBezTo>
                      <a:pt x="3917" y="14935"/>
                      <a:pt x="4974" y="14631"/>
                      <a:pt x="6033" y="14631"/>
                    </a:cubicBezTo>
                    <a:cubicBezTo>
                      <a:pt x="7093" y="14631"/>
                      <a:pt x="8154" y="14935"/>
                      <a:pt x="9082" y="15541"/>
                    </a:cubicBezTo>
                    <a:cubicBezTo>
                      <a:pt x="10001" y="16148"/>
                      <a:pt x="11058" y="16451"/>
                      <a:pt x="12115" y="16451"/>
                    </a:cubicBezTo>
                    <a:cubicBezTo>
                      <a:pt x="13173" y="16451"/>
                      <a:pt x="14230" y="16148"/>
                      <a:pt x="15149" y="15541"/>
                    </a:cubicBezTo>
                    <a:cubicBezTo>
                      <a:pt x="16068" y="14935"/>
                      <a:pt x="17125" y="14631"/>
                      <a:pt x="18184" y="14631"/>
                    </a:cubicBezTo>
                    <a:cubicBezTo>
                      <a:pt x="19244" y="14631"/>
                      <a:pt x="20305" y="14935"/>
                      <a:pt x="21233" y="15541"/>
                    </a:cubicBezTo>
                    <a:cubicBezTo>
                      <a:pt x="22072" y="16112"/>
                      <a:pt x="23071" y="16434"/>
                      <a:pt x="24088" y="16451"/>
                    </a:cubicBezTo>
                    <a:lnTo>
                      <a:pt x="24088" y="10688"/>
                    </a:lnTo>
                    <a:cubicBezTo>
                      <a:pt x="24088" y="4800"/>
                      <a:pt x="18664" y="0"/>
                      <a:pt x="120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41"/>
              <p:cNvSpPr/>
              <p:nvPr/>
            </p:nvSpPr>
            <p:spPr>
              <a:xfrm>
                <a:off x="4311150" y="3465700"/>
                <a:ext cx="602200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1724" extrusionOk="0">
                    <a:moveTo>
                      <a:pt x="6033" y="0"/>
                    </a:moveTo>
                    <a:cubicBezTo>
                      <a:pt x="4974" y="0"/>
                      <a:pt x="3917" y="304"/>
                      <a:pt x="2998" y="910"/>
                    </a:cubicBezTo>
                    <a:cubicBezTo>
                      <a:pt x="2106" y="1499"/>
                      <a:pt x="1071" y="1820"/>
                      <a:pt x="0" y="1820"/>
                    </a:cubicBezTo>
                    <a:lnTo>
                      <a:pt x="0" y="11723"/>
                    </a:lnTo>
                    <a:cubicBezTo>
                      <a:pt x="1071" y="11723"/>
                      <a:pt x="2106" y="11402"/>
                      <a:pt x="2998" y="10795"/>
                    </a:cubicBezTo>
                    <a:cubicBezTo>
                      <a:pt x="3917" y="10189"/>
                      <a:pt x="4974" y="9885"/>
                      <a:pt x="6033" y="9885"/>
                    </a:cubicBezTo>
                    <a:cubicBezTo>
                      <a:pt x="7093" y="9885"/>
                      <a:pt x="8154" y="10189"/>
                      <a:pt x="9082" y="10795"/>
                    </a:cubicBezTo>
                    <a:cubicBezTo>
                      <a:pt x="10001" y="11411"/>
                      <a:pt x="11058" y="11719"/>
                      <a:pt x="12115" y="11719"/>
                    </a:cubicBezTo>
                    <a:cubicBezTo>
                      <a:pt x="13173" y="11719"/>
                      <a:pt x="14230" y="11411"/>
                      <a:pt x="15149" y="10795"/>
                    </a:cubicBezTo>
                    <a:cubicBezTo>
                      <a:pt x="16068" y="10189"/>
                      <a:pt x="17125" y="9885"/>
                      <a:pt x="18184" y="9885"/>
                    </a:cubicBezTo>
                    <a:cubicBezTo>
                      <a:pt x="19244" y="9885"/>
                      <a:pt x="20305" y="10189"/>
                      <a:pt x="21233" y="10795"/>
                    </a:cubicBezTo>
                    <a:cubicBezTo>
                      <a:pt x="22072" y="11366"/>
                      <a:pt x="23071" y="11687"/>
                      <a:pt x="24088" y="11705"/>
                    </a:cubicBezTo>
                    <a:lnTo>
                      <a:pt x="24088" y="1820"/>
                    </a:lnTo>
                    <a:cubicBezTo>
                      <a:pt x="23071" y="1803"/>
                      <a:pt x="22072" y="1481"/>
                      <a:pt x="21233" y="910"/>
                    </a:cubicBezTo>
                    <a:cubicBezTo>
                      <a:pt x="20305" y="304"/>
                      <a:pt x="19244" y="0"/>
                      <a:pt x="18184" y="0"/>
                    </a:cubicBezTo>
                    <a:cubicBezTo>
                      <a:pt x="17125" y="0"/>
                      <a:pt x="16068" y="304"/>
                      <a:pt x="15149" y="910"/>
                    </a:cubicBezTo>
                    <a:cubicBezTo>
                      <a:pt x="14230" y="1517"/>
                      <a:pt x="13173" y="1820"/>
                      <a:pt x="12115" y="1820"/>
                    </a:cubicBezTo>
                    <a:cubicBezTo>
                      <a:pt x="11058" y="1820"/>
                      <a:pt x="10001" y="1517"/>
                      <a:pt x="9082" y="910"/>
                    </a:cubicBezTo>
                    <a:cubicBezTo>
                      <a:pt x="8154" y="304"/>
                      <a:pt x="7093" y="0"/>
                      <a:pt x="6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41"/>
              <p:cNvSpPr/>
              <p:nvPr/>
            </p:nvSpPr>
            <p:spPr>
              <a:xfrm>
                <a:off x="4419975" y="3432250"/>
                <a:ext cx="137875" cy="39167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15667" extrusionOk="0">
                    <a:moveTo>
                      <a:pt x="1732" y="0"/>
                    </a:moveTo>
                    <a:cubicBezTo>
                      <a:pt x="786" y="0"/>
                      <a:pt x="19" y="767"/>
                      <a:pt x="19" y="1713"/>
                    </a:cubicBezTo>
                    <a:lnTo>
                      <a:pt x="1" y="14096"/>
                    </a:lnTo>
                    <a:cubicBezTo>
                      <a:pt x="1" y="14952"/>
                      <a:pt x="697" y="15666"/>
                      <a:pt x="1571" y="15666"/>
                    </a:cubicBezTo>
                    <a:lnTo>
                      <a:pt x="2909" y="15666"/>
                    </a:lnTo>
                    <a:cubicBezTo>
                      <a:pt x="4337" y="15666"/>
                      <a:pt x="5496" y="14506"/>
                      <a:pt x="5496" y="13079"/>
                    </a:cubicBezTo>
                    <a:lnTo>
                      <a:pt x="5514" y="1713"/>
                    </a:lnTo>
                    <a:cubicBezTo>
                      <a:pt x="5514" y="750"/>
                      <a:pt x="4747" y="0"/>
                      <a:pt x="3801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41"/>
              <p:cNvSpPr/>
              <p:nvPr/>
            </p:nvSpPr>
            <p:spPr>
              <a:xfrm>
                <a:off x="4420875" y="3174350"/>
                <a:ext cx="137425" cy="182525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7301" extrusionOk="0">
                    <a:moveTo>
                      <a:pt x="3373" y="1"/>
                    </a:moveTo>
                    <a:cubicBezTo>
                      <a:pt x="2833" y="1"/>
                      <a:pt x="2285" y="211"/>
                      <a:pt x="1856" y="681"/>
                    </a:cubicBezTo>
                    <a:cubicBezTo>
                      <a:pt x="661" y="2002"/>
                      <a:pt x="1" y="3697"/>
                      <a:pt x="1" y="5481"/>
                    </a:cubicBezTo>
                    <a:cubicBezTo>
                      <a:pt x="1" y="6480"/>
                      <a:pt x="803" y="7283"/>
                      <a:pt x="1803" y="7301"/>
                    </a:cubicBezTo>
                    <a:lnTo>
                      <a:pt x="3676" y="7301"/>
                    </a:lnTo>
                    <a:cubicBezTo>
                      <a:pt x="4675" y="7301"/>
                      <a:pt x="5478" y="6480"/>
                      <a:pt x="5478" y="5481"/>
                    </a:cubicBezTo>
                    <a:lnTo>
                      <a:pt x="5496" y="2109"/>
                    </a:lnTo>
                    <a:cubicBezTo>
                      <a:pt x="5496" y="837"/>
                      <a:pt x="4451" y="1"/>
                      <a:pt x="3373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44" name="Google Shape;3644;p41"/>
          <p:cNvGrpSpPr/>
          <p:nvPr/>
        </p:nvGrpSpPr>
        <p:grpSpPr>
          <a:xfrm rot="1722704">
            <a:off x="85548" y="19502"/>
            <a:ext cx="1010885" cy="890867"/>
            <a:chOff x="674325" y="1440625"/>
            <a:chExt cx="841650" cy="741725"/>
          </a:xfrm>
        </p:grpSpPr>
        <p:sp>
          <p:nvSpPr>
            <p:cNvPr id="3645" name="Google Shape;3645;p41"/>
            <p:cNvSpPr/>
            <p:nvPr/>
          </p:nvSpPr>
          <p:spPr>
            <a:xfrm>
              <a:off x="674325" y="1440625"/>
              <a:ext cx="841650" cy="741725"/>
            </a:xfrm>
            <a:custGeom>
              <a:avLst/>
              <a:gdLst/>
              <a:ahLst/>
              <a:cxnLst/>
              <a:rect l="l" t="t" r="r" b="b"/>
              <a:pathLst>
                <a:path w="33666" h="29669" extrusionOk="0">
                  <a:moveTo>
                    <a:pt x="28292" y="1"/>
                  </a:moveTo>
                  <a:cubicBezTo>
                    <a:pt x="28179" y="1"/>
                    <a:pt x="28074" y="35"/>
                    <a:pt x="27986" y="114"/>
                  </a:cubicBezTo>
                  <a:lnTo>
                    <a:pt x="21390" y="5948"/>
                  </a:lnTo>
                  <a:cubicBezTo>
                    <a:pt x="18354" y="8639"/>
                    <a:pt x="16568" y="10401"/>
                    <a:pt x="16330" y="11413"/>
                  </a:cubicBezTo>
                  <a:cubicBezTo>
                    <a:pt x="16092" y="12413"/>
                    <a:pt x="16771" y="12973"/>
                    <a:pt x="15699" y="13937"/>
                  </a:cubicBezTo>
                  <a:cubicBezTo>
                    <a:pt x="15262" y="14326"/>
                    <a:pt x="14924" y="14436"/>
                    <a:pt x="14609" y="14436"/>
                  </a:cubicBezTo>
                  <a:cubicBezTo>
                    <a:pt x="14197" y="14436"/>
                    <a:pt x="13825" y="14248"/>
                    <a:pt x="13322" y="14248"/>
                  </a:cubicBezTo>
                  <a:cubicBezTo>
                    <a:pt x="13256" y="14248"/>
                    <a:pt x="13187" y="14251"/>
                    <a:pt x="13115" y="14259"/>
                  </a:cubicBezTo>
                  <a:cubicBezTo>
                    <a:pt x="12080" y="14378"/>
                    <a:pt x="10127" y="15937"/>
                    <a:pt x="7091" y="18628"/>
                  </a:cubicBezTo>
                  <a:lnTo>
                    <a:pt x="495" y="24462"/>
                  </a:lnTo>
                  <a:cubicBezTo>
                    <a:pt x="0" y="24906"/>
                    <a:pt x="832" y="26061"/>
                    <a:pt x="1481" y="26061"/>
                  </a:cubicBezTo>
                  <a:cubicBezTo>
                    <a:pt x="1598" y="26061"/>
                    <a:pt x="1708" y="26024"/>
                    <a:pt x="1804" y="25939"/>
                  </a:cubicBezTo>
                  <a:cubicBezTo>
                    <a:pt x="1943" y="25813"/>
                    <a:pt x="2106" y="25753"/>
                    <a:pt x="2298" y="25753"/>
                  </a:cubicBezTo>
                  <a:cubicBezTo>
                    <a:pt x="2977" y="25753"/>
                    <a:pt x="4022" y="26504"/>
                    <a:pt x="5674" y="27748"/>
                  </a:cubicBezTo>
                  <a:cubicBezTo>
                    <a:pt x="6847" y="28625"/>
                    <a:pt x="8157" y="29669"/>
                    <a:pt x="9909" y="29669"/>
                  </a:cubicBezTo>
                  <a:cubicBezTo>
                    <a:pt x="11252" y="29669"/>
                    <a:pt x="12855" y="29056"/>
                    <a:pt x="14854" y="27284"/>
                  </a:cubicBezTo>
                  <a:cubicBezTo>
                    <a:pt x="19473" y="23200"/>
                    <a:pt x="18342" y="20402"/>
                    <a:pt x="17914" y="19283"/>
                  </a:cubicBezTo>
                  <a:cubicBezTo>
                    <a:pt x="17390" y="17914"/>
                    <a:pt x="16449" y="16640"/>
                    <a:pt x="17366" y="15818"/>
                  </a:cubicBezTo>
                  <a:cubicBezTo>
                    <a:pt x="17601" y="15610"/>
                    <a:pt x="17850" y="15525"/>
                    <a:pt x="18112" y="15525"/>
                  </a:cubicBezTo>
                  <a:cubicBezTo>
                    <a:pt x="18884" y="15525"/>
                    <a:pt x="19766" y="16264"/>
                    <a:pt x="20735" y="16771"/>
                  </a:cubicBezTo>
                  <a:cubicBezTo>
                    <a:pt x="21235" y="17032"/>
                    <a:pt x="22074" y="17490"/>
                    <a:pt x="23296" y="17490"/>
                  </a:cubicBezTo>
                  <a:cubicBezTo>
                    <a:pt x="24694" y="17490"/>
                    <a:pt x="26593" y="16890"/>
                    <a:pt x="29058" y="14711"/>
                  </a:cubicBezTo>
                  <a:cubicBezTo>
                    <a:pt x="33666" y="10615"/>
                    <a:pt x="31915" y="7889"/>
                    <a:pt x="30618" y="5638"/>
                  </a:cubicBezTo>
                  <a:cubicBezTo>
                    <a:pt x="29296" y="3341"/>
                    <a:pt x="28653" y="2138"/>
                    <a:pt x="29284" y="1578"/>
                  </a:cubicBezTo>
                  <a:cubicBezTo>
                    <a:pt x="29820" y="1103"/>
                    <a:pt x="28930" y="1"/>
                    <a:pt x="28292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6" name="Google Shape;3646;p41"/>
            <p:cNvGrpSpPr/>
            <p:nvPr/>
          </p:nvGrpSpPr>
          <p:grpSpPr>
            <a:xfrm>
              <a:off x="674325" y="1440625"/>
              <a:ext cx="841650" cy="741725"/>
              <a:chOff x="674325" y="1440625"/>
              <a:chExt cx="841650" cy="741725"/>
            </a:xfrm>
          </p:grpSpPr>
          <p:sp>
            <p:nvSpPr>
              <p:cNvPr id="3647" name="Google Shape;3647;p41"/>
              <p:cNvSpPr/>
              <p:nvPr/>
            </p:nvSpPr>
            <p:spPr>
              <a:xfrm>
                <a:off x="674325" y="1440625"/>
                <a:ext cx="841650" cy="741725"/>
              </a:xfrm>
              <a:custGeom>
                <a:avLst/>
                <a:gdLst/>
                <a:ahLst/>
                <a:cxnLst/>
                <a:rect l="l" t="t" r="r" b="b"/>
                <a:pathLst>
                  <a:path w="33666" h="29669" extrusionOk="0">
                    <a:moveTo>
                      <a:pt x="28280" y="1"/>
                    </a:moveTo>
                    <a:cubicBezTo>
                      <a:pt x="28167" y="1"/>
                      <a:pt x="28062" y="35"/>
                      <a:pt x="27974" y="114"/>
                    </a:cubicBezTo>
                    <a:lnTo>
                      <a:pt x="21378" y="5948"/>
                    </a:lnTo>
                    <a:cubicBezTo>
                      <a:pt x="18342" y="8639"/>
                      <a:pt x="16568" y="10401"/>
                      <a:pt x="16318" y="11413"/>
                    </a:cubicBezTo>
                    <a:cubicBezTo>
                      <a:pt x="16080" y="12413"/>
                      <a:pt x="16771" y="12973"/>
                      <a:pt x="15687" y="13937"/>
                    </a:cubicBezTo>
                    <a:cubicBezTo>
                      <a:pt x="15250" y="14326"/>
                      <a:pt x="14914" y="14436"/>
                      <a:pt x="14601" y="14436"/>
                    </a:cubicBezTo>
                    <a:cubicBezTo>
                      <a:pt x="14191" y="14436"/>
                      <a:pt x="13819" y="14248"/>
                      <a:pt x="13312" y="14248"/>
                    </a:cubicBezTo>
                    <a:cubicBezTo>
                      <a:pt x="13245" y="14248"/>
                      <a:pt x="13176" y="14251"/>
                      <a:pt x="13103" y="14259"/>
                    </a:cubicBezTo>
                    <a:cubicBezTo>
                      <a:pt x="12080" y="14378"/>
                      <a:pt x="10115" y="15937"/>
                      <a:pt x="7079" y="18628"/>
                    </a:cubicBezTo>
                    <a:lnTo>
                      <a:pt x="495" y="24462"/>
                    </a:lnTo>
                    <a:cubicBezTo>
                      <a:pt x="0" y="24906"/>
                      <a:pt x="832" y="26061"/>
                      <a:pt x="1481" y="26061"/>
                    </a:cubicBezTo>
                    <a:cubicBezTo>
                      <a:pt x="1598" y="26061"/>
                      <a:pt x="1708" y="26024"/>
                      <a:pt x="1804" y="25939"/>
                    </a:cubicBezTo>
                    <a:cubicBezTo>
                      <a:pt x="1943" y="25813"/>
                      <a:pt x="2106" y="25753"/>
                      <a:pt x="2298" y="25753"/>
                    </a:cubicBezTo>
                    <a:cubicBezTo>
                      <a:pt x="2977" y="25753"/>
                      <a:pt x="4022" y="26504"/>
                      <a:pt x="5674" y="27748"/>
                    </a:cubicBezTo>
                    <a:cubicBezTo>
                      <a:pt x="6847" y="28625"/>
                      <a:pt x="8157" y="29669"/>
                      <a:pt x="9909" y="29669"/>
                    </a:cubicBezTo>
                    <a:cubicBezTo>
                      <a:pt x="11252" y="29669"/>
                      <a:pt x="12855" y="29056"/>
                      <a:pt x="14854" y="27284"/>
                    </a:cubicBezTo>
                    <a:cubicBezTo>
                      <a:pt x="19473" y="23200"/>
                      <a:pt x="18342" y="20402"/>
                      <a:pt x="17914" y="19283"/>
                    </a:cubicBezTo>
                    <a:cubicBezTo>
                      <a:pt x="17390" y="17902"/>
                      <a:pt x="16449" y="16640"/>
                      <a:pt x="17366" y="15818"/>
                    </a:cubicBezTo>
                    <a:cubicBezTo>
                      <a:pt x="17601" y="15610"/>
                      <a:pt x="17850" y="15525"/>
                      <a:pt x="18112" y="15525"/>
                    </a:cubicBezTo>
                    <a:cubicBezTo>
                      <a:pt x="18884" y="15525"/>
                      <a:pt x="19766" y="16264"/>
                      <a:pt x="20735" y="16771"/>
                    </a:cubicBezTo>
                    <a:cubicBezTo>
                      <a:pt x="21234" y="17031"/>
                      <a:pt x="22072" y="17488"/>
                      <a:pt x="23291" y="17488"/>
                    </a:cubicBezTo>
                    <a:cubicBezTo>
                      <a:pt x="24689" y="17488"/>
                      <a:pt x="26590" y="16887"/>
                      <a:pt x="29058" y="14699"/>
                    </a:cubicBezTo>
                    <a:cubicBezTo>
                      <a:pt x="33666" y="10615"/>
                      <a:pt x="31915" y="7877"/>
                      <a:pt x="30618" y="5638"/>
                    </a:cubicBezTo>
                    <a:cubicBezTo>
                      <a:pt x="29296" y="3341"/>
                      <a:pt x="28653" y="2150"/>
                      <a:pt x="29272" y="1578"/>
                    </a:cubicBezTo>
                    <a:cubicBezTo>
                      <a:pt x="29808" y="1103"/>
                      <a:pt x="28918" y="1"/>
                      <a:pt x="282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41"/>
              <p:cNvSpPr/>
              <p:nvPr/>
            </p:nvSpPr>
            <p:spPr>
              <a:xfrm>
                <a:off x="793550" y="1854325"/>
                <a:ext cx="305700" cy="284400"/>
              </a:xfrm>
              <a:custGeom>
                <a:avLst/>
                <a:gdLst/>
                <a:ahLst/>
                <a:cxnLst/>
                <a:rect l="l" t="t" r="r" b="b"/>
                <a:pathLst>
                  <a:path w="12228" h="11376" extrusionOk="0">
                    <a:moveTo>
                      <a:pt x="8453" y="1"/>
                    </a:moveTo>
                    <a:cubicBezTo>
                      <a:pt x="7917" y="1"/>
                      <a:pt x="7326" y="204"/>
                      <a:pt x="6703" y="532"/>
                    </a:cubicBezTo>
                    <a:cubicBezTo>
                      <a:pt x="5620" y="1116"/>
                      <a:pt x="4453" y="2104"/>
                      <a:pt x="3322" y="3092"/>
                    </a:cubicBezTo>
                    <a:cubicBezTo>
                      <a:pt x="1310" y="4878"/>
                      <a:pt x="0" y="6319"/>
                      <a:pt x="24" y="7521"/>
                    </a:cubicBezTo>
                    <a:cubicBezTo>
                      <a:pt x="60" y="8474"/>
                      <a:pt x="929" y="9414"/>
                      <a:pt x="3072" y="10736"/>
                    </a:cubicBezTo>
                    <a:cubicBezTo>
                      <a:pt x="3708" y="11129"/>
                      <a:pt x="4373" y="11376"/>
                      <a:pt x="5114" y="11376"/>
                    </a:cubicBezTo>
                    <a:cubicBezTo>
                      <a:pt x="5427" y="11376"/>
                      <a:pt x="5753" y="11332"/>
                      <a:pt x="6096" y="11236"/>
                    </a:cubicBezTo>
                    <a:cubicBezTo>
                      <a:pt x="6941" y="10998"/>
                      <a:pt x="7894" y="10462"/>
                      <a:pt x="8989" y="9486"/>
                    </a:cubicBezTo>
                    <a:cubicBezTo>
                      <a:pt x="11835" y="6974"/>
                      <a:pt x="12228" y="5092"/>
                      <a:pt x="11573" y="3580"/>
                    </a:cubicBezTo>
                    <a:cubicBezTo>
                      <a:pt x="10906" y="2080"/>
                      <a:pt x="9870" y="366"/>
                      <a:pt x="9037" y="92"/>
                    </a:cubicBezTo>
                    <a:cubicBezTo>
                      <a:pt x="8851" y="30"/>
                      <a:pt x="8656" y="1"/>
                      <a:pt x="84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41"/>
              <p:cNvSpPr/>
              <p:nvPr/>
            </p:nvSpPr>
            <p:spPr>
              <a:xfrm>
                <a:off x="1131675" y="1548400"/>
                <a:ext cx="309600" cy="286125"/>
              </a:xfrm>
              <a:custGeom>
                <a:avLst/>
                <a:gdLst/>
                <a:ahLst/>
                <a:cxnLst/>
                <a:rect l="l" t="t" r="r" b="b"/>
                <a:pathLst>
                  <a:path w="12384" h="11445" extrusionOk="0">
                    <a:moveTo>
                      <a:pt x="8494" y="1"/>
                    </a:moveTo>
                    <a:cubicBezTo>
                      <a:pt x="8453" y="1"/>
                      <a:pt x="8413" y="2"/>
                      <a:pt x="8371" y="6"/>
                    </a:cubicBezTo>
                    <a:cubicBezTo>
                      <a:pt x="7240" y="101"/>
                      <a:pt x="5775" y="1173"/>
                      <a:pt x="3989" y="2756"/>
                    </a:cubicBezTo>
                    <a:cubicBezTo>
                      <a:pt x="1989" y="4530"/>
                      <a:pt x="1" y="6471"/>
                      <a:pt x="322" y="8066"/>
                    </a:cubicBezTo>
                    <a:cubicBezTo>
                      <a:pt x="489" y="8936"/>
                      <a:pt x="2060" y="10162"/>
                      <a:pt x="3489" y="10995"/>
                    </a:cubicBezTo>
                    <a:cubicBezTo>
                      <a:pt x="3973" y="11277"/>
                      <a:pt x="4511" y="11445"/>
                      <a:pt x="5122" y="11445"/>
                    </a:cubicBezTo>
                    <a:cubicBezTo>
                      <a:pt x="5881" y="11445"/>
                      <a:pt x="6753" y="11186"/>
                      <a:pt x="7775" y="10567"/>
                    </a:cubicBezTo>
                    <a:cubicBezTo>
                      <a:pt x="8442" y="10150"/>
                      <a:pt x="9073" y="9674"/>
                      <a:pt x="9657" y="9150"/>
                    </a:cubicBezTo>
                    <a:cubicBezTo>
                      <a:pt x="12228" y="6864"/>
                      <a:pt x="12383" y="5090"/>
                      <a:pt x="11609" y="3423"/>
                    </a:cubicBezTo>
                    <a:cubicBezTo>
                      <a:pt x="10561" y="1137"/>
                      <a:pt x="9740" y="161"/>
                      <a:pt x="8787" y="18"/>
                    </a:cubicBezTo>
                    <a:cubicBezTo>
                      <a:pt x="8686" y="9"/>
                      <a:pt x="8591" y="1"/>
                      <a:pt x="84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41"/>
              <p:cNvSpPr/>
              <p:nvPr/>
            </p:nvSpPr>
            <p:spPr>
              <a:xfrm>
                <a:off x="1131675" y="1548525"/>
                <a:ext cx="209275" cy="286250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50" extrusionOk="0">
                    <a:moveTo>
                      <a:pt x="8371" y="1"/>
                    </a:moveTo>
                    <a:lnTo>
                      <a:pt x="8371" y="1"/>
                    </a:lnTo>
                    <a:cubicBezTo>
                      <a:pt x="7240" y="96"/>
                      <a:pt x="5787" y="1168"/>
                      <a:pt x="3989" y="2751"/>
                    </a:cubicBezTo>
                    <a:cubicBezTo>
                      <a:pt x="1989" y="4537"/>
                      <a:pt x="1" y="6466"/>
                      <a:pt x="322" y="8061"/>
                    </a:cubicBezTo>
                    <a:cubicBezTo>
                      <a:pt x="489" y="8931"/>
                      <a:pt x="2060" y="10157"/>
                      <a:pt x="3489" y="10990"/>
                    </a:cubicBezTo>
                    <a:cubicBezTo>
                      <a:pt x="3975" y="11279"/>
                      <a:pt x="4516" y="11450"/>
                      <a:pt x="5131" y="11450"/>
                    </a:cubicBezTo>
                    <a:cubicBezTo>
                      <a:pt x="5888" y="11450"/>
                      <a:pt x="6757" y="11191"/>
                      <a:pt x="7775" y="10574"/>
                    </a:cubicBezTo>
                    <a:lnTo>
                      <a:pt x="8371" y="1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41"/>
              <p:cNvSpPr/>
              <p:nvPr/>
            </p:nvSpPr>
            <p:spPr>
              <a:xfrm>
                <a:off x="793550" y="1867625"/>
                <a:ext cx="16760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10844" extrusionOk="0">
                    <a:moveTo>
                      <a:pt x="6703" y="0"/>
                    </a:moveTo>
                    <a:lnTo>
                      <a:pt x="6703" y="0"/>
                    </a:lnTo>
                    <a:cubicBezTo>
                      <a:pt x="5620" y="584"/>
                      <a:pt x="4441" y="1572"/>
                      <a:pt x="3322" y="2560"/>
                    </a:cubicBezTo>
                    <a:cubicBezTo>
                      <a:pt x="1310" y="4346"/>
                      <a:pt x="0" y="5787"/>
                      <a:pt x="24" y="6989"/>
                    </a:cubicBezTo>
                    <a:cubicBezTo>
                      <a:pt x="48" y="7942"/>
                      <a:pt x="929" y="8882"/>
                      <a:pt x="3072" y="10204"/>
                    </a:cubicBezTo>
                    <a:cubicBezTo>
                      <a:pt x="3700" y="10597"/>
                      <a:pt x="4368" y="10844"/>
                      <a:pt x="5111" y="10844"/>
                    </a:cubicBezTo>
                    <a:cubicBezTo>
                      <a:pt x="5426" y="10844"/>
                      <a:pt x="5753" y="10800"/>
                      <a:pt x="6096" y="10704"/>
                    </a:cubicBezTo>
                    <a:lnTo>
                      <a:pt x="6703" y="0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41"/>
              <p:cNvSpPr/>
              <p:nvPr/>
            </p:nvSpPr>
            <p:spPr>
              <a:xfrm>
                <a:off x="1236750" y="1568175"/>
                <a:ext cx="56575" cy="26652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0661" extrusionOk="0">
                    <a:moveTo>
                      <a:pt x="2263" y="1"/>
                    </a:moveTo>
                    <a:cubicBezTo>
                      <a:pt x="1751" y="346"/>
                      <a:pt x="1263" y="715"/>
                      <a:pt x="786" y="1108"/>
                    </a:cubicBezTo>
                    <a:lnTo>
                      <a:pt x="0" y="10526"/>
                    </a:lnTo>
                    <a:cubicBezTo>
                      <a:pt x="303" y="10616"/>
                      <a:pt x="623" y="10661"/>
                      <a:pt x="940" y="10661"/>
                    </a:cubicBezTo>
                    <a:cubicBezTo>
                      <a:pt x="1085" y="10661"/>
                      <a:pt x="1228" y="10652"/>
                      <a:pt x="1370" y="10633"/>
                    </a:cubicBezTo>
                    <a:lnTo>
                      <a:pt x="2263" y="1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41"/>
              <p:cNvSpPr/>
              <p:nvPr/>
            </p:nvSpPr>
            <p:spPr>
              <a:xfrm>
                <a:off x="868250" y="1897100"/>
                <a:ext cx="49150" cy="2393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9573" extrusionOk="0">
                    <a:moveTo>
                      <a:pt x="1965" y="0"/>
                    </a:moveTo>
                    <a:lnTo>
                      <a:pt x="1965" y="0"/>
                    </a:lnTo>
                    <a:cubicBezTo>
                      <a:pt x="1501" y="369"/>
                      <a:pt x="1036" y="762"/>
                      <a:pt x="572" y="1179"/>
                    </a:cubicBezTo>
                    <a:lnTo>
                      <a:pt x="1" y="8977"/>
                    </a:lnTo>
                    <a:lnTo>
                      <a:pt x="84" y="9025"/>
                    </a:lnTo>
                    <a:cubicBezTo>
                      <a:pt x="477" y="9275"/>
                      <a:pt x="905" y="9454"/>
                      <a:pt x="1358" y="9573"/>
                    </a:cubicBezTo>
                    <a:lnTo>
                      <a:pt x="1965" y="0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51" y="1417529"/>
            <a:ext cx="3008599" cy="3008599"/>
          </a:xfrm>
          <a:prstGeom prst="rect">
            <a:avLst/>
          </a:prstGeom>
        </p:spPr>
      </p:pic>
      <p:grpSp>
        <p:nvGrpSpPr>
          <p:cNvPr id="132" name="Google Shape;3555;p41"/>
          <p:cNvGrpSpPr/>
          <p:nvPr/>
        </p:nvGrpSpPr>
        <p:grpSpPr>
          <a:xfrm rot="20970149" flipH="1">
            <a:off x="160111" y="3772361"/>
            <a:ext cx="623793" cy="1284427"/>
            <a:chOff x="3197975" y="3055775"/>
            <a:chExt cx="633675" cy="1304775"/>
          </a:xfrm>
        </p:grpSpPr>
        <p:sp>
          <p:nvSpPr>
            <p:cNvPr id="133" name="Google Shape;3556;p41"/>
            <p:cNvSpPr/>
            <p:nvPr/>
          </p:nvSpPr>
          <p:spPr>
            <a:xfrm>
              <a:off x="3460050" y="4010375"/>
              <a:ext cx="110200" cy="350175"/>
            </a:xfrm>
            <a:custGeom>
              <a:avLst/>
              <a:gdLst/>
              <a:ahLst/>
              <a:cxnLst/>
              <a:rect l="l" t="t" r="r" b="b"/>
              <a:pathLst>
                <a:path w="4408" h="14007" extrusionOk="0">
                  <a:moveTo>
                    <a:pt x="90" y="0"/>
                  </a:moveTo>
                  <a:lnTo>
                    <a:pt x="72" y="1981"/>
                  </a:lnTo>
                  <a:lnTo>
                    <a:pt x="1" y="11901"/>
                  </a:lnTo>
                  <a:cubicBezTo>
                    <a:pt x="19" y="13061"/>
                    <a:pt x="964" y="14007"/>
                    <a:pt x="2142" y="14007"/>
                  </a:cubicBezTo>
                  <a:cubicBezTo>
                    <a:pt x="2153" y="14007"/>
                    <a:pt x="2164" y="14007"/>
                    <a:pt x="2175" y="14007"/>
                  </a:cubicBezTo>
                  <a:cubicBezTo>
                    <a:pt x="3320" y="14007"/>
                    <a:pt x="4266" y="13086"/>
                    <a:pt x="4319" y="11937"/>
                  </a:cubicBezTo>
                  <a:lnTo>
                    <a:pt x="4390" y="2016"/>
                  </a:lnTo>
                  <a:lnTo>
                    <a:pt x="4408" y="3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557;p41"/>
            <p:cNvSpPr/>
            <p:nvPr/>
          </p:nvSpPr>
          <p:spPr>
            <a:xfrm>
              <a:off x="3197975" y="3055775"/>
              <a:ext cx="632550" cy="954600"/>
            </a:xfrm>
            <a:custGeom>
              <a:avLst/>
              <a:gdLst/>
              <a:ahLst/>
              <a:cxnLst/>
              <a:rect l="l" t="t" r="r" b="b"/>
              <a:pathLst>
                <a:path w="25302" h="38184" extrusionOk="0">
                  <a:moveTo>
                    <a:pt x="12651" y="0"/>
                  </a:moveTo>
                  <a:cubicBezTo>
                    <a:pt x="12437" y="0"/>
                    <a:pt x="12241" y="0"/>
                    <a:pt x="12044" y="18"/>
                  </a:cubicBezTo>
                  <a:lnTo>
                    <a:pt x="11741" y="36"/>
                  </a:lnTo>
                  <a:lnTo>
                    <a:pt x="11491" y="54"/>
                  </a:lnTo>
                  <a:cubicBezTo>
                    <a:pt x="11366" y="71"/>
                    <a:pt x="11224" y="89"/>
                    <a:pt x="11099" y="107"/>
                  </a:cubicBezTo>
                  <a:lnTo>
                    <a:pt x="11009" y="107"/>
                  </a:lnTo>
                  <a:cubicBezTo>
                    <a:pt x="4711" y="928"/>
                    <a:pt x="0" y="6281"/>
                    <a:pt x="0" y="12633"/>
                  </a:cubicBezTo>
                  <a:lnTo>
                    <a:pt x="0" y="34115"/>
                  </a:lnTo>
                  <a:cubicBezTo>
                    <a:pt x="0" y="34311"/>
                    <a:pt x="0" y="34508"/>
                    <a:pt x="36" y="34686"/>
                  </a:cubicBezTo>
                  <a:cubicBezTo>
                    <a:pt x="54" y="34829"/>
                    <a:pt x="72" y="34972"/>
                    <a:pt x="90" y="35096"/>
                  </a:cubicBezTo>
                  <a:lnTo>
                    <a:pt x="108" y="35096"/>
                  </a:lnTo>
                  <a:cubicBezTo>
                    <a:pt x="232" y="35560"/>
                    <a:pt x="411" y="35989"/>
                    <a:pt x="661" y="36363"/>
                  </a:cubicBezTo>
                  <a:lnTo>
                    <a:pt x="607" y="36363"/>
                  </a:lnTo>
                  <a:cubicBezTo>
                    <a:pt x="1303" y="37487"/>
                    <a:pt x="2534" y="38183"/>
                    <a:pt x="3855" y="38183"/>
                  </a:cubicBezTo>
                  <a:lnTo>
                    <a:pt x="21412" y="38183"/>
                  </a:lnTo>
                  <a:cubicBezTo>
                    <a:pt x="21804" y="38183"/>
                    <a:pt x="22197" y="38130"/>
                    <a:pt x="22571" y="38005"/>
                  </a:cubicBezTo>
                  <a:lnTo>
                    <a:pt x="22679" y="37969"/>
                  </a:lnTo>
                  <a:cubicBezTo>
                    <a:pt x="22750" y="37933"/>
                    <a:pt x="22839" y="37916"/>
                    <a:pt x="22910" y="37880"/>
                  </a:cubicBezTo>
                  <a:cubicBezTo>
                    <a:pt x="24356" y="37273"/>
                    <a:pt x="25301" y="35864"/>
                    <a:pt x="25301" y="34294"/>
                  </a:cubicBezTo>
                  <a:lnTo>
                    <a:pt x="25301" y="12633"/>
                  </a:lnTo>
                  <a:cubicBezTo>
                    <a:pt x="25301" y="6084"/>
                    <a:pt x="20305" y="625"/>
                    <a:pt x="13775" y="54"/>
                  </a:cubicBezTo>
                  <a:lnTo>
                    <a:pt x="13650" y="54"/>
                  </a:lnTo>
                  <a:cubicBezTo>
                    <a:pt x="13507" y="36"/>
                    <a:pt x="13382" y="36"/>
                    <a:pt x="13240" y="18"/>
                  </a:cubicBezTo>
                  <a:cubicBezTo>
                    <a:pt x="13043" y="18"/>
                    <a:pt x="12847" y="0"/>
                    <a:pt x="1265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3558;p41"/>
            <p:cNvGrpSpPr/>
            <p:nvPr/>
          </p:nvGrpSpPr>
          <p:grpSpPr>
            <a:xfrm>
              <a:off x="3198650" y="3055775"/>
              <a:ext cx="633000" cy="1304750"/>
              <a:chOff x="3198650" y="3055775"/>
              <a:chExt cx="633000" cy="1304750"/>
            </a:xfrm>
          </p:grpSpPr>
          <p:sp>
            <p:nvSpPr>
              <p:cNvPr id="136" name="Google Shape;3559;p41"/>
              <p:cNvSpPr/>
              <p:nvPr/>
            </p:nvSpPr>
            <p:spPr>
              <a:xfrm>
                <a:off x="3460050" y="4008575"/>
                <a:ext cx="110650" cy="351950"/>
              </a:xfrm>
              <a:custGeom>
                <a:avLst/>
                <a:gdLst/>
                <a:ahLst/>
                <a:cxnLst/>
                <a:rect l="l" t="t" r="r" b="b"/>
                <a:pathLst>
                  <a:path w="4426" h="14078" extrusionOk="0">
                    <a:moveTo>
                      <a:pt x="108" y="0"/>
                    </a:moveTo>
                    <a:lnTo>
                      <a:pt x="19" y="11901"/>
                    </a:lnTo>
                    <a:cubicBezTo>
                      <a:pt x="1" y="13097"/>
                      <a:pt x="964" y="14060"/>
                      <a:pt x="2160" y="14078"/>
                    </a:cubicBezTo>
                    <a:cubicBezTo>
                      <a:pt x="3337" y="14078"/>
                      <a:pt x="4319" y="13132"/>
                      <a:pt x="4337" y="11937"/>
                    </a:cubicBezTo>
                    <a:lnTo>
                      <a:pt x="4426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60;p41"/>
              <p:cNvSpPr/>
              <p:nvPr/>
            </p:nvSpPr>
            <p:spPr>
              <a:xfrm>
                <a:off x="3462300" y="4008575"/>
                <a:ext cx="10840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1999" extrusionOk="0">
                    <a:moveTo>
                      <a:pt x="18" y="0"/>
                    </a:moveTo>
                    <a:lnTo>
                      <a:pt x="0" y="1981"/>
                    </a:lnTo>
                    <a:lnTo>
                      <a:pt x="4318" y="1998"/>
                    </a:lnTo>
                    <a:lnTo>
                      <a:pt x="4336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61;p41"/>
              <p:cNvSpPr/>
              <p:nvPr/>
            </p:nvSpPr>
            <p:spPr>
              <a:xfrm>
                <a:off x="3479675" y="4083625"/>
                <a:ext cx="25900" cy="240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604" extrusionOk="0">
                    <a:moveTo>
                      <a:pt x="403" y="0"/>
                    </a:moveTo>
                    <a:cubicBezTo>
                      <a:pt x="233" y="0"/>
                      <a:pt x="72" y="131"/>
                      <a:pt x="72" y="335"/>
                    </a:cubicBezTo>
                    <a:lnTo>
                      <a:pt x="1" y="8542"/>
                    </a:lnTo>
                    <a:cubicBezTo>
                      <a:pt x="1" y="8899"/>
                      <a:pt x="144" y="9238"/>
                      <a:pt x="376" y="9506"/>
                    </a:cubicBezTo>
                    <a:cubicBezTo>
                      <a:pt x="449" y="9574"/>
                      <a:pt x="535" y="9604"/>
                      <a:pt x="618" y="9604"/>
                    </a:cubicBezTo>
                    <a:cubicBezTo>
                      <a:pt x="798" y="9604"/>
                      <a:pt x="965" y="9463"/>
                      <a:pt x="965" y="9256"/>
                    </a:cubicBezTo>
                    <a:lnTo>
                      <a:pt x="1036" y="1031"/>
                    </a:lnTo>
                    <a:cubicBezTo>
                      <a:pt x="1036" y="674"/>
                      <a:pt x="893" y="335"/>
                      <a:pt x="643" y="103"/>
                    </a:cubicBezTo>
                    <a:cubicBezTo>
                      <a:pt x="573" y="32"/>
                      <a:pt x="487" y="0"/>
                      <a:pt x="403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62;p41"/>
              <p:cNvSpPr/>
              <p:nvPr/>
            </p:nvSpPr>
            <p:spPr>
              <a:xfrm>
                <a:off x="3198650" y="3055775"/>
                <a:ext cx="633000" cy="954600"/>
              </a:xfrm>
              <a:custGeom>
                <a:avLst/>
                <a:gdLst/>
                <a:ahLst/>
                <a:cxnLst/>
                <a:rect l="l" t="t" r="r" b="b"/>
                <a:pathLst>
                  <a:path w="25320" h="38184" extrusionOk="0">
                    <a:moveTo>
                      <a:pt x="12615" y="0"/>
                    </a:moveTo>
                    <a:cubicBezTo>
                      <a:pt x="5657" y="0"/>
                      <a:pt x="1" y="5656"/>
                      <a:pt x="1" y="12615"/>
                    </a:cubicBezTo>
                    <a:lnTo>
                      <a:pt x="1" y="34115"/>
                    </a:lnTo>
                    <a:cubicBezTo>
                      <a:pt x="1" y="36363"/>
                      <a:pt x="1821" y="38183"/>
                      <a:pt x="4069" y="38183"/>
                    </a:cubicBezTo>
                    <a:lnTo>
                      <a:pt x="21430" y="38183"/>
                    </a:lnTo>
                    <a:cubicBezTo>
                      <a:pt x="23571" y="38183"/>
                      <a:pt x="25319" y="36453"/>
                      <a:pt x="25319" y="34294"/>
                    </a:cubicBezTo>
                    <a:lnTo>
                      <a:pt x="25319" y="12633"/>
                    </a:lnTo>
                    <a:cubicBezTo>
                      <a:pt x="25319" y="5656"/>
                      <a:pt x="19663" y="0"/>
                      <a:pt x="126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63;p41"/>
              <p:cNvSpPr/>
              <p:nvPr/>
            </p:nvSpPr>
            <p:spPr>
              <a:xfrm>
                <a:off x="3213825" y="3889450"/>
                <a:ext cx="616475" cy="120925"/>
              </a:xfrm>
              <a:custGeom>
                <a:avLst/>
                <a:gdLst/>
                <a:ahLst/>
                <a:cxnLst/>
                <a:rect l="l" t="t" r="r" b="b"/>
                <a:pathLst>
                  <a:path w="24659" h="4837" extrusionOk="0">
                    <a:moveTo>
                      <a:pt x="24659" y="1"/>
                    </a:moveTo>
                    <a:cubicBezTo>
                      <a:pt x="16540" y="1732"/>
                      <a:pt x="8297" y="2749"/>
                      <a:pt x="0" y="3016"/>
                    </a:cubicBezTo>
                    <a:cubicBezTo>
                      <a:pt x="696" y="4140"/>
                      <a:pt x="1927" y="4836"/>
                      <a:pt x="3248" y="4836"/>
                    </a:cubicBezTo>
                    <a:lnTo>
                      <a:pt x="20805" y="4836"/>
                    </a:lnTo>
                    <a:cubicBezTo>
                      <a:pt x="22928" y="4836"/>
                      <a:pt x="24641" y="3123"/>
                      <a:pt x="24659" y="1000"/>
                    </a:cubicBezTo>
                    <a:lnTo>
                      <a:pt x="246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64;p41"/>
              <p:cNvSpPr/>
              <p:nvPr/>
            </p:nvSpPr>
            <p:spPr>
              <a:xfrm>
                <a:off x="3200000" y="3309125"/>
                <a:ext cx="630750" cy="2096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8387" extrusionOk="0">
                    <a:moveTo>
                      <a:pt x="24980" y="1"/>
                    </a:moveTo>
                    <a:cubicBezTo>
                      <a:pt x="17424" y="2564"/>
                      <a:pt x="9506" y="3853"/>
                      <a:pt x="1551" y="3853"/>
                    </a:cubicBezTo>
                    <a:cubicBezTo>
                      <a:pt x="1034" y="3853"/>
                      <a:pt x="517" y="3848"/>
                      <a:pt x="0" y="3837"/>
                    </a:cubicBezTo>
                    <a:lnTo>
                      <a:pt x="0" y="6049"/>
                    </a:lnTo>
                    <a:cubicBezTo>
                      <a:pt x="8440" y="6353"/>
                      <a:pt x="16861" y="7138"/>
                      <a:pt x="25230" y="8387"/>
                    </a:cubicBezTo>
                    <a:lnTo>
                      <a:pt x="25230" y="2481"/>
                    </a:lnTo>
                    <a:cubicBezTo>
                      <a:pt x="25230" y="1642"/>
                      <a:pt x="25140" y="821"/>
                      <a:pt x="249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65;p41"/>
              <p:cNvSpPr/>
              <p:nvPr/>
            </p:nvSpPr>
            <p:spPr>
              <a:xfrm>
                <a:off x="3199550" y="3492025"/>
                <a:ext cx="630750" cy="160250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6410" extrusionOk="0">
                    <a:moveTo>
                      <a:pt x="0" y="0"/>
                    </a:moveTo>
                    <a:lnTo>
                      <a:pt x="0" y="6316"/>
                    </a:lnTo>
                    <a:cubicBezTo>
                      <a:pt x="1548" y="6379"/>
                      <a:pt x="3096" y="6410"/>
                      <a:pt x="4643" y="6410"/>
                    </a:cubicBezTo>
                    <a:cubicBezTo>
                      <a:pt x="11537" y="6410"/>
                      <a:pt x="18425" y="5795"/>
                      <a:pt x="25230" y="4586"/>
                    </a:cubicBezTo>
                    <a:lnTo>
                      <a:pt x="25230" y="2373"/>
                    </a:lnTo>
                    <a:cubicBezTo>
                      <a:pt x="16862" y="1106"/>
                      <a:pt x="8440" y="30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6;p41"/>
              <p:cNvSpPr/>
              <p:nvPr/>
            </p:nvSpPr>
            <p:spPr>
              <a:xfrm>
                <a:off x="3199550" y="3639225"/>
                <a:ext cx="630750" cy="120900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4836" extrusionOk="0">
                    <a:moveTo>
                      <a:pt x="25230" y="0"/>
                    </a:moveTo>
                    <a:cubicBezTo>
                      <a:pt x="18452" y="1190"/>
                      <a:pt x="11592" y="1790"/>
                      <a:pt x="4726" y="1790"/>
                    </a:cubicBezTo>
                    <a:cubicBezTo>
                      <a:pt x="3151" y="1790"/>
                      <a:pt x="1575" y="1759"/>
                      <a:pt x="0" y="1695"/>
                    </a:cubicBezTo>
                    <a:lnTo>
                      <a:pt x="0" y="3462"/>
                    </a:lnTo>
                    <a:cubicBezTo>
                      <a:pt x="2251" y="3323"/>
                      <a:pt x="4505" y="3254"/>
                      <a:pt x="6759" y="3254"/>
                    </a:cubicBezTo>
                    <a:cubicBezTo>
                      <a:pt x="12941" y="3254"/>
                      <a:pt x="19124" y="3776"/>
                      <a:pt x="25230" y="4836"/>
                    </a:cubicBezTo>
                    <a:lnTo>
                      <a:pt x="252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567;p41"/>
              <p:cNvSpPr/>
              <p:nvPr/>
            </p:nvSpPr>
            <p:spPr>
              <a:xfrm>
                <a:off x="3212475" y="3055775"/>
                <a:ext cx="500075" cy="225725"/>
              </a:xfrm>
              <a:custGeom>
                <a:avLst/>
                <a:gdLst/>
                <a:ahLst/>
                <a:cxnLst/>
                <a:rect l="l" t="t" r="r" b="b"/>
                <a:pathLst>
                  <a:path w="20003" h="9029" extrusionOk="0">
                    <a:moveTo>
                      <a:pt x="12116" y="0"/>
                    </a:moveTo>
                    <a:cubicBezTo>
                      <a:pt x="6513" y="0"/>
                      <a:pt x="1589" y="3658"/>
                      <a:pt x="1" y="9028"/>
                    </a:cubicBezTo>
                    <a:cubicBezTo>
                      <a:pt x="6977" y="8118"/>
                      <a:pt x="13757" y="6013"/>
                      <a:pt x="20002" y="2783"/>
                    </a:cubicBezTo>
                    <a:cubicBezTo>
                      <a:pt x="17772" y="981"/>
                      <a:pt x="14989" y="0"/>
                      <a:pt x="12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568;p41"/>
              <p:cNvSpPr/>
              <p:nvPr/>
            </p:nvSpPr>
            <p:spPr>
              <a:xfrm>
                <a:off x="3199550" y="3148100"/>
                <a:ext cx="616925" cy="225250"/>
              </a:xfrm>
              <a:custGeom>
                <a:avLst/>
                <a:gdLst/>
                <a:ahLst/>
                <a:cxnLst/>
                <a:rect l="l" t="t" r="r" b="b"/>
                <a:pathLst>
                  <a:path w="24677" h="9010" extrusionOk="0">
                    <a:moveTo>
                      <a:pt x="21536" y="0"/>
                    </a:moveTo>
                    <a:cubicBezTo>
                      <a:pt x="14881" y="3480"/>
                      <a:pt x="7655" y="5728"/>
                      <a:pt x="214" y="6638"/>
                    </a:cubicBezTo>
                    <a:cubicBezTo>
                      <a:pt x="72" y="7387"/>
                      <a:pt x="0" y="8155"/>
                      <a:pt x="0" y="8904"/>
                    </a:cubicBezTo>
                    <a:lnTo>
                      <a:pt x="0" y="8993"/>
                    </a:lnTo>
                    <a:cubicBezTo>
                      <a:pt x="512" y="9004"/>
                      <a:pt x="1024" y="9009"/>
                      <a:pt x="1536" y="9009"/>
                    </a:cubicBezTo>
                    <a:cubicBezTo>
                      <a:pt x="9404" y="9009"/>
                      <a:pt x="17221" y="7722"/>
                      <a:pt x="24677" y="5193"/>
                    </a:cubicBezTo>
                    <a:cubicBezTo>
                      <a:pt x="24070" y="3230"/>
                      <a:pt x="23000" y="1446"/>
                      <a:pt x="21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569;p41"/>
              <p:cNvSpPr/>
              <p:nvPr/>
            </p:nvSpPr>
            <p:spPr>
              <a:xfrm>
                <a:off x="3199550" y="3752475"/>
                <a:ext cx="630750" cy="18072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7229" extrusionOk="0">
                    <a:moveTo>
                      <a:pt x="6792" y="1"/>
                    </a:moveTo>
                    <a:cubicBezTo>
                      <a:pt x="4527" y="1"/>
                      <a:pt x="2262" y="73"/>
                      <a:pt x="0" y="216"/>
                    </a:cubicBezTo>
                    <a:lnTo>
                      <a:pt x="0" y="6479"/>
                    </a:lnTo>
                    <a:cubicBezTo>
                      <a:pt x="0" y="6729"/>
                      <a:pt x="18" y="6979"/>
                      <a:pt x="72" y="7228"/>
                    </a:cubicBezTo>
                    <a:cubicBezTo>
                      <a:pt x="8529" y="6997"/>
                      <a:pt x="16951" y="5962"/>
                      <a:pt x="25230" y="4177"/>
                    </a:cubicBezTo>
                    <a:lnTo>
                      <a:pt x="25230" y="1590"/>
                    </a:lnTo>
                    <a:cubicBezTo>
                      <a:pt x="19135" y="533"/>
                      <a:pt x="12963" y="1"/>
                      <a:pt x="6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570;p41"/>
              <p:cNvSpPr/>
              <p:nvPr/>
            </p:nvSpPr>
            <p:spPr>
              <a:xfrm>
                <a:off x="3310625" y="3461675"/>
                <a:ext cx="148550" cy="417550"/>
              </a:xfrm>
              <a:custGeom>
                <a:avLst/>
                <a:gdLst/>
                <a:ahLst/>
                <a:cxnLst/>
                <a:rect l="l" t="t" r="r" b="b"/>
                <a:pathLst>
                  <a:path w="5942" h="16702" extrusionOk="0">
                    <a:moveTo>
                      <a:pt x="4015" y="1"/>
                    </a:moveTo>
                    <a:lnTo>
                      <a:pt x="1820" y="19"/>
                    </a:lnTo>
                    <a:cubicBezTo>
                      <a:pt x="821" y="19"/>
                      <a:pt x="0" y="857"/>
                      <a:pt x="18" y="1856"/>
                    </a:cubicBezTo>
                    <a:lnTo>
                      <a:pt x="107" y="15024"/>
                    </a:lnTo>
                    <a:cubicBezTo>
                      <a:pt x="107" y="15952"/>
                      <a:pt x="874" y="16702"/>
                      <a:pt x="1802" y="16702"/>
                    </a:cubicBezTo>
                    <a:lnTo>
                      <a:pt x="3194" y="16702"/>
                    </a:lnTo>
                    <a:cubicBezTo>
                      <a:pt x="4728" y="16684"/>
                      <a:pt x="5942" y="15435"/>
                      <a:pt x="5942" y="13918"/>
                    </a:cubicBezTo>
                    <a:lnTo>
                      <a:pt x="5853" y="1821"/>
                    </a:lnTo>
                    <a:cubicBezTo>
                      <a:pt x="5835" y="804"/>
                      <a:pt x="5014" y="1"/>
                      <a:pt x="4015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571;p41"/>
              <p:cNvSpPr/>
              <p:nvPr/>
            </p:nvSpPr>
            <p:spPr>
              <a:xfrm>
                <a:off x="3295900" y="3208500"/>
                <a:ext cx="146775" cy="194325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7773" extrusionOk="0">
                    <a:moveTo>
                      <a:pt x="3578" y="0"/>
                    </a:moveTo>
                    <a:cubicBezTo>
                      <a:pt x="2995" y="0"/>
                      <a:pt x="2404" y="230"/>
                      <a:pt x="1945" y="743"/>
                    </a:cubicBezTo>
                    <a:cubicBezTo>
                      <a:pt x="696" y="2152"/>
                      <a:pt x="0" y="3972"/>
                      <a:pt x="18" y="5863"/>
                    </a:cubicBezTo>
                    <a:cubicBezTo>
                      <a:pt x="18" y="6934"/>
                      <a:pt x="892" y="7773"/>
                      <a:pt x="1963" y="7773"/>
                    </a:cubicBezTo>
                    <a:lnTo>
                      <a:pt x="3944" y="7755"/>
                    </a:lnTo>
                    <a:cubicBezTo>
                      <a:pt x="5014" y="7755"/>
                      <a:pt x="5871" y="6880"/>
                      <a:pt x="5853" y="5828"/>
                    </a:cubicBezTo>
                    <a:lnTo>
                      <a:pt x="5835" y="2224"/>
                    </a:lnTo>
                    <a:cubicBezTo>
                      <a:pt x="5823" y="878"/>
                      <a:pt x="4717" y="0"/>
                      <a:pt x="3578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5" t="-160" r="22516"/>
          <a:stretch/>
        </p:blipFill>
        <p:spPr>
          <a:xfrm>
            <a:off x="4904902" y="1406425"/>
            <a:ext cx="3004826" cy="2997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155" y="746109"/>
            <a:ext cx="341632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300" dirty="0" smtClean="0">
                <a:solidFill>
                  <a:srgbClr val="578EEA"/>
                </a:solidFill>
                <a:latin typeface="Pacifico"/>
                <a:sym typeface="Pacifico"/>
              </a:rPr>
              <a:t>Cách cầm bút đúng</a:t>
            </a:r>
            <a:endParaRPr lang="en-US" sz="3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5" name="Google Shape;3835;p43"/>
          <p:cNvSpPr txBox="1">
            <a:spLocks noGrp="1"/>
          </p:cNvSpPr>
          <p:nvPr>
            <p:ph type="title"/>
          </p:nvPr>
        </p:nvSpPr>
        <p:spPr>
          <a:xfrm>
            <a:off x="2043175" y="1986556"/>
            <a:ext cx="5070377" cy="15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>
                <a:solidFill>
                  <a:schemeClr val="lt1"/>
                </a:solidFill>
              </a:rPr>
              <a:t>Trẻ thực hiện</a:t>
            </a:r>
            <a:endParaRPr sz="6600" dirty="0">
              <a:solidFill>
                <a:schemeClr val="lt1"/>
              </a:solidFill>
            </a:endParaRPr>
          </a:p>
        </p:txBody>
      </p:sp>
      <p:grpSp>
        <p:nvGrpSpPr>
          <p:cNvPr id="3836" name="Google Shape;3836;p43"/>
          <p:cNvGrpSpPr/>
          <p:nvPr/>
        </p:nvGrpSpPr>
        <p:grpSpPr>
          <a:xfrm>
            <a:off x="172675" y="253800"/>
            <a:ext cx="1870500" cy="1115000"/>
            <a:chOff x="5052100" y="2439175"/>
            <a:chExt cx="1870500" cy="1115000"/>
          </a:xfrm>
        </p:grpSpPr>
        <p:sp>
          <p:nvSpPr>
            <p:cNvPr id="3837" name="Google Shape;3837;p43"/>
            <p:cNvSpPr/>
            <p:nvPr/>
          </p:nvSpPr>
          <p:spPr>
            <a:xfrm>
              <a:off x="5052100" y="2633975"/>
              <a:ext cx="1070375" cy="316275"/>
            </a:xfrm>
            <a:custGeom>
              <a:avLst/>
              <a:gdLst/>
              <a:ahLst/>
              <a:cxnLst/>
              <a:rect l="l" t="t" r="r" b="b"/>
              <a:pathLst>
                <a:path w="42815" h="12651" extrusionOk="0">
                  <a:moveTo>
                    <a:pt x="3331" y="4068"/>
                  </a:moveTo>
                  <a:cubicBezTo>
                    <a:pt x="3991" y="4068"/>
                    <a:pt x="4574" y="4178"/>
                    <a:pt x="5085" y="4398"/>
                  </a:cubicBezTo>
                  <a:lnTo>
                    <a:pt x="5085" y="8315"/>
                  </a:lnTo>
                  <a:cubicBezTo>
                    <a:pt x="4550" y="8544"/>
                    <a:pt x="3950" y="8657"/>
                    <a:pt x="3290" y="8657"/>
                  </a:cubicBezTo>
                  <a:cubicBezTo>
                    <a:pt x="2848" y="8657"/>
                    <a:pt x="2378" y="8606"/>
                    <a:pt x="1882" y="8506"/>
                  </a:cubicBezTo>
                  <a:cubicBezTo>
                    <a:pt x="1549" y="7101"/>
                    <a:pt x="1549" y="5637"/>
                    <a:pt x="1882" y="4220"/>
                  </a:cubicBezTo>
                  <a:cubicBezTo>
                    <a:pt x="2401" y="4119"/>
                    <a:pt x="2884" y="4068"/>
                    <a:pt x="3331" y="4068"/>
                  </a:cubicBezTo>
                  <a:close/>
                  <a:moveTo>
                    <a:pt x="32831" y="1"/>
                  </a:moveTo>
                  <a:cubicBezTo>
                    <a:pt x="32321" y="1"/>
                    <a:pt x="31824" y="8"/>
                    <a:pt x="31350" y="17"/>
                  </a:cubicBezTo>
                  <a:cubicBezTo>
                    <a:pt x="27159" y="88"/>
                    <a:pt x="26480" y="3291"/>
                    <a:pt x="26195" y="5029"/>
                  </a:cubicBezTo>
                  <a:lnTo>
                    <a:pt x="6752" y="5041"/>
                  </a:lnTo>
                  <a:lnTo>
                    <a:pt x="6752" y="3160"/>
                  </a:lnTo>
                  <a:cubicBezTo>
                    <a:pt x="6752" y="2535"/>
                    <a:pt x="4978" y="2212"/>
                    <a:pt x="3334" y="2212"/>
                  </a:cubicBezTo>
                  <a:cubicBezTo>
                    <a:pt x="2099" y="2212"/>
                    <a:pt x="937" y="2394"/>
                    <a:pt x="656" y="2767"/>
                  </a:cubicBezTo>
                  <a:cubicBezTo>
                    <a:pt x="1" y="3636"/>
                    <a:pt x="1" y="9077"/>
                    <a:pt x="668" y="9947"/>
                  </a:cubicBezTo>
                  <a:cubicBezTo>
                    <a:pt x="947" y="10317"/>
                    <a:pt x="2093" y="10497"/>
                    <a:pt x="3316" y="10497"/>
                  </a:cubicBezTo>
                  <a:cubicBezTo>
                    <a:pt x="4964" y="10497"/>
                    <a:pt x="6752" y="10170"/>
                    <a:pt x="6752" y="9542"/>
                  </a:cubicBezTo>
                  <a:lnTo>
                    <a:pt x="6752" y="7661"/>
                  </a:lnTo>
                  <a:lnTo>
                    <a:pt x="26206" y="7637"/>
                  </a:lnTo>
                  <a:cubicBezTo>
                    <a:pt x="26492" y="9375"/>
                    <a:pt x="27183" y="12578"/>
                    <a:pt x="31362" y="12637"/>
                  </a:cubicBezTo>
                  <a:cubicBezTo>
                    <a:pt x="31797" y="12644"/>
                    <a:pt x="32251" y="12650"/>
                    <a:pt x="32718" y="12650"/>
                  </a:cubicBezTo>
                  <a:cubicBezTo>
                    <a:pt x="37208" y="12650"/>
                    <a:pt x="42815" y="12096"/>
                    <a:pt x="42804" y="6315"/>
                  </a:cubicBezTo>
                  <a:cubicBezTo>
                    <a:pt x="42804" y="588"/>
                    <a:pt x="37299" y="1"/>
                    <a:pt x="32831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43"/>
            <p:cNvSpPr/>
            <p:nvPr/>
          </p:nvSpPr>
          <p:spPr>
            <a:xfrm>
              <a:off x="5954925" y="2439175"/>
              <a:ext cx="967675" cy="1115000"/>
            </a:xfrm>
            <a:custGeom>
              <a:avLst/>
              <a:gdLst/>
              <a:ahLst/>
              <a:cxnLst/>
              <a:rect l="l" t="t" r="r" b="b"/>
              <a:pathLst>
                <a:path w="38707" h="44600" extrusionOk="0">
                  <a:moveTo>
                    <a:pt x="4988" y="36527"/>
                  </a:moveTo>
                  <a:lnTo>
                    <a:pt x="8584" y="39360"/>
                  </a:lnTo>
                  <a:cubicBezTo>
                    <a:pt x="8286" y="40456"/>
                    <a:pt x="7572" y="41480"/>
                    <a:pt x="6441" y="42432"/>
                  </a:cubicBezTo>
                  <a:cubicBezTo>
                    <a:pt x="4905" y="41730"/>
                    <a:pt x="3559" y="40658"/>
                    <a:pt x="2512" y="39336"/>
                  </a:cubicBezTo>
                  <a:cubicBezTo>
                    <a:pt x="3202" y="37979"/>
                    <a:pt x="4024" y="37039"/>
                    <a:pt x="4988" y="36527"/>
                  </a:cubicBezTo>
                  <a:close/>
                  <a:moveTo>
                    <a:pt x="29128" y="1"/>
                  </a:moveTo>
                  <a:cubicBezTo>
                    <a:pt x="28544" y="1"/>
                    <a:pt x="27772" y="459"/>
                    <a:pt x="27265" y="1094"/>
                  </a:cubicBezTo>
                  <a:lnTo>
                    <a:pt x="22074" y="7690"/>
                  </a:lnTo>
                  <a:cubicBezTo>
                    <a:pt x="21562" y="8345"/>
                    <a:pt x="18276" y="11964"/>
                    <a:pt x="19550" y="15524"/>
                  </a:cubicBezTo>
                  <a:cubicBezTo>
                    <a:pt x="19550" y="15524"/>
                    <a:pt x="19550" y="15536"/>
                    <a:pt x="19550" y="15548"/>
                  </a:cubicBezTo>
                  <a:cubicBezTo>
                    <a:pt x="19847" y="16322"/>
                    <a:pt x="20300" y="17024"/>
                    <a:pt x="20883" y="17596"/>
                  </a:cubicBezTo>
                  <a:lnTo>
                    <a:pt x="6810" y="35455"/>
                  </a:lnTo>
                  <a:lnTo>
                    <a:pt x="5072" y="34098"/>
                  </a:lnTo>
                  <a:cubicBezTo>
                    <a:pt x="4996" y="34038"/>
                    <a:pt x="4904" y="34010"/>
                    <a:pt x="4797" y="34010"/>
                  </a:cubicBezTo>
                  <a:cubicBezTo>
                    <a:pt x="3482" y="34010"/>
                    <a:pt x="1" y="38262"/>
                    <a:pt x="309" y="39396"/>
                  </a:cubicBezTo>
                  <a:cubicBezTo>
                    <a:pt x="630" y="40634"/>
                    <a:pt x="5619" y="44575"/>
                    <a:pt x="6893" y="44599"/>
                  </a:cubicBezTo>
                  <a:cubicBezTo>
                    <a:pt x="6896" y="44599"/>
                    <a:pt x="6899" y="44599"/>
                    <a:pt x="6902" y="44599"/>
                  </a:cubicBezTo>
                  <a:cubicBezTo>
                    <a:pt x="8185" y="44599"/>
                    <a:pt x="11927" y="39501"/>
                    <a:pt x="10929" y="38717"/>
                  </a:cubicBezTo>
                  <a:lnTo>
                    <a:pt x="9191" y="37360"/>
                  </a:lnTo>
                  <a:lnTo>
                    <a:pt x="23276" y="19501"/>
                  </a:lnTo>
                  <a:cubicBezTo>
                    <a:pt x="24028" y="19770"/>
                    <a:pt x="24762" y="19885"/>
                    <a:pt x="25467" y="19885"/>
                  </a:cubicBezTo>
                  <a:cubicBezTo>
                    <a:pt x="29194" y="19885"/>
                    <a:pt x="32112" y="16673"/>
                    <a:pt x="32623" y="16012"/>
                  </a:cubicBezTo>
                  <a:lnTo>
                    <a:pt x="37826" y="9428"/>
                  </a:lnTo>
                  <a:cubicBezTo>
                    <a:pt x="38433" y="8642"/>
                    <a:pt x="38707" y="7547"/>
                    <a:pt x="38302" y="7035"/>
                  </a:cubicBezTo>
                  <a:cubicBezTo>
                    <a:pt x="38165" y="6857"/>
                    <a:pt x="37970" y="6774"/>
                    <a:pt x="37747" y="6774"/>
                  </a:cubicBezTo>
                  <a:cubicBezTo>
                    <a:pt x="37329" y="6774"/>
                    <a:pt x="36817" y="7066"/>
                    <a:pt x="36421" y="7571"/>
                  </a:cubicBezTo>
                  <a:lnTo>
                    <a:pt x="30860" y="14619"/>
                  </a:lnTo>
                  <a:cubicBezTo>
                    <a:pt x="30363" y="15251"/>
                    <a:pt x="29780" y="15644"/>
                    <a:pt x="29404" y="15644"/>
                  </a:cubicBezTo>
                  <a:cubicBezTo>
                    <a:pt x="29312" y="15644"/>
                    <a:pt x="29233" y="15621"/>
                    <a:pt x="29170" y="15572"/>
                  </a:cubicBezTo>
                  <a:cubicBezTo>
                    <a:pt x="28848" y="15322"/>
                    <a:pt x="29086" y="14488"/>
                    <a:pt x="29694" y="13702"/>
                  </a:cubicBezTo>
                  <a:lnTo>
                    <a:pt x="35337" y="6559"/>
                  </a:lnTo>
                  <a:cubicBezTo>
                    <a:pt x="35944" y="5785"/>
                    <a:pt x="36040" y="4844"/>
                    <a:pt x="35552" y="4463"/>
                  </a:cubicBezTo>
                  <a:cubicBezTo>
                    <a:pt x="35410" y="4353"/>
                    <a:pt x="35236" y="4300"/>
                    <a:pt x="35044" y="4300"/>
                  </a:cubicBezTo>
                  <a:cubicBezTo>
                    <a:pt x="34575" y="4300"/>
                    <a:pt x="34003" y="4616"/>
                    <a:pt x="33563" y="5166"/>
                  </a:cubicBezTo>
                  <a:lnTo>
                    <a:pt x="27932" y="12309"/>
                  </a:lnTo>
                  <a:cubicBezTo>
                    <a:pt x="27434" y="12941"/>
                    <a:pt x="26851" y="13334"/>
                    <a:pt x="26475" y="13334"/>
                  </a:cubicBezTo>
                  <a:cubicBezTo>
                    <a:pt x="26383" y="13334"/>
                    <a:pt x="26304" y="13311"/>
                    <a:pt x="26241" y="13262"/>
                  </a:cubicBezTo>
                  <a:cubicBezTo>
                    <a:pt x="25919" y="13012"/>
                    <a:pt x="26157" y="12178"/>
                    <a:pt x="26765" y="11404"/>
                  </a:cubicBezTo>
                  <a:lnTo>
                    <a:pt x="32396" y="4249"/>
                  </a:lnTo>
                  <a:cubicBezTo>
                    <a:pt x="33015" y="3475"/>
                    <a:pt x="33111" y="2534"/>
                    <a:pt x="32623" y="2141"/>
                  </a:cubicBezTo>
                  <a:cubicBezTo>
                    <a:pt x="32483" y="2033"/>
                    <a:pt x="32311" y="1981"/>
                    <a:pt x="32121" y="1981"/>
                  </a:cubicBezTo>
                  <a:cubicBezTo>
                    <a:pt x="31647" y="1981"/>
                    <a:pt x="31068" y="2303"/>
                    <a:pt x="30634" y="2856"/>
                  </a:cubicBezTo>
                  <a:lnTo>
                    <a:pt x="25003" y="10000"/>
                  </a:lnTo>
                  <a:cubicBezTo>
                    <a:pt x="24503" y="10624"/>
                    <a:pt x="23919" y="11023"/>
                    <a:pt x="23542" y="11023"/>
                  </a:cubicBezTo>
                  <a:cubicBezTo>
                    <a:pt x="23452" y="11023"/>
                    <a:pt x="23374" y="11000"/>
                    <a:pt x="23312" y="10952"/>
                  </a:cubicBezTo>
                  <a:cubicBezTo>
                    <a:pt x="22990" y="10690"/>
                    <a:pt x="23229" y="9857"/>
                    <a:pt x="23836" y="9083"/>
                  </a:cubicBezTo>
                  <a:lnTo>
                    <a:pt x="29396" y="2034"/>
                  </a:lnTo>
                  <a:cubicBezTo>
                    <a:pt x="30015" y="1260"/>
                    <a:pt x="30075" y="332"/>
                    <a:pt x="29479" y="70"/>
                  </a:cubicBezTo>
                  <a:cubicBezTo>
                    <a:pt x="29374" y="23"/>
                    <a:pt x="29255" y="1"/>
                    <a:pt x="29128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9" name="Google Shape;3839;p43"/>
            <p:cNvGrpSpPr/>
            <p:nvPr/>
          </p:nvGrpSpPr>
          <p:grpSpPr>
            <a:xfrm>
              <a:off x="5052100" y="2439175"/>
              <a:ext cx="1870500" cy="1115000"/>
              <a:chOff x="5052100" y="2439175"/>
              <a:chExt cx="1870500" cy="1115000"/>
            </a:xfrm>
          </p:grpSpPr>
          <p:sp>
            <p:nvSpPr>
              <p:cNvPr id="3840" name="Google Shape;3840;p43"/>
              <p:cNvSpPr/>
              <p:nvPr/>
            </p:nvSpPr>
            <p:spPr>
              <a:xfrm>
                <a:off x="5052100" y="2633975"/>
                <a:ext cx="1070375" cy="316275"/>
              </a:xfrm>
              <a:custGeom>
                <a:avLst/>
                <a:gdLst/>
                <a:ahLst/>
                <a:cxnLst/>
                <a:rect l="l" t="t" r="r" b="b"/>
                <a:pathLst>
                  <a:path w="42815" h="12651" extrusionOk="0">
                    <a:moveTo>
                      <a:pt x="3331" y="4068"/>
                    </a:moveTo>
                    <a:cubicBezTo>
                      <a:pt x="3991" y="4068"/>
                      <a:pt x="4574" y="4178"/>
                      <a:pt x="5085" y="4398"/>
                    </a:cubicBezTo>
                    <a:lnTo>
                      <a:pt x="5085" y="8315"/>
                    </a:lnTo>
                    <a:cubicBezTo>
                      <a:pt x="4550" y="8544"/>
                      <a:pt x="3950" y="8657"/>
                      <a:pt x="3290" y="8657"/>
                    </a:cubicBezTo>
                    <a:cubicBezTo>
                      <a:pt x="2848" y="8657"/>
                      <a:pt x="2378" y="8606"/>
                      <a:pt x="1882" y="8506"/>
                    </a:cubicBezTo>
                    <a:cubicBezTo>
                      <a:pt x="1549" y="7101"/>
                      <a:pt x="1549" y="5637"/>
                      <a:pt x="1882" y="4220"/>
                    </a:cubicBezTo>
                    <a:cubicBezTo>
                      <a:pt x="2401" y="4119"/>
                      <a:pt x="2884" y="4068"/>
                      <a:pt x="3331" y="4068"/>
                    </a:cubicBezTo>
                    <a:close/>
                    <a:moveTo>
                      <a:pt x="32831" y="1"/>
                    </a:moveTo>
                    <a:cubicBezTo>
                      <a:pt x="32321" y="1"/>
                      <a:pt x="31824" y="8"/>
                      <a:pt x="31350" y="17"/>
                    </a:cubicBezTo>
                    <a:cubicBezTo>
                      <a:pt x="27159" y="88"/>
                      <a:pt x="26480" y="3291"/>
                      <a:pt x="26195" y="5029"/>
                    </a:cubicBezTo>
                    <a:lnTo>
                      <a:pt x="6752" y="5041"/>
                    </a:lnTo>
                    <a:lnTo>
                      <a:pt x="6752" y="3160"/>
                    </a:lnTo>
                    <a:cubicBezTo>
                      <a:pt x="6752" y="2535"/>
                      <a:pt x="4978" y="2212"/>
                      <a:pt x="3334" y="2212"/>
                    </a:cubicBezTo>
                    <a:cubicBezTo>
                      <a:pt x="2099" y="2212"/>
                      <a:pt x="937" y="2394"/>
                      <a:pt x="656" y="2767"/>
                    </a:cubicBezTo>
                    <a:cubicBezTo>
                      <a:pt x="1" y="3636"/>
                      <a:pt x="1" y="9077"/>
                      <a:pt x="668" y="9947"/>
                    </a:cubicBezTo>
                    <a:cubicBezTo>
                      <a:pt x="947" y="10317"/>
                      <a:pt x="2093" y="10497"/>
                      <a:pt x="3316" y="10497"/>
                    </a:cubicBezTo>
                    <a:cubicBezTo>
                      <a:pt x="4964" y="10497"/>
                      <a:pt x="6752" y="10170"/>
                      <a:pt x="6752" y="9542"/>
                    </a:cubicBezTo>
                    <a:lnTo>
                      <a:pt x="6752" y="7661"/>
                    </a:lnTo>
                    <a:lnTo>
                      <a:pt x="26206" y="7637"/>
                    </a:lnTo>
                    <a:cubicBezTo>
                      <a:pt x="26492" y="9375"/>
                      <a:pt x="27183" y="12578"/>
                      <a:pt x="31362" y="12637"/>
                    </a:cubicBezTo>
                    <a:cubicBezTo>
                      <a:pt x="31797" y="12644"/>
                      <a:pt x="32251" y="12650"/>
                      <a:pt x="32718" y="12650"/>
                    </a:cubicBezTo>
                    <a:cubicBezTo>
                      <a:pt x="37208" y="12650"/>
                      <a:pt x="42815" y="12096"/>
                      <a:pt x="42804" y="6315"/>
                    </a:cubicBezTo>
                    <a:cubicBezTo>
                      <a:pt x="42804" y="588"/>
                      <a:pt x="37299" y="1"/>
                      <a:pt x="328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3"/>
              <p:cNvSpPr/>
              <p:nvPr/>
            </p:nvSpPr>
            <p:spPr>
              <a:xfrm>
                <a:off x="5829125" y="2655100"/>
                <a:ext cx="305125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12205" h="6152" extrusionOk="0">
                    <a:moveTo>
                      <a:pt x="3939" y="0"/>
                    </a:moveTo>
                    <a:cubicBezTo>
                      <a:pt x="3481" y="0"/>
                      <a:pt x="3007" y="32"/>
                      <a:pt x="2519" y="100"/>
                    </a:cubicBezTo>
                    <a:cubicBezTo>
                      <a:pt x="2519" y="100"/>
                      <a:pt x="793" y="100"/>
                      <a:pt x="364" y="1827"/>
                    </a:cubicBezTo>
                    <a:cubicBezTo>
                      <a:pt x="1" y="3252"/>
                      <a:pt x="4348" y="6152"/>
                      <a:pt x="7578" y="6152"/>
                    </a:cubicBezTo>
                    <a:cubicBezTo>
                      <a:pt x="8262" y="6152"/>
                      <a:pt x="8896" y="6022"/>
                      <a:pt x="9425" y="5720"/>
                    </a:cubicBezTo>
                    <a:cubicBezTo>
                      <a:pt x="12205" y="4133"/>
                      <a:pt x="9149" y="0"/>
                      <a:pt x="3939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3"/>
              <p:cNvSpPr/>
              <p:nvPr/>
            </p:nvSpPr>
            <p:spPr>
              <a:xfrm>
                <a:off x="5954900" y="2439175"/>
                <a:ext cx="967700" cy="1115000"/>
              </a:xfrm>
              <a:custGeom>
                <a:avLst/>
                <a:gdLst/>
                <a:ahLst/>
                <a:cxnLst/>
                <a:rect l="l" t="t" r="r" b="b"/>
                <a:pathLst>
                  <a:path w="38708" h="44600" extrusionOk="0">
                    <a:moveTo>
                      <a:pt x="4989" y="36527"/>
                    </a:moveTo>
                    <a:lnTo>
                      <a:pt x="8585" y="39360"/>
                    </a:lnTo>
                    <a:cubicBezTo>
                      <a:pt x="8287" y="40456"/>
                      <a:pt x="7573" y="41480"/>
                      <a:pt x="6442" y="42432"/>
                    </a:cubicBezTo>
                    <a:cubicBezTo>
                      <a:pt x="4906" y="41730"/>
                      <a:pt x="3560" y="40658"/>
                      <a:pt x="2513" y="39336"/>
                    </a:cubicBezTo>
                    <a:cubicBezTo>
                      <a:pt x="3203" y="37979"/>
                      <a:pt x="4025" y="37039"/>
                      <a:pt x="4989" y="36527"/>
                    </a:cubicBezTo>
                    <a:close/>
                    <a:moveTo>
                      <a:pt x="29129" y="1"/>
                    </a:moveTo>
                    <a:cubicBezTo>
                      <a:pt x="28545" y="1"/>
                      <a:pt x="27773" y="459"/>
                      <a:pt x="27266" y="1094"/>
                    </a:cubicBezTo>
                    <a:lnTo>
                      <a:pt x="22075" y="7690"/>
                    </a:lnTo>
                    <a:cubicBezTo>
                      <a:pt x="21467" y="8464"/>
                      <a:pt x="16872" y="13512"/>
                      <a:pt x="20884" y="17596"/>
                    </a:cubicBezTo>
                    <a:lnTo>
                      <a:pt x="6811" y="35455"/>
                    </a:lnTo>
                    <a:lnTo>
                      <a:pt x="5073" y="34098"/>
                    </a:lnTo>
                    <a:cubicBezTo>
                      <a:pt x="4997" y="34038"/>
                      <a:pt x="4905" y="34010"/>
                      <a:pt x="4798" y="34010"/>
                    </a:cubicBezTo>
                    <a:cubicBezTo>
                      <a:pt x="3483" y="34010"/>
                      <a:pt x="1" y="38262"/>
                      <a:pt x="298" y="39396"/>
                    </a:cubicBezTo>
                    <a:cubicBezTo>
                      <a:pt x="631" y="40634"/>
                      <a:pt x="5620" y="44575"/>
                      <a:pt x="6894" y="44599"/>
                    </a:cubicBezTo>
                    <a:cubicBezTo>
                      <a:pt x="6897" y="44599"/>
                      <a:pt x="6900" y="44599"/>
                      <a:pt x="6903" y="44599"/>
                    </a:cubicBezTo>
                    <a:cubicBezTo>
                      <a:pt x="8186" y="44599"/>
                      <a:pt x="11940" y="39501"/>
                      <a:pt x="10942" y="38717"/>
                    </a:cubicBezTo>
                    <a:lnTo>
                      <a:pt x="9192" y="37360"/>
                    </a:lnTo>
                    <a:lnTo>
                      <a:pt x="23277" y="19501"/>
                    </a:lnTo>
                    <a:cubicBezTo>
                      <a:pt x="24025" y="19766"/>
                      <a:pt x="24755" y="19880"/>
                      <a:pt x="25456" y="19880"/>
                    </a:cubicBezTo>
                    <a:cubicBezTo>
                      <a:pt x="29188" y="19880"/>
                      <a:pt x="32112" y="16664"/>
                      <a:pt x="32624" y="16012"/>
                    </a:cubicBezTo>
                    <a:lnTo>
                      <a:pt x="37827" y="9416"/>
                    </a:lnTo>
                    <a:cubicBezTo>
                      <a:pt x="38434" y="8642"/>
                      <a:pt x="38708" y="7535"/>
                      <a:pt x="38303" y="7023"/>
                    </a:cubicBezTo>
                    <a:cubicBezTo>
                      <a:pt x="38168" y="6851"/>
                      <a:pt x="37975" y="6771"/>
                      <a:pt x="37755" y="6771"/>
                    </a:cubicBezTo>
                    <a:cubicBezTo>
                      <a:pt x="37336" y="6771"/>
                      <a:pt x="36820" y="7063"/>
                      <a:pt x="36422" y="7571"/>
                    </a:cubicBezTo>
                    <a:lnTo>
                      <a:pt x="30861" y="14619"/>
                    </a:lnTo>
                    <a:cubicBezTo>
                      <a:pt x="30362" y="15243"/>
                      <a:pt x="29777" y="15643"/>
                      <a:pt x="29401" y="15643"/>
                    </a:cubicBezTo>
                    <a:cubicBezTo>
                      <a:pt x="29311" y="15643"/>
                      <a:pt x="29233" y="15620"/>
                      <a:pt x="29171" y="15572"/>
                    </a:cubicBezTo>
                    <a:cubicBezTo>
                      <a:pt x="28849" y="15310"/>
                      <a:pt x="29087" y="14476"/>
                      <a:pt x="29695" y="13702"/>
                    </a:cubicBezTo>
                    <a:lnTo>
                      <a:pt x="35338" y="6559"/>
                    </a:lnTo>
                    <a:cubicBezTo>
                      <a:pt x="35945" y="5785"/>
                      <a:pt x="36041" y="4844"/>
                      <a:pt x="35553" y="4451"/>
                    </a:cubicBezTo>
                    <a:cubicBezTo>
                      <a:pt x="35413" y="4342"/>
                      <a:pt x="35241" y="4291"/>
                      <a:pt x="35053" y="4291"/>
                    </a:cubicBezTo>
                    <a:cubicBezTo>
                      <a:pt x="34582" y="4291"/>
                      <a:pt x="34006" y="4613"/>
                      <a:pt x="33564" y="5166"/>
                    </a:cubicBezTo>
                    <a:lnTo>
                      <a:pt x="27933" y="12309"/>
                    </a:lnTo>
                    <a:cubicBezTo>
                      <a:pt x="27433" y="12934"/>
                      <a:pt x="26849" y="13333"/>
                      <a:pt x="26472" y="13333"/>
                    </a:cubicBezTo>
                    <a:cubicBezTo>
                      <a:pt x="26382" y="13333"/>
                      <a:pt x="26304" y="13310"/>
                      <a:pt x="26242" y="13262"/>
                    </a:cubicBezTo>
                    <a:cubicBezTo>
                      <a:pt x="25920" y="13000"/>
                      <a:pt x="26158" y="12166"/>
                      <a:pt x="26766" y="11393"/>
                    </a:cubicBezTo>
                    <a:lnTo>
                      <a:pt x="32397" y="4237"/>
                    </a:lnTo>
                    <a:cubicBezTo>
                      <a:pt x="33016" y="3463"/>
                      <a:pt x="33112" y="2522"/>
                      <a:pt x="32624" y="2141"/>
                    </a:cubicBezTo>
                    <a:cubicBezTo>
                      <a:pt x="32483" y="2031"/>
                      <a:pt x="32308" y="1979"/>
                      <a:pt x="32116" y="1979"/>
                    </a:cubicBezTo>
                    <a:cubicBezTo>
                      <a:pt x="31643" y="1979"/>
                      <a:pt x="31067" y="2297"/>
                      <a:pt x="30635" y="2856"/>
                    </a:cubicBezTo>
                    <a:lnTo>
                      <a:pt x="25004" y="10000"/>
                    </a:lnTo>
                    <a:cubicBezTo>
                      <a:pt x="24506" y="10621"/>
                      <a:pt x="23924" y="11013"/>
                      <a:pt x="23548" y="11013"/>
                    </a:cubicBezTo>
                    <a:cubicBezTo>
                      <a:pt x="23456" y="11013"/>
                      <a:pt x="23376" y="10989"/>
                      <a:pt x="23313" y="10940"/>
                    </a:cubicBezTo>
                    <a:cubicBezTo>
                      <a:pt x="22991" y="10690"/>
                      <a:pt x="23230" y="9857"/>
                      <a:pt x="23837" y="9083"/>
                    </a:cubicBezTo>
                    <a:lnTo>
                      <a:pt x="29397" y="2034"/>
                    </a:lnTo>
                    <a:cubicBezTo>
                      <a:pt x="30016" y="1260"/>
                      <a:pt x="30076" y="332"/>
                      <a:pt x="29480" y="70"/>
                    </a:cubicBezTo>
                    <a:cubicBezTo>
                      <a:pt x="29375" y="23"/>
                      <a:pt x="29256" y="1"/>
                      <a:pt x="29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3"/>
              <p:cNvSpPr/>
              <p:nvPr/>
            </p:nvSpPr>
            <p:spPr>
              <a:xfrm>
                <a:off x="6424325" y="2765900"/>
                <a:ext cx="128875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5186" extrusionOk="0">
                    <a:moveTo>
                      <a:pt x="1638" y="0"/>
                    </a:moveTo>
                    <a:cubicBezTo>
                      <a:pt x="1" y="0"/>
                      <a:pt x="81" y="3175"/>
                      <a:pt x="2809" y="4896"/>
                    </a:cubicBezTo>
                    <a:cubicBezTo>
                      <a:pt x="2809" y="4896"/>
                      <a:pt x="3155" y="5186"/>
                      <a:pt x="3629" y="5186"/>
                    </a:cubicBezTo>
                    <a:cubicBezTo>
                      <a:pt x="3847" y="5186"/>
                      <a:pt x="4093" y="5124"/>
                      <a:pt x="4345" y="4943"/>
                    </a:cubicBezTo>
                    <a:cubicBezTo>
                      <a:pt x="5155" y="4360"/>
                      <a:pt x="3810" y="383"/>
                      <a:pt x="1905" y="26"/>
                    </a:cubicBezTo>
                    <a:cubicBezTo>
                      <a:pt x="1811" y="9"/>
                      <a:pt x="1722" y="0"/>
                      <a:pt x="1638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44" name="Google Shape;3844;p43"/>
          <p:cNvGrpSpPr/>
          <p:nvPr/>
        </p:nvGrpSpPr>
        <p:grpSpPr>
          <a:xfrm>
            <a:off x="8428900" y="-167425"/>
            <a:ext cx="1069500" cy="982775"/>
            <a:chOff x="2371425" y="1495175"/>
            <a:chExt cx="1069500" cy="982775"/>
          </a:xfrm>
        </p:grpSpPr>
        <p:sp>
          <p:nvSpPr>
            <p:cNvPr id="3845" name="Google Shape;3845;p43"/>
            <p:cNvSpPr/>
            <p:nvPr/>
          </p:nvSpPr>
          <p:spPr>
            <a:xfrm>
              <a:off x="2371425" y="1495200"/>
              <a:ext cx="1033775" cy="982700"/>
            </a:xfrm>
            <a:custGeom>
              <a:avLst/>
              <a:gdLst/>
              <a:ahLst/>
              <a:cxnLst/>
              <a:rect l="l" t="t" r="r" b="b"/>
              <a:pathLst>
                <a:path w="41351" h="39308" extrusionOk="0">
                  <a:moveTo>
                    <a:pt x="30111" y="824"/>
                  </a:moveTo>
                  <a:cubicBezTo>
                    <a:pt x="30361" y="824"/>
                    <a:pt x="30611" y="836"/>
                    <a:pt x="30849" y="884"/>
                  </a:cubicBezTo>
                  <a:cubicBezTo>
                    <a:pt x="31837" y="1062"/>
                    <a:pt x="32778" y="1443"/>
                    <a:pt x="33623" y="2003"/>
                  </a:cubicBezTo>
                  <a:cubicBezTo>
                    <a:pt x="33139" y="2811"/>
                    <a:pt x="33804" y="3645"/>
                    <a:pt x="34554" y="3645"/>
                  </a:cubicBezTo>
                  <a:cubicBezTo>
                    <a:pt x="34799" y="3645"/>
                    <a:pt x="35053" y="3556"/>
                    <a:pt x="35278" y="3348"/>
                  </a:cubicBezTo>
                  <a:cubicBezTo>
                    <a:pt x="36005" y="4063"/>
                    <a:pt x="36564" y="4908"/>
                    <a:pt x="36957" y="5837"/>
                  </a:cubicBezTo>
                  <a:cubicBezTo>
                    <a:pt x="37362" y="6908"/>
                    <a:pt x="37326" y="7849"/>
                    <a:pt x="36850" y="8492"/>
                  </a:cubicBezTo>
                  <a:cubicBezTo>
                    <a:pt x="36719" y="8277"/>
                    <a:pt x="36564" y="8075"/>
                    <a:pt x="36421" y="7873"/>
                  </a:cubicBezTo>
                  <a:lnTo>
                    <a:pt x="36338" y="7777"/>
                  </a:lnTo>
                  <a:cubicBezTo>
                    <a:pt x="36243" y="7646"/>
                    <a:pt x="36136" y="7504"/>
                    <a:pt x="36028" y="7373"/>
                  </a:cubicBezTo>
                  <a:lnTo>
                    <a:pt x="35945" y="7277"/>
                  </a:lnTo>
                  <a:cubicBezTo>
                    <a:pt x="35814" y="7111"/>
                    <a:pt x="35683" y="6956"/>
                    <a:pt x="35552" y="6801"/>
                  </a:cubicBezTo>
                  <a:cubicBezTo>
                    <a:pt x="35540" y="6777"/>
                    <a:pt x="35528" y="6777"/>
                    <a:pt x="35516" y="6753"/>
                  </a:cubicBezTo>
                  <a:cubicBezTo>
                    <a:pt x="35385" y="6611"/>
                    <a:pt x="35266" y="6480"/>
                    <a:pt x="35135" y="6337"/>
                  </a:cubicBezTo>
                  <a:lnTo>
                    <a:pt x="35028" y="6218"/>
                  </a:lnTo>
                  <a:cubicBezTo>
                    <a:pt x="34909" y="6099"/>
                    <a:pt x="34790" y="5968"/>
                    <a:pt x="34671" y="5849"/>
                  </a:cubicBezTo>
                  <a:lnTo>
                    <a:pt x="34588" y="5765"/>
                  </a:lnTo>
                  <a:cubicBezTo>
                    <a:pt x="34445" y="5622"/>
                    <a:pt x="34290" y="5480"/>
                    <a:pt x="34147" y="5337"/>
                  </a:cubicBezTo>
                  <a:lnTo>
                    <a:pt x="34040" y="5241"/>
                  </a:lnTo>
                  <a:cubicBezTo>
                    <a:pt x="33921" y="5134"/>
                    <a:pt x="33802" y="5015"/>
                    <a:pt x="33671" y="4908"/>
                  </a:cubicBezTo>
                  <a:lnTo>
                    <a:pt x="33540" y="4801"/>
                  </a:lnTo>
                  <a:cubicBezTo>
                    <a:pt x="33385" y="4658"/>
                    <a:pt x="33219" y="4527"/>
                    <a:pt x="33064" y="4396"/>
                  </a:cubicBezTo>
                  <a:cubicBezTo>
                    <a:pt x="32897" y="4253"/>
                    <a:pt x="32730" y="4134"/>
                    <a:pt x="32564" y="4003"/>
                  </a:cubicBezTo>
                  <a:lnTo>
                    <a:pt x="32421" y="3896"/>
                  </a:lnTo>
                  <a:cubicBezTo>
                    <a:pt x="32290" y="3801"/>
                    <a:pt x="32159" y="3706"/>
                    <a:pt x="32016" y="3610"/>
                  </a:cubicBezTo>
                  <a:lnTo>
                    <a:pt x="31897" y="3527"/>
                  </a:lnTo>
                  <a:cubicBezTo>
                    <a:pt x="31730" y="3408"/>
                    <a:pt x="31564" y="3289"/>
                    <a:pt x="31385" y="3182"/>
                  </a:cubicBezTo>
                  <a:lnTo>
                    <a:pt x="31302" y="3122"/>
                  </a:lnTo>
                  <a:cubicBezTo>
                    <a:pt x="31147" y="3027"/>
                    <a:pt x="31004" y="2932"/>
                    <a:pt x="30849" y="2848"/>
                  </a:cubicBezTo>
                  <a:lnTo>
                    <a:pt x="30718" y="2765"/>
                  </a:lnTo>
                  <a:cubicBezTo>
                    <a:pt x="30552" y="2670"/>
                    <a:pt x="30397" y="2574"/>
                    <a:pt x="30230" y="2479"/>
                  </a:cubicBezTo>
                  <a:lnTo>
                    <a:pt x="30182" y="2455"/>
                  </a:lnTo>
                  <a:cubicBezTo>
                    <a:pt x="30004" y="2348"/>
                    <a:pt x="29813" y="2253"/>
                    <a:pt x="29635" y="2158"/>
                  </a:cubicBezTo>
                  <a:lnTo>
                    <a:pt x="29516" y="2098"/>
                  </a:lnTo>
                  <a:cubicBezTo>
                    <a:pt x="29373" y="2027"/>
                    <a:pt x="29218" y="1955"/>
                    <a:pt x="29063" y="1872"/>
                  </a:cubicBezTo>
                  <a:lnTo>
                    <a:pt x="28944" y="1824"/>
                  </a:lnTo>
                  <a:cubicBezTo>
                    <a:pt x="28754" y="1729"/>
                    <a:pt x="28563" y="1646"/>
                    <a:pt x="28373" y="1562"/>
                  </a:cubicBezTo>
                  <a:lnTo>
                    <a:pt x="28266" y="1515"/>
                  </a:lnTo>
                  <a:cubicBezTo>
                    <a:pt x="28682" y="1062"/>
                    <a:pt x="29325" y="824"/>
                    <a:pt x="30111" y="824"/>
                  </a:cubicBezTo>
                  <a:close/>
                  <a:moveTo>
                    <a:pt x="8349" y="3096"/>
                  </a:moveTo>
                  <a:cubicBezTo>
                    <a:pt x="8767" y="3096"/>
                    <a:pt x="9171" y="3236"/>
                    <a:pt x="9513" y="3479"/>
                  </a:cubicBezTo>
                  <a:lnTo>
                    <a:pt x="9418" y="3539"/>
                  </a:lnTo>
                  <a:cubicBezTo>
                    <a:pt x="9239" y="3670"/>
                    <a:pt x="9073" y="3789"/>
                    <a:pt x="8906" y="3908"/>
                  </a:cubicBezTo>
                  <a:lnTo>
                    <a:pt x="8811" y="3991"/>
                  </a:lnTo>
                  <a:cubicBezTo>
                    <a:pt x="8668" y="4087"/>
                    <a:pt x="8537" y="4194"/>
                    <a:pt x="8406" y="4301"/>
                  </a:cubicBezTo>
                  <a:lnTo>
                    <a:pt x="8311" y="4384"/>
                  </a:lnTo>
                  <a:cubicBezTo>
                    <a:pt x="8144" y="4515"/>
                    <a:pt x="7989" y="4646"/>
                    <a:pt x="7823" y="4789"/>
                  </a:cubicBezTo>
                  <a:lnTo>
                    <a:pt x="7787" y="4813"/>
                  </a:lnTo>
                  <a:cubicBezTo>
                    <a:pt x="7644" y="4944"/>
                    <a:pt x="7501" y="5063"/>
                    <a:pt x="7370" y="5194"/>
                  </a:cubicBezTo>
                  <a:lnTo>
                    <a:pt x="7251" y="5301"/>
                  </a:lnTo>
                  <a:cubicBezTo>
                    <a:pt x="7120" y="5420"/>
                    <a:pt x="7001" y="5539"/>
                    <a:pt x="6870" y="5670"/>
                  </a:cubicBezTo>
                  <a:cubicBezTo>
                    <a:pt x="6846" y="5694"/>
                    <a:pt x="6822" y="5718"/>
                    <a:pt x="6799" y="5741"/>
                  </a:cubicBezTo>
                  <a:cubicBezTo>
                    <a:pt x="6656" y="5884"/>
                    <a:pt x="6501" y="6039"/>
                    <a:pt x="6370" y="6182"/>
                  </a:cubicBezTo>
                  <a:cubicBezTo>
                    <a:pt x="6334" y="6218"/>
                    <a:pt x="6299" y="6265"/>
                    <a:pt x="6275" y="6289"/>
                  </a:cubicBezTo>
                  <a:cubicBezTo>
                    <a:pt x="6156" y="6408"/>
                    <a:pt x="6048" y="6539"/>
                    <a:pt x="5941" y="6658"/>
                  </a:cubicBezTo>
                  <a:lnTo>
                    <a:pt x="5822" y="6789"/>
                  </a:lnTo>
                  <a:cubicBezTo>
                    <a:pt x="5691" y="6944"/>
                    <a:pt x="5548" y="7111"/>
                    <a:pt x="5417" y="7265"/>
                  </a:cubicBezTo>
                  <a:cubicBezTo>
                    <a:pt x="5286" y="7432"/>
                    <a:pt x="5167" y="7599"/>
                    <a:pt x="5036" y="7766"/>
                  </a:cubicBezTo>
                  <a:lnTo>
                    <a:pt x="4929" y="7908"/>
                  </a:lnTo>
                  <a:cubicBezTo>
                    <a:pt x="4834" y="8039"/>
                    <a:pt x="4739" y="8170"/>
                    <a:pt x="4644" y="8301"/>
                  </a:cubicBezTo>
                  <a:cubicBezTo>
                    <a:pt x="4608" y="8337"/>
                    <a:pt x="4584" y="8373"/>
                    <a:pt x="4560" y="8420"/>
                  </a:cubicBezTo>
                  <a:cubicBezTo>
                    <a:pt x="4441" y="8587"/>
                    <a:pt x="4322" y="8754"/>
                    <a:pt x="4215" y="8932"/>
                  </a:cubicBezTo>
                  <a:lnTo>
                    <a:pt x="4155" y="9016"/>
                  </a:lnTo>
                  <a:cubicBezTo>
                    <a:pt x="4060" y="9170"/>
                    <a:pt x="3965" y="9313"/>
                    <a:pt x="3870" y="9468"/>
                  </a:cubicBezTo>
                  <a:lnTo>
                    <a:pt x="3786" y="9611"/>
                  </a:lnTo>
                  <a:cubicBezTo>
                    <a:pt x="3691" y="9766"/>
                    <a:pt x="3596" y="9932"/>
                    <a:pt x="3512" y="10099"/>
                  </a:cubicBezTo>
                  <a:cubicBezTo>
                    <a:pt x="3501" y="10111"/>
                    <a:pt x="3489" y="10123"/>
                    <a:pt x="3489" y="10135"/>
                  </a:cubicBezTo>
                  <a:cubicBezTo>
                    <a:pt x="3381" y="10325"/>
                    <a:pt x="3286" y="10504"/>
                    <a:pt x="3191" y="10683"/>
                  </a:cubicBezTo>
                  <a:lnTo>
                    <a:pt x="3131" y="10802"/>
                  </a:lnTo>
                  <a:cubicBezTo>
                    <a:pt x="3048" y="10944"/>
                    <a:pt x="2977" y="11111"/>
                    <a:pt x="2905" y="11266"/>
                  </a:cubicBezTo>
                  <a:lnTo>
                    <a:pt x="2846" y="11373"/>
                  </a:lnTo>
                  <a:cubicBezTo>
                    <a:pt x="2739" y="11599"/>
                    <a:pt x="2643" y="11826"/>
                    <a:pt x="2548" y="12064"/>
                  </a:cubicBezTo>
                  <a:cubicBezTo>
                    <a:pt x="1441" y="11064"/>
                    <a:pt x="1679" y="8825"/>
                    <a:pt x="3024" y="6706"/>
                  </a:cubicBezTo>
                  <a:cubicBezTo>
                    <a:pt x="3217" y="6824"/>
                    <a:pt x="3412" y="6875"/>
                    <a:pt x="3596" y="6875"/>
                  </a:cubicBezTo>
                  <a:cubicBezTo>
                    <a:pt x="4439" y="6875"/>
                    <a:pt x="5075" y="5803"/>
                    <a:pt x="4382" y="5051"/>
                  </a:cubicBezTo>
                  <a:cubicBezTo>
                    <a:pt x="5644" y="3813"/>
                    <a:pt x="7084" y="3098"/>
                    <a:pt x="8251" y="3098"/>
                  </a:cubicBezTo>
                  <a:cubicBezTo>
                    <a:pt x="8284" y="3097"/>
                    <a:pt x="8316" y="3096"/>
                    <a:pt x="8349" y="3096"/>
                  </a:cubicBezTo>
                  <a:close/>
                  <a:moveTo>
                    <a:pt x="20689" y="8200"/>
                  </a:moveTo>
                  <a:cubicBezTo>
                    <a:pt x="21547" y="8200"/>
                    <a:pt x="22408" y="8297"/>
                    <a:pt x="23253" y="8492"/>
                  </a:cubicBezTo>
                  <a:lnTo>
                    <a:pt x="23408" y="8528"/>
                  </a:lnTo>
                  <a:cubicBezTo>
                    <a:pt x="23551" y="8563"/>
                    <a:pt x="23682" y="8599"/>
                    <a:pt x="23825" y="8635"/>
                  </a:cubicBezTo>
                  <a:lnTo>
                    <a:pt x="23932" y="8670"/>
                  </a:lnTo>
                  <a:cubicBezTo>
                    <a:pt x="24063" y="8706"/>
                    <a:pt x="24182" y="8742"/>
                    <a:pt x="24313" y="8789"/>
                  </a:cubicBezTo>
                  <a:lnTo>
                    <a:pt x="24444" y="8837"/>
                  </a:lnTo>
                  <a:cubicBezTo>
                    <a:pt x="24598" y="8885"/>
                    <a:pt x="24741" y="8944"/>
                    <a:pt x="24884" y="8992"/>
                  </a:cubicBezTo>
                  <a:lnTo>
                    <a:pt x="25003" y="9039"/>
                  </a:lnTo>
                  <a:cubicBezTo>
                    <a:pt x="25122" y="9099"/>
                    <a:pt x="25253" y="9147"/>
                    <a:pt x="25384" y="9206"/>
                  </a:cubicBezTo>
                  <a:lnTo>
                    <a:pt x="25456" y="9242"/>
                  </a:lnTo>
                  <a:cubicBezTo>
                    <a:pt x="25610" y="9313"/>
                    <a:pt x="25753" y="9385"/>
                    <a:pt x="25896" y="9456"/>
                  </a:cubicBezTo>
                  <a:lnTo>
                    <a:pt x="26003" y="9516"/>
                  </a:lnTo>
                  <a:cubicBezTo>
                    <a:pt x="26146" y="9587"/>
                    <a:pt x="26289" y="9671"/>
                    <a:pt x="26432" y="9754"/>
                  </a:cubicBezTo>
                  <a:lnTo>
                    <a:pt x="26503" y="9790"/>
                  </a:lnTo>
                  <a:cubicBezTo>
                    <a:pt x="26634" y="9873"/>
                    <a:pt x="26765" y="9944"/>
                    <a:pt x="26896" y="10028"/>
                  </a:cubicBezTo>
                  <a:lnTo>
                    <a:pt x="26968" y="10087"/>
                  </a:lnTo>
                  <a:cubicBezTo>
                    <a:pt x="27111" y="10171"/>
                    <a:pt x="27254" y="10278"/>
                    <a:pt x="27384" y="10373"/>
                  </a:cubicBezTo>
                  <a:lnTo>
                    <a:pt x="27480" y="10433"/>
                  </a:lnTo>
                  <a:cubicBezTo>
                    <a:pt x="27611" y="10540"/>
                    <a:pt x="27754" y="10647"/>
                    <a:pt x="27896" y="10754"/>
                  </a:cubicBezTo>
                  <a:cubicBezTo>
                    <a:pt x="28027" y="10873"/>
                    <a:pt x="28158" y="10980"/>
                    <a:pt x="28289" y="11099"/>
                  </a:cubicBezTo>
                  <a:lnTo>
                    <a:pt x="28373" y="11171"/>
                  </a:lnTo>
                  <a:cubicBezTo>
                    <a:pt x="28504" y="11290"/>
                    <a:pt x="28623" y="11397"/>
                    <a:pt x="28742" y="11516"/>
                  </a:cubicBezTo>
                  <a:lnTo>
                    <a:pt x="28813" y="11587"/>
                  </a:lnTo>
                  <a:cubicBezTo>
                    <a:pt x="28920" y="11695"/>
                    <a:pt x="29028" y="11802"/>
                    <a:pt x="29123" y="11921"/>
                  </a:cubicBezTo>
                  <a:lnTo>
                    <a:pt x="29182" y="11980"/>
                  </a:lnTo>
                  <a:cubicBezTo>
                    <a:pt x="29289" y="12099"/>
                    <a:pt x="29397" y="12218"/>
                    <a:pt x="29504" y="12349"/>
                  </a:cubicBezTo>
                  <a:lnTo>
                    <a:pt x="29575" y="12445"/>
                  </a:lnTo>
                  <a:cubicBezTo>
                    <a:pt x="29682" y="12564"/>
                    <a:pt x="29778" y="12695"/>
                    <a:pt x="29873" y="12826"/>
                  </a:cubicBezTo>
                  <a:lnTo>
                    <a:pt x="29921" y="12897"/>
                  </a:lnTo>
                  <a:cubicBezTo>
                    <a:pt x="30004" y="13004"/>
                    <a:pt x="30087" y="13123"/>
                    <a:pt x="30171" y="13242"/>
                  </a:cubicBezTo>
                  <a:lnTo>
                    <a:pt x="30242" y="13350"/>
                  </a:lnTo>
                  <a:cubicBezTo>
                    <a:pt x="30325" y="13469"/>
                    <a:pt x="30409" y="13600"/>
                    <a:pt x="30480" y="13731"/>
                  </a:cubicBezTo>
                  <a:cubicBezTo>
                    <a:pt x="30504" y="13766"/>
                    <a:pt x="30528" y="13814"/>
                    <a:pt x="30552" y="13850"/>
                  </a:cubicBezTo>
                  <a:cubicBezTo>
                    <a:pt x="30623" y="13969"/>
                    <a:pt x="30694" y="14088"/>
                    <a:pt x="30754" y="14207"/>
                  </a:cubicBezTo>
                  <a:cubicBezTo>
                    <a:pt x="30766" y="14243"/>
                    <a:pt x="30790" y="14266"/>
                    <a:pt x="30802" y="14302"/>
                  </a:cubicBezTo>
                  <a:cubicBezTo>
                    <a:pt x="30873" y="14433"/>
                    <a:pt x="30933" y="14564"/>
                    <a:pt x="31004" y="14683"/>
                  </a:cubicBezTo>
                  <a:lnTo>
                    <a:pt x="31064" y="14826"/>
                  </a:lnTo>
                  <a:cubicBezTo>
                    <a:pt x="31671" y="16148"/>
                    <a:pt x="32028" y="17564"/>
                    <a:pt x="32111" y="19017"/>
                  </a:cubicBezTo>
                  <a:cubicBezTo>
                    <a:pt x="32123" y="19374"/>
                    <a:pt x="32135" y="19743"/>
                    <a:pt x="32123" y="20112"/>
                  </a:cubicBezTo>
                  <a:cubicBezTo>
                    <a:pt x="32099" y="20660"/>
                    <a:pt x="32040" y="21220"/>
                    <a:pt x="31945" y="21755"/>
                  </a:cubicBezTo>
                  <a:cubicBezTo>
                    <a:pt x="31921" y="21922"/>
                    <a:pt x="31885" y="22077"/>
                    <a:pt x="31849" y="22232"/>
                  </a:cubicBezTo>
                  <a:cubicBezTo>
                    <a:pt x="31837" y="22279"/>
                    <a:pt x="31826" y="22339"/>
                    <a:pt x="31814" y="22386"/>
                  </a:cubicBezTo>
                  <a:cubicBezTo>
                    <a:pt x="31778" y="22529"/>
                    <a:pt x="31742" y="22660"/>
                    <a:pt x="31695" y="22803"/>
                  </a:cubicBezTo>
                  <a:cubicBezTo>
                    <a:pt x="31695" y="22839"/>
                    <a:pt x="31683" y="22875"/>
                    <a:pt x="31671" y="22910"/>
                  </a:cubicBezTo>
                  <a:cubicBezTo>
                    <a:pt x="31635" y="23041"/>
                    <a:pt x="31587" y="23160"/>
                    <a:pt x="31552" y="23291"/>
                  </a:cubicBezTo>
                  <a:cubicBezTo>
                    <a:pt x="31528" y="23339"/>
                    <a:pt x="31516" y="23386"/>
                    <a:pt x="31504" y="23422"/>
                  </a:cubicBezTo>
                  <a:cubicBezTo>
                    <a:pt x="31445" y="23577"/>
                    <a:pt x="31397" y="23720"/>
                    <a:pt x="31337" y="23851"/>
                  </a:cubicBezTo>
                  <a:cubicBezTo>
                    <a:pt x="31325" y="23898"/>
                    <a:pt x="31314" y="23934"/>
                    <a:pt x="31290" y="23970"/>
                  </a:cubicBezTo>
                  <a:cubicBezTo>
                    <a:pt x="31242" y="24101"/>
                    <a:pt x="31183" y="24232"/>
                    <a:pt x="31123" y="24363"/>
                  </a:cubicBezTo>
                  <a:cubicBezTo>
                    <a:pt x="31111" y="24387"/>
                    <a:pt x="31099" y="24410"/>
                    <a:pt x="31087" y="24434"/>
                  </a:cubicBezTo>
                  <a:cubicBezTo>
                    <a:pt x="31028" y="24589"/>
                    <a:pt x="30956" y="24732"/>
                    <a:pt x="30885" y="24875"/>
                  </a:cubicBezTo>
                  <a:lnTo>
                    <a:pt x="30825" y="24982"/>
                  </a:lnTo>
                  <a:cubicBezTo>
                    <a:pt x="30742" y="25137"/>
                    <a:pt x="30671" y="25268"/>
                    <a:pt x="30587" y="25411"/>
                  </a:cubicBezTo>
                  <a:cubicBezTo>
                    <a:pt x="30575" y="25434"/>
                    <a:pt x="30563" y="25458"/>
                    <a:pt x="30540" y="25482"/>
                  </a:cubicBezTo>
                  <a:cubicBezTo>
                    <a:pt x="30468" y="25613"/>
                    <a:pt x="30385" y="25744"/>
                    <a:pt x="30302" y="25875"/>
                  </a:cubicBezTo>
                  <a:lnTo>
                    <a:pt x="30254" y="25946"/>
                  </a:lnTo>
                  <a:cubicBezTo>
                    <a:pt x="30159" y="26089"/>
                    <a:pt x="30063" y="26232"/>
                    <a:pt x="29968" y="26363"/>
                  </a:cubicBezTo>
                  <a:lnTo>
                    <a:pt x="29897" y="26458"/>
                  </a:lnTo>
                  <a:cubicBezTo>
                    <a:pt x="29801" y="26589"/>
                    <a:pt x="29694" y="26732"/>
                    <a:pt x="29575" y="26875"/>
                  </a:cubicBezTo>
                  <a:cubicBezTo>
                    <a:pt x="29468" y="27006"/>
                    <a:pt x="29349" y="27137"/>
                    <a:pt x="29242" y="27268"/>
                  </a:cubicBezTo>
                  <a:lnTo>
                    <a:pt x="29159" y="27351"/>
                  </a:lnTo>
                  <a:cubicBezTo>
                    <a:pt x="29051" y="27482"/>
                    <a:pt x="28932" y="27601"/>
                    <a:pt x="28813" y="27720"/>
                  </a:cubicBezTo>
                  <a:lnTo>
                    <a:pt x="28754" y="27792"/>
                  </a:lnTo>
                  <a:cubicBezTo>
                    <a:pt x="28635" y="27899"/>
                    <a:pt x="28527" y="27994"/>
                    <a:pt x="28420" y="28101"/>
                  </a:cubicBezTo>
                  <a:lnTo>
                    <a:pt x="28361" y="28161"/>
                  </a:lnTo>
                  <a:cubicBezTo>
                    <a:pt x="28242" y="28268"/>
                    <a:pt x="28111" y="28375"/>
                    <a:pt x="27992" y="28470"/>
                  </a:cubicBezTo>
                  <a:lnTo>
                    <a:pt x="27896" y="28554"/>
                  </a:lnTo>
                  <a:cubicBezTo>
                    <a:pt x="27765" y="28661"/>
                    <a:pt x="27635" y="28756"/>
                    <a:pt x="27515" y="28851"/>
                  </a:cubicBezTo>
                  <a:lnTo>
                    <a:pt x="27444" y="28899"/>
                  </a:lnTo>
                  <a:cubicBezTo>
                    <a:pt x="27325" y="28982"/>
                    <a:pt x="27218" y="29066"/>
                    <a:pt x="27099" y="29149"/>
                  </a:cubicBezTo>
                  <a:lnTo>
                    <a:pt x="26992" y="29221"/>
                  </a:lnTo>
                  <a:cubicBezTo>
                    <a:pt x="26861" y="29304"/>
                    <a:pt x="26730" y="29387"/>
                    <a:pt x="26611" y="29459"/>
                  </a:cubicBezTo>
                  <a:lnTo>
                    <a:pt x="26480" y="29530"/>
                  </a:lnTo>
                  <a:cubicBezTo>
                    <a:pt x="26372" y="29602"/>
                    <a:pt x="26253" y="29673"/>
                    <a:pt x="26134" y="29733"/>
                  </a:cubicBezTo>
                  <a:lnTo>
                    <a:pt x="26039" y="29780"/>
                  </a:lnTo>
                  <a:cubicBezTo>
                    <a:pt x="25908" y="29852"/>
                    <a:pt x="25777" y="29911"/>
                    <a:pt x="25646" y="29983"/>
                  </a:cubicBezTo>
                  <a:lnTo>
                    <a:pt x="25503" y="30042"/>
                  </a:lnTo>
                  <a:cubicBezTo>
                    <a:pt x="25027" y="30268"/>
                    <a:pt x="24527" y="30459"/>
                    <a:pt x="24015" y="30614"/>
                  </a:cubicBezTo>
                  <a:cubicBezTo>
                    <a:pt x="23491" y="30768"/>
                    <a:pt x="22955" y="30887"/>
                    <a:pt x="22408" y="30971"/>
                  </a:cubicBezTo>
                  <a:cubicBezTo>
                    <a:pt x="22050" y="31030"/>
                    <a:pt x="21681" y="31066"/>
                    <a:pt x="21312" y="31090"/>
                  </a:cubicBezTo>
                  <a:cubicBezTo>
                    <a:pt x="21103" y="31104"/>
                    <a:pt x="20890" y="31110"/>
                    <a:pt x="20675" y="31110"/>
                  </a:cubicBezTo>
                  <a:cubicBezTo>
                    <a:pt x="20523" y="31110"/>
                    <a:pt x="20370" y="31107"/>
                    <a:pt x="20217" y="31102"/>
                  </a:cubicBezTo>
                  <a:cubicBezTo>
                    <a:pt x="19848" y="31090"/>
                    <a:pt x="19479" y="31054"/>
                    <a:pt x="19122" y="31006"/>
                  </a:cubicBezTo>
                  <a:cubicBezTo>
                    <a:pt x="18776" y="30959"/>
                    <a:pt x="18431" y="30887"/>
                    <a:pt x="18098" y="30816"/>
                  </a:cubicBezTo>
                  <a:cubicBezTo>
                    <a:pt x="18050" y="30804"/>
                    <a:pt x="18002" y="30792"/>
                    <a:pt x="17943" y="30780"/>
                  </a:cubicBezTo>
                  <a:cubicBezTo>
                    <a:pt x="17812" y="30745"/>
                    <a:pt x="17669" y="30709"/>
                    <a:pt x="17526" y="30673"/>
                  </a:cubicBezTo>
                  <a:lnTo>
                    <a:pt x="17419" y="30637"/>
                  </a:lnTo>
                  <a:cubicBezTo>
                    <a:pt x="17300" y="30602"/>
                    <a:pt x="17169" y="30554"/>
                    <a:pt x="17038" y="30518"/>
                  </a:cubicBezTo>
                  <a:lnTo>
                    <a:pt x="16907" y="30471"/>
                  </a:lnTo>
                  <a:cubicBezTo>
                    <a:pt x="16752" y="30423"/>
                    <a:pt x="16621" y="30364"/>
                    <a:pt x="16478" y="30316"/>
                  </a:cubicBezTo>
                  <a:lnTo>
                    <a:pt x="16359" y="30268"/>
                  </a:lnTo>
                  <a:cubicBezTo>
                    <a:pt x="16228" y="30209"/>
                    <a:pt x="16097" y="30149"/>
                    <a:pt x="15966" y="30102"/>
                  </a:cubicBezTo>
                  <a:lnTo>
                    <a:pt x="15895" y="30066"/>
                  </a:lnTo>
                  <a:cubicBezTo>
                    <a:pt x="15740" y="29994"/>
                    <a:pt x="15597" y="29923"/>
                    <a:pt x="15454" y="29852"/>
                  </a:cubicBezTo>
                  <a:lnTo>
                    <a:pt x="15347" y="29792"/>
                  </a:lnTo>
                  <a:cubicBezTo>
                    <a:pt x="15204" y="29721"/>
                    <a:pt x="15062" y="29637"/>
                    <a:pt x="14919" y="29554"/>
                  </a:cubicBezTo>
                  <a:lnTo>
                    <a:pt x="14847" y="29518"/>
                  </a:lnTo>
                  <a:cubicBezTo>
                    <a:pt x="14716" y="29435"/>
                    <a:pt x="14585" y="29352"/>
                    <a:pt x="14466" y="29268"/>
                  </a:cubicBezTo>
                  <a:lnTo>
                    <a:pt x="14383" y="29221"/>
                  </a:lnTo>
                  <a:cubicBezTo>
                    <a:pt x="14240" y="29125"/>
                    <a:pt x="14109" y="29030"/>
                    <a:pt x="13966" y="28935"/>
                  </a:cubicBezTo>
                  <a:lnTo>
                    <a:pt x="13883" y="28875"/>
                  </a:lnTo>
                  <a:cubicBezTo>
                    <a:pt x="13740" y="28768"/>
                    <a:pt x="13597" y="28661"/>
                    <a:pt x="13466" y="28542"/>
                  </a:cubicBezTo>
                  <a:cubicBezTo>
                    <a:pt x="13323" y="28435"/>
                    <a:pt x="13192" y="28328"/>
                    <a:pt x="13061" y="28209"/>
                  </a:cubicBezTo>
                  <a:lnTo>
                    <a:pt x="12978" y="28137"/>
                  </a:lnTo>
                  <a:cubicBezTo>
                    <a:pt x="12859" y="28018"/>
                    <a:pt x="12728" y="27899"/>
                    <a:pt x="12609" y="27792"/>
                  </a:cubicBezTo>
                  <a:lnTo>
                    <a:pt x="12549" y="27720"/>
                  </a:lnTo>
                  <a:cubicBezTo>
                    <a:pt x="12442" y="27613"/>
                    <a:pt x="12335" y="27494"/>
                    <a:pt x="12228" y="27387"/>
                  </a:cubicBezTo>
                  <a:lnTo>
                    <a:pt x="12180" y="27327"/>
                  </a:lnTo>
                  <a:cubicBezTo>
                    <a:pt x="12061" y="27208"/>
                    <a:pt x="11954" y="27089"/>
                    <a:pt x="11859" y="26958"/>
                  </a:cubicBezTo>
                  <a:lnTo>
                    <a:pt x="11775" y="26863"/>
                  </a:lnTo>
                  <a:cubicBezTo>
                    <a:pt x="11680" y="26732"/>
                    <a:pt x="11573" y="26613"/>
                    <a:pt x="11478" y="26482"/>
                  </a:cubicBezTo>
                  <a:lnTo>
                    <a:pt x="11430" y="26411"/>
                  </a:lnTo>
                  <a:cubicBezTo>
                    <a:pt x="11347" y="26304"/>
                    <a:pt x="11263" y="26184"/>
                    <a:pt x="11192" y="26065"/>
                  </a:cubicBezTo>
                  <a:cubicBezTo>
                    <a:pt x="11168" y="26030"/>
                    <a:pt x="11144" y="25994"/>
                    <a:pt x="11121" y="25958"/>
                  </a:cubicBezTo>
                  <a:cubicBezTo>
                    <a:pt x="11037" y="25839"/>
                    <a:pt x="10954" y="25708"/>
                    <a:pt x="10871" y="25577"/>
                  </a:cubicBezTo>
                  <a:lnTo>
                    <a:pt x="10799" y="25458"/>
                  </a:lnTo>
                  <a:cubicBezTo>
                    <a:pt x="10728" y="25339"/>
                    <a:pt x="10668" y="25220"/>
                    <a:pt x="10597" y="25101"/>
                  </a:cubicBezTo>
                  <a:lnTo>
                    <a:pt x="10549" y="25006"/>
                  </a:lnTo>
                  <a:cubicBezTo>
                    <a:pt x="10478" y="24875"/>
                    <a:pt x="10418" y="24744"/>
                    <a:pt x="10359" y="24625"/>
                  </a:cubicBezTo>
                  <a:cubicBezTo>
                    <a:pt x="10335" y="24577"/>
                    <a:pt x="10311" y="24529"/>
                    <a:pt x="10287" y="24482"/>
                  </a:cubicBezTo>
                  <a:cubicBezTo>
                    <a:pt x="9216" y="22160"/>
                    <a:pt x="8942" y="19553"/>
                    <a:pt x="9513" y="17076"/>
                  </a:cubicBezTo>
                  <a:lnTo>
                    <a:pt x="9549" y="16921"/>
                  </a:lnTo>
                  <a:cubicBezTo>
                    <a:pt x="9585" y="16779"/>
                    <a:pt x="9620" y="16648"/>
                    <a:pt x="9668" y="16505"/>
                  </a:cubicBezTo>
                  <a:lnTo>
                    <a:pt x="9692" y="16398"/>
                  </a:lnTo>
                  <a:cubicBezTo>
                    <a:pt x="9728" y="16267"/>
                    <a:pt x="9775" y="16136"/>
                    <a:pt x="9811" y="16017"/>
                  </a:cubicBezTo>
                  <a:lnTo>
                    <a:pt x="9858" y="15886"/>
                  </a:lnTo>
                  <a:cubicBezTo>
                    <a:pt x="9906" y="15731"/>
                    <a:pt x="9966" y="15588"/>
                    <a:pt x="10025" y="15445"/>
                  </a:cubicBezTo>
                  <a:cubicBezTo>
                    <a:pt x="10037" y="15409"/>
                    <a:pt x="10049" y="15374"/>
                    <a:pt x="10073" y="15326"/>
                  </a:cubicBezTo>
                  <a:cubicBezTo>
                    <a:pt x="10120" y="15207"/>
                    <a:pt x="10180" y="15076"/>
                    <a:pt x="10239" y="14945"/>
                  </a:cubicBezTo>
                  <a:lnTo>
                    <a:pt x="10263" y="14862"/>
                  </a:lnTo>
                  <a:cubicBezTo>
                    <a:pt x="10335" y="14719"/>
                    <a:pt x="10406" y="14576"/>
                    <a:pt x="10478" y="14433"/>
                  </a:cubicBezTo>
                  <a:lnTo>
                    <a:pt x="10537" y="14326"/>
                  </a:lnTo>
                  <a:cubicBezTo>
                    <a:pt x="10609" y="14171"/>
                    <a:pt x="10692" y="14028"/>
                    <a:pt x="10775" y="13897"/>
                  </a:cubicBezTo>
                  <a:lnTo>
                    <a:pt x="10811" y="13826"/>
                  </a:lnTo>
                  <a:cubicBezTo>
                    <a:pt x="10894" y="13695"/>
                    <a:pt x="10978" y="13564"/>
                    <a:pt x="11061" y="13433"/>
                  </a:cubicBezTo>
                  <a:lnTo>
                    <a:pt x="11109" y="13361"/>
                  </a:lnTo>
                  <a:cubicBezTo>
                    <a:pt x="11204" y="13219"/>
                    <a:pt x="11299" y="13076"/>
                    <a:pt x="11394" y="12945"/>
                  </a:cubicBezTo>
                  <a:cubicBezTo>
                    <a:pt x="11418" y="12909"/>
                    <a:pt x="11442" y="12885"/>
                    <a:pt x="11466" y="12849"/>
                  </a:cubicBezTo>
                  <a:cubicBezTo>
                    <a:pt x="11561" y="12719"/>
                    <a:pt x="11668" y="12576"/>
                    <a:pt x="11787" y="12433"/>
                  </a:cubicBezTo>
                  <a:cubicBezTo>
                    <a:pt x="11894" y="12302"/>
                    <a:pt x="12014" y="12171"/>
                    <a:pt x="12121" y="12040"/>
                  </a:cubicBezTo>
                  <a:cubicBezTo>
                    <a:pt x="12144" y="12004"/>
                    <a:pt x="12168" y="11980"/>
                    <a:pt x="12204" y="11957"/>
                  </a:cubicBezTo>
                  <a:cubicBezTo>
                    <a:pt x="12311" y="11826"/>
                    <a:pt x="12430" y="11706"/>
                    <a:pt x="12549" y="11587"/>
                  </a:cubicBezTo>
                  <a:lnTo>
                    <a:pt x="12609" y="11516"/>
                  </a:lnTo>
                  <a:cubicBezTo>
                    <a:pt x="12716" y="11409"/>
                    <a:pt x="12835" y="11302"/>
                    <a:pt x="12942" y="11206"/>
                  </a:cubicBezTo>
                  <a:lnTo>
                    <a:pt x="13002" y="11147"/>
                  </a:lnTo>
                  <a:cubicBezTo>
                    <a:pt x="13121" y="11040"/>
                    <a:pt x="13252" y="10933"/>
                    <a:pt x="13371" y="10825"/>
                  </a:cubicBezTo>
                  <a:lnTo>
                    <a:pt x="13466" y="10754"/>
                  </a:lnTo>
                  <a:cubicBezTo>
                    <a:pt x="13597" y="10647"/>
                    <a:pt x="13716" y="10552"/>
                    <a:pt x="13847" y="10456"/>
                  </a:cubicBezTo>
                  <a:cubicBezTo>
                    <a:pt x="13871" y="10433"/>
                    <a:pt x="13895" y="10421"/>
                    <a:pt x="13919" y="10409"/>
                  </a:cubicBezTo>
                  <a:cubicBezTo>
                    <a:pt x="14038" y="10325"/>
                    <a:pt x="14145" y="10242"/>
                    <a:pt x="14264" y="10159"/>
                  </a:cubicBezTo>
                  <a:lnTo>
                    <a:pt x="14371" y="10087"/>
                  </a:lnTo>
                  <a:cubicBezTo>
                    <a:pt x="14502" y="10004"/>
                    <a:pt x="14621" y="9921"/>
                    <a:pt x="14752" y="9849"/>
                  </a:cubicBezTo>
                  <a:lnTo>
                    <a:pt x="14883" y="9778"/>
                  </a:lnTo>
                  <a:cubicBezTo>
                    <a:pt x="14990" y="9706"/>
                    <a:pt x="15109" y="9635"/>
                    <a:pt x="15228" y="9575"/>
                  </a:cubicBezTo>
                  <a:lnTo>
                    <a:pt x="15323" y="9528"/>
                  </a:lnTo>
                  <a:cubicBezTo>
                    <a:pt x="15454" y="9456"/>
                    <a:pt x="15585" y="9385"/>
                    <a:pt x="15716" y="9325"/>
                  </a:cubicBezTo>
                  <a:lnTo>
                    <a:pt x="15859" y="9266"/>
                  </a:lnTo>
                  <a:cubicBezTo>
                    <a:pt x="17381" y="8560"/>
                    <a:pt x="19031" y="8200"/>
                    <a:pt x="20689" y="8200"/>
                  </a:cubicBezTo>
                  <a:close/>
                  <a:moveTo>
                    <a:pt x="38814" y="27256"/>
                  </a:moveTo>
                  <a:lnTo>
                    <a:pt x="38814" y="27256"/>
                  </a:lnTo>
                  <a:cubicBezTo>
                    <a:pt x="39922" y="28244"/>
                    <a:pt x="39684" y="30483"/>
                    <a:pt x="38326" y="32602"/>
                  </a:cubicBezTo>
                  <a:cubicBezTo>
                    <a:pt x="38138" y="32491"/>
                    <a:pt x="37948" y="32442"/>
                    <a:pt x="37768" y="32442"/>
                  </a:cubicBezTo>
                  <a:cubicBezTo>
                    <a:pt x="36922" y="32442"/>
                    <a:pt x="36284" y="33513"/>
                    <a:pt x="36981" y="34269"/>
                  </a:cubicBezTo>
                  <a:cubicBezTo>
                    <a:pt x="35720" y="35513"/>
                    <a:pt x="34275" y="36223"/>
                    <a:pt x="33116" y="36223"/>
                  </a:cubicBezTo>
                  <a:cubicBezTo>
                    <a:pt x="32633" y="36223"/>
                    <a:pt x="32199" y="36099"/>
                    <a:pt x="31849" y="35840"/>
                  </a:cubicBezTo>
                  <a:cubicBezTo>
                    <a:pt x="32052" y="35698"/>
                    <a:pt x="32254" y="35555"/>
                    <a:pt x="32457" y="35400"/>
                  </a:cubicBezTo>
                  <a:lnTo>
                    <a:pt x="32552" y="35328"/>
                  </a:lnTo>
                  <a:cubicBezTo>
                    <a:pt x="32695" y="35221"/>
                    <a:pt x="32826" y="35114"/>
                    <a:pt x="32957" y="35007"/>
                  </a:cubicBezTo>
                  <a:lnTo>
                    <a:pt x="33052" y="34936"/>
                  </a:lnTo>
                  <a:cubicBezTo>
                    <a:pt x="33219" y="34805"/>
                    <a:pt x="33373" y="34674"/>
                    <a:pt x="33540" y="34531"/>
                  </a:cubicBezTo>
                  <a:lnTo>
                    <a:pt x="33576" y="34495"/>
                  </a:lnTo>
                  <a:cubicBezTo>
                    <a:pt x="33719" y="34376"/>
                    <a:pt x="33850" y="34245"/>
                    <a:pt x="33992" y="34126"/>
                  </a:cubicBezTo>
                  <a:lnTo>
                    <a:pt x="34112" y="34019"/>
                  </a:lnTo>
                  <a:cubicBezTo>
                    <a:pt x="34242" y="33900"/>
                    <a:pt x="34362" y="33769"/>
                    <a:pt x="34481" y="33650"/>
                  </a:cubicBezTo>
                  <a:lnTo>
                    <a:pt x="34564" y="33578"/>
                  </a:lnTo>
                  <a:cubicBezTo>
                    <a:pt x="34707" y="33423"/>
                    <a:pt x="34850" y="33281"/>
                    <a:pt x="34993" y="33126"/>
                  </a:cubicBezTo>
                  <a:cubicBezTo>
                    <a:pt x="35028" y="33090"/>
                    <a:pt x="35064" y="33054"/>
                    <a:pt x="35088" y="33019"/>
                  </a:cubicBezTo>
                  <a:cubicBezTo>
                    <a:pt x="35207" y="32900"/>
                    <a:pt x="35314" y="32781"/>
                    <a:pt x="35421" y="32661"/>
                  </a:cubicBezTo>
                  <a:lnTo>
                    <a:pt x="35540" y="32530"/>
                  </a:lnTo>
                  <a:cubicBezTo>
                    <a:pt x="35671" y="32364"/>
                    <a:pt x="35802" y="32209"/>
                    <a:pt x="35945" y="32042"/>
                  </a:cubicBezTo>
                  <a:cubicBezTo>
                    <a:pt x="36076" y="31888"/>
                    <a:pt x="36195" y="31721"/>
                    <a:pt x="36326" y="31554"/>
                  </a:cubicBezTo>
                  <a:lnTo>
                    <a:pt x="36433" y="31411"/>
                  </a:lnTo>
                  <a:cubicBezTo>
                    <a:pt x="36528" y="31280"/>
                    <a:pt x="36624" y="31149"/>
                    <a:pt x="36719" y="31018"/>
                  </a:cubicBezTo>
                  <a:lnTo>
                    <a:pt x="36802" y="30899"/>
                  </a:lnTo>
                  <a:cubicBezTo>
                    <a:pt x="36921" y="30721"/>
                    <a:pt x="37040" y="30554"/>
                    <a:pt x="37148" y="30375"/>
                  </a:cubicBezTo>
                  <a:lnTo>
                    <a:pt x="37207" y="30292"/>
                  </a:lnTo>
                  <a:cubicBezTo>
                    <a:pt x="37302" y="30137"/>
                    <a:pt x="37398" y="29994"/>
                    <a:pt x="37493" y="29840"/>
                  </a:cubicBezTo>
                  <a:lnTo>
                    <a:pt x="37564" y="29709"/>
                  </a:lnTo>
                  <a:cubicBezTo>
                    <a:pt x="37671" y="29542"/>
                    <a:pt x="37767" y="29387"/>
                    <a:pt x="37850" y="29221"/>
                  </a:cubicBezTo>
                  <a:lnTo>
                    <a:pt x="37874" y="29173"/>
                  </a:lnTo>
                  <a:cubicBezTo>
                    <a:pt x="37981" y="28994"/>
                    <a:pt x="38076" y="28804"/>
                    <a:pt x="38172" y="28625"/>
                  </a:cubicBezTo>
                  <a:lnTo>
                    <a:pt x="38231" y="28506"/>
                  </a:lnTo>
                  <a:cubicBezTo>
                    <a:pt x="38314" y="28363"/>
                    <a:pt x="38386" y="28209"/>
                    <a:pt x="38457" y="28054"/>
                  </a:cubicBezTo>
                  <a:lnTo>
                    <a:pt x="38517" y="27935"/>
                  </a:lnTo>
                  <a:cubicBezTo>
                    <a:pt x="38612" y="27708"/>
                    <a:pt x="38719" y="27482"/>
                    <a:pt x="38814" y="27256"/>
                  </a:cubicBezTo>
                  <a:close/>
                  <a:moveTo>
                    <a:pt x="4501" y="30828"/>
                  </a:moveTo>
                  <a:cubicBezTo>
                    <a:pt x="4644" y="31030"/>
                    <a:pt x="4786" y="31233"/>
                    <a:pt x="4929" y="31435"/>
                  </a:cubicBezTo>
                  <a:lnTo>
                    <a:pt x="5013" y="31542"/>
                  </a:lnTo>
                  <a:cubicBezTo>
                    <a:pt x="5120" y="31673"/>
                    <a:pt x="5215" y="31804"/>
                    <a:pt x="5322" y="31947"/>
                  </a:cubicBezTo>
                  <a:lnTo>
                    <a:pt x="5406" y="32042"/>
                  </a:lnTo>
                  <a:cubicBezTo>
                    <a:pt x="5537" y="32197"/>
                    <a:pt x="5667" y="32364"/>
                    <a:pt x="5810" y="32519"/>
                  </a:cubicBezTo>
                  <a:lnTo>
                    <a:pt x="5834" y="32554"/>
                  </a:lnTo>
                  <a:cubicBezTo>
                    <a:pt x="5965" y="32697"/>
                    <a:pt x="6084" y="32840"/>
                    <a:pt x="6215" y="32983"/>
                  </a:cubicBezTo>
                  <a:lnTo>
                    <a:pt x="6322" y="33090"/>
                  </a:lnTo>
                  <a:cubicBezTo>
                    <a:pt x="6441" y="33221"/>
                    <a:pt x="6560" y="33340"/>
                    <a:pt x="6691" y="33471"/>
                  </a:cubicBezTo>
                  <a:lnTo>
                    <a:pt x="6763" y="33543"/>
                  </a:lnTo>
                  <a:cubicBezTo>
                    <a:pt x="6906" y="33697"/>
                    <a:pt x="7061" y="33840"/>
                    <a:pt x="7203" y="33983"/>
                  </a:cubicBezTo>
                  <a:lnTo>
                    <a:pt x="7311" y="34078"/>
                  </a:lnTo>
                  <a:cubicBezTo>
                    <a:pt x="7430" y="34185"/>
                    <a:pt x="7561" y="34293"/>
                    <a:pt x="7680" y="34412"/>
                  </a:cubicBezTo>
                  <a:lnTo>
                    <a:pt x="7811" y="34519"/>
                  </a:lnTo>
                  <a:cubicBezTo>
                    <a:pt x="7965" y="34662"/>
                    <a:pt x="8132" y="34793"/>
                    <a:pt x="8299" y="34924"/>
                  </a:cubicBezTo>
                  <a:cubicBezTo>
                    <a:pt x="8454" y="35055"/>
                    <a:pt x="8620" y="35186"/>
                    <a:pt x="8787" y="35317"/>
                  </a:cubicBezTo>
                  <a:lnTo>
                    <a:pt x="8930" y="35412"/>
                  </a:lnTo>
                  <a:cubicBezTo>
                    <a:pt x="9061" y="35519"/>
                    <a:pt x="9192" y="35614"/>
                    <a:pt x="9323" y="35709"/>
                  </a:cubicBezTo>
                  <a:cubicBezTo>
                    <a:pt x="9370" y="35733"/>
                    <a:pt x="9406" y="35769"/>
                    <a:pt x="9442" y="35793"/>
                  </a:cubicBezTo>
                  <a:cubicBezTo>
                    <a:pt x="9608" y="35912"/>
                    <a:pt x="9787" y="36019"/>
                    <a:pt x="9954" y="36138"/>
                  </a:cubicBezTo>
                  <a:lnTo>
                    <a:pt x="10049" y="36198"/>
                  </a:lnTo>
                  <a:cubicBezTo>
                    <a:pt x="10192" y="36293"/>
                    <a:pt x="10347" y="36376"/>
                    <a:pt x="10490" y="36471"/>
                  </a:cubicBezTo>
                  <a:lnTo>
                    <a:pt x="10632" y="36555"/>
                  </a:lnTo>
                  <a:cubicBezTo>
                    <a:pt x="10787" y="36650"/>
                    <a:pt x="10954" y="36745"/>
                    <a:pt x="11121" y="36841"/>
                  </a:cubicBezTo>
                  <a:lnTo>
                    <a:pt x="11156" y="36864"/>
                  </a:lnTo>
                  <a:cubicBezTo>
                    <a:pt x="11347" y="36960"/>
                    <a:pt x="11525" y="37055"/>
                    <a:pt x="11716" y="37162"/>
                  </a:cubicBezTo>
                  <a:lnTo>
                    <a:pt x="11823" y="37222"/>
                  </a:lnTo>
                  <a:cubicBezTo>
                    <a:pt x="11978" y="37293"/>
                    <a:pt x="12133" y="37364"/>
                    <a:pt x="12287" y="37448"/>
                  </a:cubicBezTo>
                  <a:lnTo>
                    <a:pt x="12395" y="37495"/>
                  </a:lnTo>
                  <a:cubicBezTo>
                    <a:pt x="12621" y="37603"/>
                    <a:pt x="12859" y="37698"/>
                    <a:pt x="13085" y="37793"/>
                  </a:cubicBezTo>
                  <a:cubicBezTo>
                    <a:pt x="12657" y="38267"/>
                    <a:pt x="12003" y="38494"/>
                    <a:pt x="11229" y="38494"/>
                  </a:cubicBezTo>
                  <a:cubicBezTo>
                    <a:pt x="10194" y="38494"/>
                    <a:pt x="8945" y="38087"/>
                    <a:pt x="7739" y="37317"/>
                  </a:cubicBezTo>
                  <a:cubicBezTo>
                    <a:pt x="8215" y="36500"/>
                    <a:pt x="7547" y="35662"/>
                    <a:pt x="6796" y="35662"/>
                  </a:cubicBezTo>
                  <a:cubicBezTo>
                    <a:pt x="6551" y="35662"/>
                    <a:pt x="6298" y="35752"/>
                    <a:pt x="6072" y="35959"/>
                  </a:cubicBezTo>
                  <a:cubicBezTo>
                    <a:pt x="5346" y="35257"/>
                    <a:pt x="4786" y="34412"/>
                    <a:pt x="4405" y="33483"/>
                  </a:cubicBezTo>
                  <a:cubicBezTo>
                    <a:pt x="3989" y="32411"/>
                    <a:pt x="4024" y="31471"/>
                    <a:pt x="4501" y="30828"/>
                  </a:cubicBezTo>
                  <a:close/>
                  <a:moveTo>
                    <a:pt x="20683" y="0"/>
                  </a:moveTo>
                  <a:cubicBezTo>
                    <a:pt x="16817" y="0"/>
                    <a:pt x="12978" y="1140"/>
                    <a:pt x="9680" y="3360"/>
                  </a:cubicBezTo>
                  <a:cubicBezTo>
                    <a:pt x="9290" y="3051"/>
                    <a:pt x="8800" y="2905"/>
                    <a:pt x="8253" y="2905"/>
                  </a:cubicBezTo>
                  <a:cubicBezTo>
                    <a:pt x="7031" y="2905"/>
                    <a:pt x="5527" y="3637"/>
                    <a:pt x="4227" y="4920"/>
                  </a:cubicBezTo>
                  <a:cubicBezTo>
                    <a:pt x="4028" y="4762"/>
                    <a:pt x="3791" y="4684"/>
                    <a:pt x="3556" y="4684"/>
                  </a:cubicBezTo>
                  <a:cubicBezTo>
                    <a:pt x="3243" y="4684"/>
                    <a:pt x="2932" y="4821"/>
                    <a:pt x="2715" y="5087"/>
                  </a:cubicBezTo>
                  <a:cubicBezTo>
                    <a:pt x="2346" y="5539"/>
                    <a:pt x="2417" y="6218"/>
                    <a:pt x="2870" y="6599"/>
                  </a:cubicBezTo>
                  <a:cubicBezTo>
                    <a:pt x="1441" y="8825"/>
                    <a:pt x="1226" y="11206"/>
                    <a:pt x="2465" y="12254"/>
                  </a:cubicBezTo>
                  <a:cubicBezTo>
                    <a:pt x="0" y="18326"/>
                    <a:pt x="726" y="25220"/>
                    <a:pt x="4382" y="30649"/>
                  </a:cubicBezTo>
                  <a:cubicBezTo>
                    <a:pt x="3822" y="31352"/>
                    <a:pt x="3762" y="32376"/>
                    <a:pt x="4215" y="33543"/>
                  </a:cubicBezTo>
                  <a:cubicBezTo>
                    <a:pt x="4608" y="34507"/>
                    <a:pt x="5191" y="35376"/>
                    <a:pt x="5941" y="36102"/>
                  </a:cubicBezTo>
                  <a:cubicBezTo>
                    <a:pt x="5349" y="36925"/>
                    <a:pt x="6056" y="37825"/>
                    <a:pt x="6835" y="37825"/>
                  </a:cubicBezTo>
                  <a:cubicBezTo>
                    <a:pt x="7105" y="37825"/>
                    <a:pt x="7384" y="37717"/>
                    <a:pt x="7620" y="37460"/>
                  </a:cubicBezTo>
                  <a:cubicBezTo>
                    <a:pt x="8858" y="38257"/>
                    <a:pt x="10144" y="38674"/>
                    <a:pt x="11228" y="38674"/>
                  </a:cubicBezTo>
                  <a:cubicBezTo>
                    <a:pt x="12085" y="38674"/>
                    <a:pt x="12811" y="38412"/>
                    <a:pt x="13276" y="37864"/>
                  </a:cubicBezTo>
                  <a:cubicBezTo>
                    <a:pt x="15659" y="38832"/>
                    <a:pt x="18169" y="39308"/>
                    <a:pt x="20667" y="39308"/>
                  </a:cubicBezTo>
                  <a:cubicBezTo>
                    <a:pt x="24534" y="39308"/>
                    <a:pt x="28373" y="38168"/>
                    <a:pt x="31671" y="35948"/>
                  </a:cubicBezTo>
                  <a:cubicBezTo>
                    <a:pt x="32061" y="36238"/>
                    <a:pt x="32525" y="36402"/>
                    <a:pt x="33003" y="36402"/>
                  </a:cubicBezTo>
                  <a:cubicBezTo>
                    <a:pt x="33035" y="36402"/>
                    <a:pt x="33067" y="36401"/>
                    <a:pt x="33099" y="36400"/>
                  </a:cubicBezTo>
                  <a:cubicBezTo>
                    <a:pt x="34326" y="36400"/>
                    <a:pt x="35826" y="35674"/>
                    <a:pt x="37124" y="34388"/>
                  </a:cubicBezTo>
                  <a:cubicBezTo>
                    <a:pt x="37320" y="34553"/>
                    <a:pt x="37561" y="34633"/>
                    <a:pt x="37802" y="34633"/>
                  </a:cubicBezTo>
                  <a:cubicBezTo>
                    <a:pt x="38117" y="34633"/>
                    <a:pt x="38432" y="34496"/>
                    <a:pt x="38648" y="34233"/>
                  </a:cubicBezTo>
                  <a:cubicBezTo>
                    <a:pt x="39029" y="33781"/>
                    <a:pt x="38957" y="33090"/>
                    <a:pt x="38493" y="32709"/>
                  </a:cubicBezTo>
                  <a:cubicBezTo>
                    <a:pt x="39922" y="30483"/>
                    <a:pt x="40136" y="28089"/>
                    <a:pt x="38898" y="27054"/>
                  </a:cubicBezTo>
                  <a:cubicBezTo>
                    <a:pt x="41351" y="20981"/>
                    <a:pt x="40636" y="14088"/>
                    <a:pt x="36969" y="8658"/>
                  </a:cubicBezTo>
                  <a:cubicBezTo>
                    <a:pt x="37529" y="7956"/>
                    <a:pt x="37588" y="6932"/>
                    <a:pt x="37136" y="5765"/>
                  </a:cubicBezTo>
                  <a:cubicBezTo>
                    <a:pt x="36743" y="4801"/>
                    <a:pt x="36159" y="3932"/>
                    <a:pt x="35421" y="3205"/>
                  </a:cubicBezTo>
                  <a:cubicBezTo>
                    <a:pt x="35790" y="2741"/>
                    <a:pt x="35719" y="2062"/>
                    <a:pt x="35255" y="1681"/>
                  </a:cubicBezTo>
                  <a:cubicBezTo>
                    <a:pt x="35055" y="1523"/>
                    <a:pt x="34817" y="1446"/>
                    <a:pt x="34579" y="1446"/>
                  </a:cubicBezTo>
                  <a:cubicBezTo>
                    <a:pt x="34263" y="1446"/>
                    <a:pt x="33948" y="1583"/>
                    <a:pt x="33731" y="1848"/>
                  </a:cubicBezTo>
                  <a:cubicBezTo>
                    <a:pt x="32861" y="1265"/>
                    <a:pt x="31897" y="872"/>
                    <a:pt x="30873" y="693"/>
                  </a:cubicBezTo>
                  <a:cubicBezTo>
                    <a:pt x="30601" y="649"/>
                    <a:pt x="30341" y="627"/>
                    <a:pt x="30094" y="627"/>
                  </a:cubicBezTo>
                  <a:cubicBezTo>
                    <a:pt x="29220" y="627"/>
                    <a:pt x="28521" y="905"/>
                    <a:pt x="28075" y="1443"/>
                  </a:cubicBezTo>
                  <a:cubicBezTo>
                    <a:pt x="25692" y="476"/>
                    <a:pt x="23182" y="0"/>
                    <a:pt x="20683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46" name="Google Shape;3846;p43"/>
            <p:cNvGrpSpPr/>
            <p:nvPr/>
          </p:nvGrpSpPr>
          <p:grpSpPr>
            <a:xfrm>
              <a:off x="2379150" y="1495175"/>
              <a:ext cx="1061775" cy="982775"/>
              <a:chOff x="2379150" y="1495175"/>
              <a:chExt cx="1061775" cy="982775"/>
            </a:xfrm>
          </p:grpSpPr>
          <p:sp>
            <p:nvSpPr>
              <p:cNvPr id="3847" name="Google Shape;3847;p43"/>
              <p:cNvSpPr/>
              <p:nvPr/>
            </p:nvSpPr>
            <p:spPr>
              <a:xfrm>
                <a:off x="3057225" y="1510900"/>
                <a:ext cx="253925" cy="222200"/>
              </a:xfrm>
              <a:custGeom>
                <a:avLst/>
                <a:gdLst/>
                <a:ahLst/>
                <a:cxnLst/>
                <a:rect l="l" t="t" r="r" b="b"/>
                <a:pathLst>
                  <a:path w="10157" h="8888" extrusionOk="0">
                    <a:moveTo>
                      <a:pt x="2679" y="196"/>
                    </a:moveTo>
                    <a:cubicBezTo>
                      <a:pt x="2929" y="196"/>
                      <a:pt x="3179" y="208"/>
                      <a:pt x="3417" y="256"/>
                    </a:cubicBezTo>
                    <a:cubicBezTo>
                      <a:pt x="4608" y="446"/>
                      <a:pt x="5906" y="1065"/>
                      <a:pt x="7061" y="2006"/>
                    </a:cubicBezTo>
                    <a:cubicBezTo>
                      <a:pt x="8215" y="2947"/>
                      <a:pt x="9096" y="4101"/>
                      <a:pt x="9525" y="5209"/>
                    </a:cubicBezTo>
                    <a:cubicBezTo>
                      <a:pt x="9954" y="6316"/>
                      <a:pt x="9894" y="7280"/>
                      <a:pt x="9370" y="7923"/>
                    </a:cubicBezTo>
                    <a:cubicBezTo>
                      <a:pt x="8970" y="8426"/>
                      <a:pt x="8323" y="8688"/>
                      <a:pt x="7492" y="8688"/>
                    </a:cubicBezTo>
                    <a:cubicBezTo>
                      <a:pt x="7259" y="8688"/>
                      <a:pt x="7011" y="8667"/>
                      <a:pt x="6751" y="8626"/>
                    </a:cubicBezTo>
                    <a:cubicBezTo>
                      <a:pt x="5560" y="8435"/>
                      <a:pt x="4251" y="7816"/>
                      <a:pt x="3096" y="6876"/>
                    </a:cubicBezTo>
                    <a:cubicBezTo>
                      <a:pt x="1941" y="5947"/>
                      <a:pt x="1060" y="4792"/>
                      <a:pt x="631" y="3673"/>
                    </a:cubicBezTo>
                    <a:cubicBezTo>
                      <a:pt x="214" y="2566"/>
                      <a:pt x="262" y="1601"/>
                      <a:pt x="786" y="958"/>
                    </a:cubicBezTo>
                    <a:cubicBezTo>
                      <a:pt x="1191" y="458"/>
                      <a:pt x="1857" y="196"/>
                      <a:pt x="2679" y="196"/>
                    </a:cubicBezTo>
                    <a:close/>
                    <a:moveTo>
                      <a:pt x="2672" y="0"/>
                    </a:moveTo>
                    <a:cubicBezTo>
                      <a:pt x="1782" y="0"/>
                      <a:pt x="1071" y="288"/>
                      <a:pt x="631" y="839"/>
                    </a:cubicBezTo>
                    <a:cubicBezTo>
                      <a:pt x="60" y="1530"/>
                      <a:pt x="0" y="2589"/>
                      <a:pt x="453" y="3744"/>
                    </a:cubicBezTo>
                    <a:cubicBezTo>
                      <a:pt x="893" y="4911"/>
                      <a:pt x="1798" y="6078"/>
                      <a:pt x="2977" y="7030"/>
                    </a:cubicBezTo>
                    <a:cubicBezTo>
                      <a:pt x="4155" y="7995"/>
                      <a:pt x="5489" y="8626"/>
                      <a:pt x="6715" y="8828"/>
                    </a:cubicBezTo>
                    <a:cubicBezTo>
                      <a:pt x="6965" y="8864"/>
                      <a:pt x="7215" y="8888"/>
                      <a:pt x="7477" y="8888"/>
                    </a:cubicBezTo>
                    <a:cubicBezTo>
                      <a:pt x="8370" y="8888"/>
                      <a:pt x="9085" y="8602"/>
                      <a:pt x="9525" y="8042"/>
                    </a:cubicBezTo>
                    <a:cubicBezTo>
                      <a:pt x="10097" y="7340"/>
                      <a:pt x="10156" y="6292"/>
                      <a:pt x="9704" y="5125"/>
                    </a:cubicBezTo>
                    <a:cubicBezTo>
                      <a:pt x="9263" y="3970"/>
                      <a:pt x="8358" y="2804"/>
                      <a:pt x="7180" y="1851"/>
                    </a:cubicBezTo>
                    <a:cubicBezTo>
                      <a:pt x="5989" y="899"/>
                      <a:pt x="4691" y="256"/>
                      <a:pt x="3441" y="65"/>
                    </a:cubicBezTo>
                    <a:cubicBezTo>
                      <a:pt x="3172" y="22"/>
                      <a:pt x="2915" y="0"/>
                      <a:pt x="2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43"/>
              <p:cNvSpPr/>
              <p:nvPr/>
            </p:nvSpPr>
            <p:spPr>
              <a:xfrm>
                <a:off x="3204850" y="1532250"/>
                <a:ext cx="6105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169" extrusionOk="0">
                    <a:moveTo>
                      <a:pt x="1219" y="1"/>
                    </a:moveTo>
                    <a:cubicBezTo>
                      <a:pt x="983" y="1"/>
                      <a:pt x="746" y="78"/>
                      <a:pt x="548" y="235"/>
                    </a:cubicBezTo>
                    <a:cubicBezTo>
                      <a:pt x="72" y="604"/>
                      <a:pt x="1" y="1283"/>
                      <a:pt x="370" y="1759"/>
                    </a:cubicBezTo>
                    <a:cubicBezTo>
                      <a:pt x="583" y="2028"/>
                      <a:pt x="900" y="2169"/>
                      <a:pt x="1221" y="2169"/>
                    </a:cubicBezTo>
                    <a:cubicBezTo>
                      <a:pt x="1456" y="2169"/>
                      <a:pt x="1693" y="2093"/>
                      <a:pt x="1894" y="1938"/>
                    </a:cubicBezTo>
                    <a:cubicBezTo>
                      <a:pt x="2358" y="1557"/>
                      <a:pt x="2441" y="878"/>
                      <a:pt x="2072" y="414"/>
                    </a:cubicBezTo>
                    <a:cubicBezTo>
                      <a:pt x="1854" y="141"/>
                      <a:pt x="1537" y="1"/>
                      <a:pt x="12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43"/>
              <p:cNvSpPr/>
              <p:nvPr/>
            </p:nvSpPr>
            <p:spPr>
              <a:xfrm>
                <a:off x="2465475" y="2240075"/>
                <a:ext cx="253925" cy="222000"/>
              </a:xfrm>
              <a:custGeom>
                <a:avLst/>
                <a:gdLst/>
                <a:ahLst/>
                <a:cxnLst/>
                <a:rect l="l" t="t" r="r" b="b"/>
                <a:pathLst>
                  <a:path w="10157" h="8880" extrusionOk="0">
                    <a:moveTo>
                      <a:pt x="2691" y="199"/>
                    </a:moveTo>
                    <a:cubicBezTo>
                      <a:pt x="3977" y="199"/>
                      <a:pt x="5608" y="830"/>
                      <a:pt x="7061" y="1997"/>
                    </a:cubicBezTo>
                    <a:cubicBezTo>
                      <a:pt x="8216" y="2938"/>
                      <a:pt x="9097" y="4093"/>
                      <a:pt x="9525" y="5200"/>
                    </a:cubicBezTo>
                    <a:cubicBezTo>
                      <a:pt x="9942" y="6307"/>
                      <a:pt x="9895" y="7284"/>
                      <a:pt x="9371" y="7927"/>
                    </a:cubicBezTo>
                    <a:cubicBezTo>
                      <a:pt x="8953" y="8446"/>
                      <a:pt x="8276" y="8695"/>
                      <a:pt x="7466" y="8695"/>
                    </a:cubicBezTo>
                    <a:cubicBezTo>
                      <a:pt x="6177" y="8695"/>
                      <a:pt x="4551" y="8063"/>
                      <a:pt x="3096" y="6879"/>
                    </a:cubicBezTo>
                    <a:cubicBezTo>
                      <a:pt x="1941" y="5950"/>
                      <a:pt x="1060" y="4783"/>
                      <a:pt x="643" y="3676"/>
                    </a:cubicBezTo>
                    <a:cubicBezTo>
                      <a:pt x="215" y="2569"/>
                      <a:pt x="262" y="1604"/>
                      <a:pt x="786" y="961"/>
                    </a:cubicBezTo>
                    <a:cubicBezTo>
                      <a:pt x="1203" y="438"/>
                      <a:pt x="1882" y="199"/>
                      <a:pt x="2691" y="199"/>
                    </a:cubicBezTo>
                    <a:close/>
                    <a:moveTo>
                      <a:pt x="2678" y="1"/>
                    </a:moveTo>
                    <a:cubicBezTo>
                      <a:pt x="1813" y="1"/>
                      <a:pt x="1085" y="270"/>
                      <a:pt x="632" y="830"/>
                    </a:cubicBezTo>
                    <a:cubicBezTo>
                      <a:pt x="60" y="1533"/>
                      <a:pt x="0" y="2593"/>
                      <a:pt x="453" y="3748"/>
                    </a:cubicBezTo>
                    <a:cubicBezTo>
                      <a:pt x="893" y="4914"/>
                      <a:pt x="1798" y="6081"/>
                      <a:pt x="2977" y="7034"/>
                    </a:cubicBezTo>
                    <a:cubicBezTo>
                      <a:pt x="4465" y="8236"/>
                      <a:pt x="6132" y="8879"/>
                      <a:pt x="7478" y="8879"/>
                    </a:cubicBezTo>
                    <a:cubicBezTo>
                      <a:pt x="8335" y="8879"/>
                      <a:pt x="9073" y="8617"/>
                      <a:pt x="9525" y="8058"/>
                    </a:cubicBezTo>
                    <a:cubicBezTo>
                      <a:pt x="10097" y="7355"/>
                      <a:pt x="10157" y="6295"/>
                      <a:pt x="9704" y="5141"/>
                    </a:cubicBezTo>
                    <a:cubicBezTo>
                      <a:pt x="9264" y="3974"/>
                      <a:pt x="8359" y="2807"/>
                      <a:pt x="7180" y="1854"/>
                    </a:cubicBezTo>
                    <a:cubicBezTo>
                      <a:pt x="5690" y="646"/>
                      <a:pt x="4019" y="1"/>
                      <a:pt x="2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3"/>
              <p:cNvSpPr/>
              <p:nvPr/>
            </p:nvSpPr>
            <p:spPr>
              <a:xfrm>
                <a:off x="2514000" y="2387000"/>
                <a:ext cx="5477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2169" extrusionOk="0">
                    <a:moveTo>
                      <a:pt x="1077" y="1"/>
                    </a:moveTo>
                    <a:cubicBezTo>
                      <a:pt x="500" y="1"/>
                      <a:pt x="24" y="468"/>
                      <a:pt x="12" y="1049"/>
                    </a:cubicBezTo>
                    <a:cubicBezTo>
                      <a:pt x="0" y="1645"/>
                      <a:pt x="476" y="2145"/>
                      <a:pt x="1072" y="2169"/>
                    </a:cubicBezTo>
                    <a:cubicBezTo>
                      <a:pt x="1079" y="2169"/>
                      <a:pt x="1086" y="2169"/>
                      <a:pt x="1094" y="2169"/>
                    </a:cubicBezTo>
                    <a:cubicBezTo>
                      <a:pt x="1679" y="2169"/>
                      <a:pt x="2167" y="1697"/>
                      <a:pt x="2179" y="1109"/>
                    </a:cubicBezTo>
                    <a:cubicBezTo>
                      <a:pt x="2191" y="514"/>
                      <a:pt x="1727" y="14"/>
                      <a:pt x="1119" y="2"/>
                    </a:cubicBezTo>
                    <a:cubicBezTo>
                      <a:pt x="1105" y="1"/>
                      <a:pt x="1091" y="1"/>
                      <a:pt x="10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3"/>
              <p:cNvSpPr/>
              <p:nvPr/>
            </p:nvSpPr>
            <p:spPr>
              <a:xfrm>
                <a:off x="3127175" y="2159500"/>
                <a:ext cx="251825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10073" h="9841" extrusionOk="0">
                    <a:moveTo>
                      <a:pt x="7173" y="190"/>
                    </a:moveTo>
                    <a:cubicBezTo>
                      <a:pt x="7687" y="190"/>
                      <a:pt x="8147" y="329"/>
                      <a:pt x="8513" y="624"/>
                    </a:cubicBezTo>
                    <a:cubicBezTo>
                      <a:pt x="9858" y="1708"/>
                      <a:pt x="9394" y="4530"/>
                      <a:pt x="7465" y="6899"/>
                    </a:cubicBezTo>
                    <a:cubicBezTo>
                      <a:pt x="6067" y="8627"/>
                      <a:pt x="4270" y="9646"/>
                      <a:pt x="2883" y="9646"/>
                    </a:cubicBezTo>
                    <a:cubicBezTo>
                      <a:pt x="2368" y="9646"/>
                      <a:pt x="1909" y="9505"/>
                      <a:pt x="1548" y="9209"/>
                    </a:cubicBezTo>
                    <a:cubicBezTo>
                      <a:pt x="202" y="8125"/>
                      <a:pt x="667" y="5304"/>
                      <a:pt x="2584" y="2934"/>
                    </a:cubicBezTo>
                    <a:cubicBezTo>
                      <a:pt x="3992" y="1213"/>
                      <a:pt x="5782" y="190"/>
                      <a:pt x="7173" y="190"/>
                    </a:cubicBezTo>
                    <a:close/>
                    <a:moveTo>
                      <a:pt x="7191" y="0"/>
                    </a:moveTo>
                    <a:cubicBezTo>
                      <a:pt x="5732" y="0"/>
                      <a:pt x="3881" y="1039"/>
                      <a:pt x="2441" y="2815"/>
                    </a:cubicBezTo>
                    <a:cubicBezTo>
                      <a:pt x="453" y="5268"/>
                      <a:pt x="0" y="8209"/>
                      <a:pt x="1429" y="9364"/>
                    </a:cubicBezTo>
                    <a:cubicBezTo>
                      <a:pt x="1820" y="9674"/>
                      <a:pt x="2312" y="9840"/>
                      <a:pt x="2817" y="9840"/>
                    </a:cubicBezTo>
                    <a:cubicBezTo>
                      <a:pt x="2834" y="9840"/>
                      <a:pt x="2852" y="9840"/>
                      <a:pt x="2869" y="9840"/>
                    </a:cubicBezTo>
                    <a:cubicBezTo>
                      <a:pt x="4322" y="9840"/>
                      <a:pt x="6179" y="8792"/>
                      <a:pt x="7620" y="7018"/>
                    </a:cubicBezTo>
                    <a:cubicBezTo>
                      <a:pt x="9608" y="4565"/>
                      <a:pt x="10073" y="1625"/>
                      <a:pt x="8644" y="470"/>
                    </a:cubicBezTo>
                    <a:cubicBezTo>
                      <a:pt x="8246" y="151"/>
                      <a:pt x="7747" y="0"/>
                      <a:pt x="71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3"/>
              <p:cNvSpPr/>
              <p:nvPr/>
            </p:nvSpPr>
            <p:spPr>
              <a:xfrm>
                <a:off x="3288200" y="2306650"/>
                <a:ext cx="548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169" extrusionOk="0">
                    <a:moveTo>
                      <a:pt x="1115" y="0"/>
                    </a:moveTo>
                    <a:cubicBezTo>
                      <a:pt x="1100" y="0"/>
                      <a:pt x="1086" y="0"/>
                      <a:pt x="1072" y="1"/>
                    </a:cubicBezTo>
                    <a:cubicBezTo>
                      <a:pt x="477" y="13"/>
                      <a:pt x="0" y="513"/>
                      <a:pt x="12" y="1108"/>
                    </a:cubicBezTo>
                    <a:cubicBezTo>
                      <a:pt x="36" y="1696"/>
                      <a:pt x="512" y="2168"/>
                      <a:pt x="1109" y="2168"/>
                    </a:cubicBezTo>
                    <a:cubicBezTo>
                      <a:pt x="1117" y="2168"/>
                      <a:pt x="1124" y="2168"/>
                      <a:pt x="1131" y="2168"/>
                    </a:cubicBezTo>
                    <a:cubicBezTo>
                      <a:pt x="1727" y="2144"/>
                      <a:pt x="2191" y="1644"/>
                      <a:pt x="2179" y="1049"/>
                    </a:cubicBezTo>
                    <a:cubicBezTo>
                      <a:pt x="2168" y="468"/>
                      <a:pt x="1691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3"/>
              <p:cNvSpPr/>
              <p:nvPr/>
            </p:nvSpPr>
            <p:spPr>
              <a:xfrm>
                <a:off x="2397900" y="1567750"/>
                <a:ext cx="251850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10074" h="9841" extrusionOk="0">
                    <a:moveTo>
                      <a:pt x="7278" y="194"/>
                    </a:moveTo>
                    <a:cubicBezTo>
                      <a:pt x="7732" y="194"/>
                      <a:pt x="8170" y="347"/>
                      <a:pt x="8526" y="625"/>
                    </a:cubicBezTo>
                    <a:cubicBezTo>
                      <a:pt x="9871" y="1708"/>
                      <a:pt x="9395" y="4530"/>
                      <a:pt x="7478" y="6899"/>
                    </a:cubicBezTo>
                    <a:cubicBezTo>
                      <a:pt x="6080" y="8627"/>
                      <a:pt x="4289" y="9646"/>
                      <a:pt x="2900" y="9646"/>
                    </a:cubicBezTo>
                    <a:cubicBezTo>
                      <a:pt x="2385" y="9646"/>
                      <a:pt x="1925" y="9506"/>
                      <a:pt x="1560" y="9209"/>
                    </a:cubicBezTo>
                    <a:cubicBezTo>
                      <a:pt x="203" y="8126"/>
                      <a:pt x="679" y="5304"/>
                      <a:pt x="2596" y="2935"/>
                    </a:cubicBezTo>
                    <a:cubicBezTo>
                      <a:pt x="4001" y="1208"/>
                      <a:pt x="5799" y="196"/>
                      <a:pt x="7192" y="196"/>
                    </a:cubicBezTo>
                    <a:lnTo>
                      <a:pt x="7180" y="196"/>
                    </a:lnTo>
                    <a:cubicBezTo>
                      <a:pt x="7213" y="195"/>
                      <a:pt x="7246" y="194"/>
                      <a:pt x="7278" y="194"/>
                    </a:cubicBezTo>
                    <a:close/>
                    <a:moveTo>
                      <a:pt x="7197" y="0"/>
                    </a:moveTo>
                    <a:cubicBezTo>
                      <a:pt x="5739" y="0"/>
                      <a:pt x="3881" y="1040"/>
                      <a:pt x="2442" y="2816"/>
                    </a:cubicBezTo>
                    <a:cubicBezTo>
                      <a:pt x="453" y="5268"/>
                      <a:pt x="1" y="8209"/>
                      <a:pt x="1430" y="9364"/>
                    </a:cubicBezTo>
                    <a:cubicBezTo>
                      <a:pt x="1821" y="9675"/>
                      <a:pt x="2312" y="9841"/>
                      <a:pt x="2818" y="9841"/>
                    </a:cubicBezTo>
                    <a:cubicBezTo>
                      <a:pt x="2835" y="9841"/>
                      <a:pt x="2853" y="9841"/>
                      <a:pt x="2870" y="9840"/>
                    </a:cubicBezTo>
                    <a:cubicBezTo>
                      <a:pt x="4323" y="9840"/>
                      <a:pt x="6180" y="8793"/>
                      <a:pt x="7621" y="7019"/>
                    </a:cubicBezTo>
                    <a:cubicBezTo>
                      <a:pt x="9609" y="4566"/>
                      <a:pt x="10073" y="1625"/>
                      <a:pt x="8645" y="470"/>
                    </a:cubicBezTo>
                    <a:cubicBezTo>
                      <a:pt x="8250" y="151"/>
                      <a:pt x="7753" y="0"/>
                      <a:pt x="71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3"/>
              <p:cNvSpPr/>
              <p:nvPr/>
            </p:nvSpPr>
            <p:spPr>
              <a:xfrm>
                <a:off x="2431250" y="1612750"/>
                <a:ext cx="595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162" extrusionOk="0">
                    <a:moveTo>
                      <a:pt x="1186" y="0"/>
                    </a:moveTo>
                    <a:cubicBezTo>
                      <a:pt x="692" y="0"/>
                      <a:pt x="244" y="335"/>
                      <a:pt x="131" y="837"/>
                    </a:cubicBezTo>
                    <a:cubicBezTo>
                      <a:pt x="0" y="1420"/>
                      <a:pt x="369" y="2004"/>
                      <a:pt x="953" y="2135"/>
                    </a:cubicBezTo>
                    <a:cubicBezTo>
                      <a:pt x="1034" y="2153"/>
                      <a:pt x="1115" y="2162"/>
                      <a:pt x="1195" y="2162"/>
                    </a:cubicBezTo>
                    <a:cubicBezTo>
                      <a:pt x="1687" y="2162"/>
                      <a:pt x="2128" y="1827"/>
                      <a:pt x="2251" y="1325"/>
                    </a:cubicBezTo>
                    <a:cubicBezTo>
                      <a:pt x="2382" y="742"/>
                      <a:pt x="2012" y="158"/>
                      <a:pt x="1429" y="27"/>
                    </a:cubicBezTo>
                    <a:cubicBezTo>
                      <a:pt x="1348" y="9"/>
                      <a:pt x="1266" y="0"/>
                      <a:pt x="1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3"/>
              <p:cNvSpPr/>
              <p:nvPr/>
            </p:nvSpPr>
            <p:spPr>
              <a:xfrm>
                <a:off x="2379150" y="1495175"/>
                <a:ext cx="1061775" cy="982775"/>
              </a:xfrm>
              <a:custGeom>
                <a:avLst/>
                <a:gdLst/>
                <a:ahLst/>
                <a:cxnLst/>
                <a:rect l="l" t="t" r="r" b="b"/>
                <a:pathLst>
                  <a:path w="42471" h="39311" extrusionOk="0">
                    <a:moveTo>
                      <a:pt x="20363" y="8182"/>
                    </a:moveTo>
                    <a:cubicBezTo>
                      <a:pt x="24537" y="8182"/>
                      <a:pt x="28431" y="10462"/>
                      <a:pt x="30445" y="14196"/>
                    </a:cubicBezTo>
                    <a:cubicBezTo>
                      <a:pt x="32648" y="18268"/>
                      <a:pt x="32183" y="23268"/>
                      <a:pt x="29266" y="26876"/>
                    </a:cubicBezTo>
                    <a:cubicBezTo>
                      <a:pt x="27000" y="29663"/>
                      <a:pt x="23693" y="31108"/>
                      <a:pt x="20360" y="31108"/>
                    </a:cubicBezTo>
                    <a:cubicBezTo>
                      <a:pt x="17826" y="31108"/>
                      <a:pt x="15276" y="30272"/>
                      <a:pt x="13157" y="28555"/>
                    </a:cubicBezTo>
                    <a:cubicBezTo>
                      <a:pt x="9549" y="25626"/>
                      <a:pt x="8061" y="20828"/>
                      <a:pt x="9383" y="16387"/>
                    </a:cubicBezTo>
                    <a:cubicBezTo>
                      <a:pt x="10704" y="11934"/>
                      <a:pt x="14574" y="8731"/>
                      <a:pt x="19182" y="8243"/>
                    </a:cubicBezTo>
                    <a:cubicBezTo>
                      <a:pt x="19577" y="8202"/>
                      <a:pt x="19971" y="8182"/>
                      <a:pt x="20363" y="8182"/>
                    </a:cubicBezTo>
                    <a:close/>
                    <a:moveTo>
                      <a:pt x="20363" y="1"/>
                    </a:moveTo>
                    <a:cubicBezTo>
                      <a:pt x="17161" y="1"/>
                      <a:pt x="13943" y="782"/>
                      <a:pt x="11002" y="2373"/>
                    </a:cubicBezTo>
                    <a:cubicBezTo>
                      <a:pt x="4013" y="6159"/>
                      <a:pt x="1" y="13779"/>
                      <a:pt x="822" y="21685"/>
                    </a:cubicBezTo>
                    <a:cubicBezTo>
                      <a:pt x="1644" y="29591"/>
                      <a:pt x="7144" y="36222"/>
                      <a:pt x="14764" y="38496"/>
                    </a:cubicBezTo>
                    <a:cubicBezTo>
                      <a:pt x="16612" y="39045"/>
                      <a:pt x="18495" y="39311"/>
                      <a:pt x="20361" y="39311"/>
                    </a:cubicBezTo>
                    <a:cubicBezTo>
                      <a:pt x="26189" y="39311"/>
                      <a:pt x="31839" y="36716"/>
                      <a:pt x="35636" y="32043"/>
                    </a:cubicBezTo>
                    <a:cubicBezTo>
                      <a:pt x="42470" y="23614"/>
                      <a:pt x="41184" y="11231"/>
                      <a:pt x="32755" y="4397"/>
                    </a:cubicBezTo>
                    <a:cubicBezTo>
                      <a:pt x="29171" y="1490"/>
                      <a:pt x="24783" y="1"/>
                      <a:pt x="20363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3"/>
              <p:cNvSpPr/>
              <p:nvPr/>
            </p:nvSpPr>
            <p:spPr>
              <a:xfrm>
                <a:off x="2999475" y="2041150"/>
                <a:ext cx="340825" cy="348275"/>
              </a:xfrm>
              <a:custGeom>
                <a:avLst/>
                <a:gdLst/>
                <a:ahLst/>
                <a:cxnLst/>
                <a:rect l="l" t="t" r="r" b="b"/>
                <a:pathLst>
                  <a:path w="13633" h="13931" extrusionOk="0">
                    <a:moveTo>
                      <a:pt x="6799" y="1"/>
                    </a:moveTo>
                    <a:cubicBezTo>
                      <a:pt x="6072" y="3751"/>
                      <a:pt x="3525" y="6894"/>
                      <a:pt x="0" y="8383"/>
                    </a:cubicBezTo>
                    <a:cubicBezTo>
                      <a:pt x="2072" y="10454"/>
                      <a:pt x="4370" y="12312"/>
                      <a:pt x="6823" y="13931"/>
                    </a:cubicBezTo>
                    <a:cubicBezTo>
                      <a:pt x="9835" y="11812"/>
                      <a:pt x="12192" y="8907"/>
                      <a:pt x="13633" y="5525"/>
                    </a:cubicBezTo>
                    <a:cubicBezTo>
                      <a:pt x="12609" y="4501"/>
                      <a:pt x="11526" y="3525"/>
                      <a:pt x="10394" y="2608"/>
                    </a:cubicBezTo>
                    <a:cubicBezTo>
                      <a:pt x="9240" y="1668"/>
                      <a:pt x="8049" y="798"/>
                      <a:pt x="6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3"/>
              <p:cNvSpPr/>
              <p:nvPr/>
            </p:nvSpPr>
            <p:spPr>
              <a:xfrm>
                <a:off x="2436300" y="1583950"/>
                <a:ext cx="341150" cy="348275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13931" extrusionOk="0">
                    <a:moveTo>
                      <a:pt x="6811" y="1"/>
                    </a:moveTo>
                    <a:cubicBezTo>
                      <a:pt x="3799" y="2108"/>
                      <a:pt x="1441" y="5013"/>
                      <a:pt x="1" y="8395"/>
                    </a:cubicBezTo>
                    <a:cubicBezTo>
                      <a:pt x="1025" y="9419"/>
                      <a:pt x="2108" y="10395"/>
                      <a:pt x="3251" y="11312"/>
                    </a:cubicBezTo>
                    <a:cubicBezTo>
                      <a:pt x="4394" y="12252"/>
                      <a:pt x="5597" y="13121"/>
                      <a:pt x="6835" y="13931"/>
                    </a:cubicBezTo>
                    <a:cubicBezTo>
                      <a:pt x="7192" y="12086"/>
                      <a:pt x="8002" y="10347"/>
                      <a:pt x="9192" y="8883"/>
                    </a:cubicBezTo>
                    <a:cubicBezTo>
                      <a:pt x="10371" y="7418"/>
                      <a:pt x="11907" y="6275"/>
                      <a:pt x="13645" y="5549"/>
                    </a:cubicBezTo>
                    <a:cubicBezTo>
                      <a:pt x="11562" y="3465"/>
                      <a:pt x="9276" y="1608"/>
                      <a:pt x="6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3"/>
              <p:cNvSpPr/>
              <p:nvPr/>
            </p:nvSpPr>
            <p:spPr>
              <a:xfrm>
                <a:off x="2485725" y="2097400"/>
                <a:ext cx="348275" cy="34145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13658" extrusionOk="0">
                    <a:moveTo>
                      <a:pt x="5548" y="1"/>
                    </a:moveTo>
                    <a:cubicBezTo>
                      <a:pt x="3465" y="2085"/>
                      <a:pt x="1607" y="4371"/>
                      <a:pt x="0" y="6835"/>
                    </a:cubicBezTo>
                    <a:cubicBezTo>
                      <a:pt x="2108" y="9836"/>
                      <a:pt x="5013" y="12193"/>
                      <a:pt x="8394" y="13645"/>
                    </a:cubicBezTo>
                    <a:lnTo>
                      <a:pt x="8394" y="13657"/>
                    </a:lnTo>
                    <a:cubicBezTo>
                      <a:pt x="9418" y="12622"/>
                      <a:pt x="10394" y="11526"/>
                      <a:pt x="11311" y="10395"/>
                    </a:cubicBezTo>
                    <a:cubicBezTo>
                      <a:pt x="12252" y="9240"/>
                      <a:pt x="13121" y="8050"/>
                      <a:pt x="13930" y="6811"/>
                    </a:cubicBezTo>
                    <a:cubicBezTo>
                      <a:pt x="10180" y="6085"/>
                      <a:pt x="7037" y="3525"/>
                      <a:pt x="5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3"/>
              <p:cNvSpPr/>
              <p:nvPr/>
            </p:nvSpPr>
            <p:spPr>
              <a:xfrm>
                <a:off x="2942625" y="1534550"/>
                <a:ext cx="348575" cy="340825"/>
              </a:xfrm>
              <a:custGeom>
                <a:avLst/>
                <a:gdLst/>
                <a:ahLst/>
                <a:cxnLst/>
                <a:rect l="l" t="t" r="r" b="b"/>
                <a:pathLst>
                  <a:path w="13943" h="13633" extrusionOk="0">
                    <a:moveTo>
                      <a:pt x="5537" y="0"/>
                    </a:moveTo>
                    <a:cubicBezTo>
                      <a:pt x="3465" y="2084"/>
                      <a:pt x="1608" y="4370"/>
                      <a:pt x="0" y="6834"/>
                    </a:cubicBezTo>
                    <a:cubicBezTo>
                      <a:pt x="3763" y="7561"/>
                      <a:pt x="6906" y="10109"/>
                      <a:pt x="8382" y="13633"/>
                    </a:cubicBezTo>
                    <a:cubicBezTo>
                      <a:pt x="10466" y="11561"/>
                      <a:pt x="12323" y="9263"/>
                      <a:pt x="13942" y="6811"/>
                    </a:cubicBezTo>
                    <a:cubicBezTo>
                      <a:pt x="11823" y="3798"/>
                      <a:pt x="8918" y="1441"/>
                      <a:pt x="55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3"/>
              <p:cNvSpPr/>
              <p:nvPr/>
            </p:nvSpPr>
            <p:spPr>
              <a:xfrm>
                <a:off x="2526800" y="1649725"/>
                <a:ext cx="722725" cy="673700"/>
              </a:xfrm>
              <a:custGeom>
                <a:avLst/>
                <a:gdLst/>
                <a:ahLst/>
                <a:cxnLst/>
                <a:rect l="l" t="t" r="r" b="b"/>
                <a:pathLst>
                  <a:path w="28909" h="26948" extrusionOk="0">
                    <a:moveTo>
                      <a:pt x="14457" y="2000"/>
                    </a:moveTo>
                    <a:cubicBezTo>
                      <a:pt x="18631" y="2000"/>
                      <a:pt x="22525" y="4280"/>
                      <a:pt x="24539" y="8014"/>
                    </a:cubicBezTo>
                    <a:cubicBezTo>
                      <a:pt x="26742" y="12086"/>
                      <a:pt x="26277" y="17086"/>
                      <a:pt x="23360" y="20694"/>
                    </a:cubicBezTo>
                    <a:cubicBezTo>
                      <a:pt x="21094" y="23481"/>
                      <a:pt x="17787" y="24926"/>
                      <a:pt x="14454" y="24926"/>
                    </a:cubicBezTo>
                    <a:cubicBezTo>
                      <a:pt x="11920" y="24926"/>
                      <a:pt x="9370" y="24090"/>
                      <a:pt x="7251" y="22373"/>
                    </a:cubicBezTo>
                    <a:cubicBezTo>
                      <a:pt x="3643" y="19444"/>
                      <a:pt x="2155" y="14646"/>
                      <a:pt x="3477" y="10205"/>
                    </a:cubicBezTo>
                    <a:cubicBezTo>
                      <a:pt x="4798" y="5752"/>
                      <a:pt x="8668" y="2549"/>
                      <a:pt x="13276" y="2061"/>
                    </a:cubicBezTo>
                    <a:cubicBezTo>
                      <a:pt x="13671" y="2020"/>
                      <a:pt x="14065" y="2000"/>
                      <a:pt x="14457" y="2000"/>
                    </a:cubicBezTo>
                    <a:close/>
                    <a:moveTo>
                      <a:pt x="14464" y="1"/>
                    </a:moveTo>
                    <a:cubicBezTo>
                      <a:pt x="14003" y="1"/>
                      <a:pt x="13539" y="24"/>
                      <a:pt x="13073" y="72"/>
                    </a:cubicBezTo>
                    <a:cubicBezTo>
                      <a:pt x="7644" y="644"/>
                      <a:pt x="3108" y="4406"/>
                      <a:pt x="1548" y="9633"/>
                    </a:cubicBezTo>
                    <a:cubicBezTo>
                      <a:pt x="0" y="14860"/>
                      <a:pt x="1738" y="20504"/>
                      <a:pt x="5977" y="23933"/>
                    </a:cubicBezTo>
                    <a:cubicBezTo>
                      <a:pt x="8474" y="25961"/>
                      <a:pt x="11475" y="26947"/>
                      <a:pt x="14458" y="26947"/>
                    </a:cubicBezTo>
                    <a:cubicBezTo>
                      <a:pt x="18374" y="26947"/>
                      <a:pt x="22257" y="25246"/>
                      <a:pt x="24920" y="21968"/>
                    </a:cubicBezTo>
                    <a:cubicBezTo>
                      <a:pt x="28361" y="17729"/>
                      <a:pt x="28909" y="11848"/>
                      <a:pt x="26313" y="7061"/>
                    </a:cubicBezTo>
                    <a:cubicBezTo>
                      <a:pt x="23940" y="2676"/>
                      <a:pt x="19370" y="1"/>
                      <a:pt x="14464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61" name="Google Shape;3861;p43"/>
          <p:cNvGrpSpPr/>
          <p:nvPr/>
        </p:nvGrpSpPr>
        <p:grpSpPr>
          <a:xfrm rot="515115">
            <a:off x="226822" y="3359084"/>
            <a:ext cx="1069520" cy="1714198"/>
            <a:chOff x="6751506" y="1820416"/>
            <a:chExt cx="1479692" cy="2371611"/>
          </a:xfrm>
        </p:grpSpPr>
        <p:sp>
          <p:nvSpPr>
            <p:cNvPr id="3862" name="Google Shape;3862;p43"/>
            <p:cNvSpPr/>
            <p:nvPr/>
          </p:nvSpPr>
          <p:spPr>
            <a:xfrm rot="664768">
              <a:off x="6953442" y="1903228"/>
              <a:ext cx="1075819" cy="2205987"/>
            </a:xfrm>
            <a:custGeom>
              <a:avLst/>
              <a:gdLst/>
              <a:ahLst/>
              <a:cxnLst/>
              <a:rect l="l" t="t" r="r" b="b"/>
              <a:pathLst>
                <a:path w="27158" h="55688" extrusionOk="0">
                  <a:moveTo>
                    <a:pt x="13641" y="0"/>
                  </a:moveTo>
                  <a:cubicBezTo>
                    <a:pt x="6263" y="0"/>
                    <a:pt x="250" y="5957"/>
                    <a:pt x="197" y="13347"/>
                  </a:cubicBezTo>
                  <a:lnTo>
                    <a:pt x="72" y="30583"/>
                  </a:lnTo>
                  <a:lnTo>
                    <a:pt x="36" y="34223"/>
                  </a:lnTo>
                  <a:lnTo>
                    <a:pt x="19" y="36507"/>
                  </a:lnTo>
                  <a:cubicBezTo>
                    <a:pt x="1" y="38773"/>
                    <a:pt x="1821" y="40610"/>
                    <a:pt x="4087" y="40628"/>
                  </a:cubicBezTo>
                  <a:lnTo>
                    <a:pt x="11135" y="40682"/>
                  </a:lnTo>
                  <a:lnTo>
                    <a:pt x="11117" y="42805"/>
                  </a:lnTo>
                  <a:lnTo>
                    <a:pt x="11045" y="53386"/>
                  </a:lnTo>
                  <a:cubicBezTo>
                    <a:pt x="11045" y="54653"/>
                    <a:pt x="12062" y="55687"/>
                    <a:pt x="13329" y="55687"/>
                  </a:cubicBezTo>
                  <a:cubicBezTo>
                    <a:pt x="13340" y="55688"/>
                    <a:pt x="13351" y="55688"/>
                    <a:pt x="13362" y="55688"/>
                  </a:cubicBezTo>
                  <a:cubicBezTo>
                    <a:pt x="14614" y="55688"/>
                    <a:pt x="15631" y="54677"/>
                    <a:pt x="15649" y="53421"/>
                  </a:cubicBezTo>
                  <a:lnTo>
                    <a:pt x="15738" y="40717"/>
                  </a:lnTo>
                  <a:lnTo>
                    <a:pt x="13436" y="40700"/>
                  </a:lnTo>
                  <a:lnTo>
                    <a:pt x="22804" y="40771"/>
                  </a:lnTo>
                  <a:cubicBezTo>
                    <a:pt x="22815" y="40771"/>
                    <a:pt x="22826" y="40771"/>
                    <a:pt x="22837" y="40771"/>
                  </a:cubicBezTo>
                  <a:cubicBezTo>
                    <a:pt x="25088" y="40771"/>
                    <a:pt x="26908" y="38958"/>
                    <a:pt x="26925" y="36721"/>
                  </a:cubicBezTo>
                  <a:lnTo>
                    <a:pt x="26943" y="34419"/>
                  </a:lnTo>
                  <a:lnTo>
                    <a:pt x="26979" y="30779"/>
                  </a:lnTo>
                  <a:lnTo>
                    <a:pt x="27086" y="16202"/>
                  </a:lnTo>
                  <a:lnTo>
                    <a:pt x="27104" y="13543"/>
                  </a:lnTo>
                  <a:cubicBezTo>
                    <a:pt x="27157" y="6121"/>
                    <a:pt x="21180" y="54"/>
                    <a:pt x="13740" y="1"/>
                  </a:cubicBezTo>
                  <a:cubicBezTo>
                    <a:pt x="13707" y="0"/>
                    <a:pt x="13674" y="0"/>
                    <a:pt x="1364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3"/>
            <p:cNvSpPr/>
            <p:nvPr/>
          </p:nvSpPr>
          <p:spPr>
            <a:xfrm rot="664768">
              <a:off x="7240109" y="3495169"/>
              <a:ext cx="185905" cy="594477"/>
            </a:xfrm>
            <a:custGeom>
              <a:avLst/>
              <a:gdLst/>
              <a:ahLst/>
              <a:cxnLst/>
              <a:rect l="l" t="t" r="r" b="b"/>
              <a:pathLst>
                <a:path w="4693" h="15007" extrusionOk="0">
                  <a:moveTo>
                    <a:pt x="90" y="1"/>
                  </a:moveTo>
                  <a:lnTo>
                    <a:pt x="0" y="12687"/>
                  </a:lnTo>
                  <a:cubicBezTo>
                    <a:pt x="0" y="13954"/>
                    <a:pt x="1017" y="14989"/>
                    <a:pt x="2284" y="15006"/>
                  </a:cubicBezTo>
                  <a:cubicBezTo>
                    <a:pt x="3551" y="15006"/>
                    <a:pt x="4586" y="13989"/>
                    <a:pt x="4604" y="12723"/>
                  </a:cubicBezTo>
                  <a:lnTo>
                    <a:pt x="4693" y="3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3"/>
            <p:cNvSpPr/>
            <p:nvPr/>
          </p:nvSpPr>
          <p:spPr>
            <a:xfrm rot="664768">
              <a:off x="7291794" y="3500182"/>
              <a:ext cx="183093" cy="85565"/>
            </a:xfrm>
            <a:custGeom>
              <a:avLst/>
              <a:gdLst/>
              <a:ahLst/>
              <a:cxnLst/>
              <a:rect l="l" t="t" r="r" b="b"/>
              <a:pathLst>
                <a:path w="4622" h="2160" extrusionOk="0">
                  <a:moveTo>
                    <a:pt x="19" y="1"/>
                  </a:moveTo>
                  <a:lnTo>
                    <a:pt x="1" y="2124"/>
                  </a:lnTo>
                  <a:lnTo>
                    <a:pt x="4604" y="2160"/>
                  </a:lnTo>
                  <a:lnTo>
                    <a:pt x="4622" y="36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3"/>
            <p:cNvSpPr/>
            <p:nvPr/>
          </p:nvSpPr>
          <p:spPr>
            <a:xfrm rot="664768">
              <a:off x="7267122" y="3614087"/>
              <a:ext cx="43852" cy="405442"/>
            </a:xfrm>
            <a:custGeom>
              <a:avLst/>
              <a:gdLst/>
              <a:ahLst/>
              <a:cxnLst/>
              <a:rect l="l" t="t" r="r" b="b"/>
              <a:pathLst>
                <a:path w="1107" h="10235" extrusionOk="0">
                  <a:moveTo>
                    <a:pt x="434" y="0"/>
                  </a:moveTo>
                  <a:cubicBezTo>
                    <a:pt x="248" y="0"/>
                    <a:pt x="71" y="145"/>
                    <a:pt x="71" y="365"/>
                  </a:cubicBezTo>
                  <a:lnTo>
                    <a:pt x="0" y="9108"/>
                  </a:lnTo>
                  <a:cubicBezTo>
                    <a:pt x="0" y="9483"/>
                    <a:pt x="143" y="9858"/>
                    <a:pt x="410" y="10125"/>
                  </a:cubicBezTo>
                  <a:cubicBezTo>
                    <a:pt x="480" y="10200"/>
                    <a:pt x="570" y="10234"/>
                    <a:pt x="660" y="10234"/>
                  </a:cubicBezTo>
                  <a:cubicBezTo>
                    <a:pt x="848" y="10234"/>
                    <a:pt x="1035" y="10087"/>
                    <a:pt x="1035" y="9858"/>
                  </a:cubicBezTo>
                  <a:lnTo>
                    <a:pt x="1106" y="1097"/>
                  </a:lnTo>
                  <a:cubicBezTo>
                    <a:pt x="1106" y="722"/>
                    <a:pt x="946" y="365"/>
                    <a:pt x="678" y="98"/>
                  </a:cubicBezTo>
                  <a:cubicBezTo>
                    <a:pt x="605" y="30"/>
                    <a:pt x="518" y="0"/>
                    <a:pt x="434" y="0"/>
                  </a:cubicBezTo>
                  <a:close/>
                </a:path>
              </a:pathLst>
            </a:custGeom>
            <a:solidFill>
              <a:srgbClr val="744242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3"/>
            <p:cNvSpPr/>
            <p:nvPr/>
          </p:nvSpPr>
          <p:spPr>
            <a:xfrm rot="664768">
              <a:off x="6880038" y="3250934"/>
              <a:ext cx="1067342" cy="259467"/>
            </a:xfrm>
            <a:custGeom>
              <a:avLst/>
              <a:gdLst/>
              <a:ahLst/>
              <a:cxnLst/>
              <a:rect l="l" t="t" r="r" b="b"/>
              <a:pathLst>
                <a:path w="26944" h="6550" extrusionOk="0">
                  <a:moveTo>
                    <a:pt x="36" y="1"/>
                  </a:moveTo>
                  <a:lnTo>
                    <a:pt x="19" y="2285"/>
                  </a:lnTo>
                  <a:cubicBezTo>
                    <a:pt x="1" y="4551"/>
                    <a:pt x="1821" y="6388"/>
                    <a:pt x="4087" y="6406"/>
                  </a:cubicBezTo>
                  <a:lnTo>
                    <a:pt x="22804" y="6549"/>
                  </a:lnTo>
                  <a:cubicBezTo>
                    <a:pt x="22815" y="6549"/>
                    <a:pt x="22826" y="6549"/>
                    <a:pt x="22836" y="6549"/>
                  </a:cubicBezTo>
                  <a:cubicBezTo>
                    <a:pt x="25070" y="6549"/>
                    <a:pt x="26908" y="4736"/>
                    <a:pt x="26925" y="2481"/>
                  </a:cubicBezTo>
                  <a:lnTo>
                    <a:pt x="26943" y="19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3"/>
            <p:cNvSpPr/>
            <p:nvPr/>
          </p:nvSpPr>
          <p:spPr>
            <a:xfrm rot="664768">
              <a:off x="7051081" y="1912629"/>
              <a:ext cx="1072254" cy="1219298"/>
            </a:xfrm>
            <a:custGeom>
              <a:avLst/>
              <a:gdLst/>
              <a:ahLst/>
              <a:cxnLst/>
              <a:rect l="l" t="t" r="r" b="b"/>
              <a:pathLst>
                <a:path w="27068" h="30780" extrusionOk="0">
                  <a:moveTo>
                    <a:pt x="13569" y="0"/>
                  </a:moveTo>
                  <a:cubicBezTo>
                    <a:pt x="6191" y="0"/>
                    <a:pt x="178" y="5957"/>
                    <a:pt x="125" y="13347"/>
                  </a:cubicBezTo>
                  <a:lnTo>
                    <a:pt x="0" y="30583"/>
                  </a:lnTo>
                  <a:lnTo>
                    <a:pt x="26889" y="30779"/>
                  </a:lnTo>
                  <a:lnTo>
                    <a:pt x="26996" y="16202"/>
                  </a:lnTo>
                  <a:lnTo>
                    <a:pt x="27014" y="13543"/>
                  </a:lnTo>
                  <a:cubicBezTo>
                    <a:pt x="27067" y="6121"/>
                    <a:pt x="21090" y="54"/>
                    <a:pt x="13668" y="1"/>
                  </a:cubicBezTo>
                  <a:cubicBezTo>
                    <a:pt x="13635" y="0"/>
                    <a:pt x="13602" y="0"/>
                    <a:pt x="13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3"/>
            <p:cNvSpPr/>
            <p:nvPr/>
          </p:nvSpPr>
          <p:spPr>
            <a:xfrm rot="664768">
              <a:off x="6918296" y="3110810"/>
              <a:ext cx="1066589" cy="152709"/>
            </a:xfrm>
            <a:custGeom>
              <a:avLst/>
              <a:gdLst/>
              <a:ahLst/>
              <a:cxnLst/>
              <a:rect l="l" t="t" r="r" b="b"/>
              <a:pathLst>
                <a:path w="26925" h="3855" extrusionOk="0">
                  <a:moveTo>
                    <a:pt x="18" y="0"/>
                  </a:moveTo>
                  <a:lnTo>
                    <a:pt x="0" y="3658"/>
                  </a:lnTo>
                  <a:lnTo>
                    <a:pt x="26889" y="3854"/>
                  </a:lnTo>
                  <a:lnTo>
                    <a:pt x="26925" y="2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3"/>
            <p:cNvSpPr/>
            <p:nvPr/>
          </p:nvSpPr>
          <p:spPr>
            <a:xfrm rot="664768">
              <a:off x="7692886" y="2063048"/>
              <a:ext cx="181548" cy="111512"/>
            </a:xfrm>
            <a:custGeom>
              <a:avLst/>
              <a:gdLst/>
              <a:ahLst/>
              <a:cxnLst/>
              <a:rect l="l" t="t" r="r" b="b"/>
              <a:pathLst>
                <a:path w="4583" h="2815" extrusionOk="0">
                  <a:moveTo>
                    <a:pt x="1592" y="0"/>
                  </a:moveTo>
                  <a:cubicBezTo>
                    <a:pt x="696" y="0"/>
                    <a:pt x="0" y="377"/>
                    <a:pt x="533" y="1606"/>
                  </a:cubicBezTo>
                  <a:cubicBezTo>
                    <a:pt x="765" y="2087"/>
                    <a:pt x="1175" y="2462"/>
                    <a:pt x="1675" y="2641"/>
                  </a:cubicBezTo>
                  <a:cubicBezTo>
                    <a:pt x="2028" y="2754"/>
                    <a:pt x="2400" y="2814"/>
                    <a:pt x="2777" y="2814"/>
                  </a:cubicBezTo>
                  <a:cubicBezTo>
                    <a:pt x="2932" y="2814"/>
                    <a:pt x="3089" y="2804"/>
                    <a:pt x="3245" y="2783"/>
                  </a:cubicBezTo>
                  <a:cubicBezTo>
                    <a:pt x="3744" y="2730"/>
                    <a:pt x="4280" y="2516"/>
                    <a:pt x="4476" y="2052"/>
                  </a:cubicBezTo>
                  <a:cubicBezTo>
                    <a:pt x="4583" y="1713"/>
                    <a:pt x="4529" y="1356"/>
                    <a:pt x="4297" y="1070"/>
                  </a:cubicBezTo>
                  <a:cubicBezTo>
                    <a:pt x="4083" y="785"/>
                    <a:pt x="3798" y="571"/>
                    <a:pt x="3495" y="428"/>
                  </a:cubicBezTo>
                  <a:cubicBezTo>
                    <a:pt x="3031" y="208"/>
                    <a:pt x="2256" y="0"/>
                    <a:pt x="1592" y="0"/>
                  </a:cubicBezTo>
                  <a:close/>
                </a:path>
              </a:pathLst>
            </a:custGeom>
            <a:solidFill>
              <a:srgbClr val="FFFFFF">
                <a:alpha val="35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3"/>
            <p:cNvSpPr/>
            <p:nvPr/>
          </p:nvSpPr>
          <p:spPr>
            <a:xfrm rot="664768">
              <a:off x="7674481" y="2888463"/>
              <a:ext cx="72809" cy="100856"/>
            </a:xfrm>
            <a:custGeom>
              <a:avLst/>
              <a:gdLst/>
              <a:ahLst/>
              <a:cxnLst/>
              <a:rect l="l" t="t" r="r" b="b"/>
              <a:pathLst>
                <a:path w="1838" h="2546" extrusionOk="0">
                  <a:moveTo>
                    <a:pt x="917" y="0"/>
                  </a:moveTo>
                  <a:cubicBezTo>
                    <a:pt x="422" y="0"/>
                    <a:pt x="0" y="1164"/>
                    <a:pt x="0" y="1660"/>
                  </a:cubicBezTo>
                  <a:cubicBezTo>
                    <a:pt x="27" y="2251"/>
                    <a:pt x="472" y="2545"/>
                    <a:pt x="917" y="2545"/>
                  </a:cubicBezTo>
                  <a:cubicBezTo>
                    <a:pt x="1359" y="2545"/>
                    <a:pt x="1802" y="2255"/>
                    <a:pt x="1838" y="1678"/>
                  </a:cubicBezTo>
                  <a:cubicBezTo>
                    <a:pt x="1838" y="1178"/>
                    <a:pt x="1427" y="0"/>
                    <a:pt x="928" y="0"/>
                  </a:cubicBezTo>
                  <a:cubicBezTo>
                    <a:pt x="924" y="0"/>
                    <a:pt x="920" y="0"/>
                    <a:pt x="9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3"/>
            <p:cNvSpPr/>
            <p:nvPr/>
          </p:nvSpPr>
          <p:spPr>
            <a:xfrm rot="664768">
              <a:off x="7543828" y="2646809"/>
              <a:ext cx="72849" cy="101291"/>
            </a:xfrm>
            <a:custGeom>
              <a:avLst/>
              <a:gdLst/>
              <a:ahLst/>
              <a:cxnLst/>
              <a:rect l="l" t="t" r="r" b="b"/>
              <a:pathLst>
                <a:path w="1839" h="2557" extrusionOk="0">
                  <a:moveTo>
                    <a:pt x="929" y="1"/>
                  </a:moveTo>
                  <a:cubicBezTo>
                    <a:pt x="429" y="1"/>
                    <a:pt x="1" y="1160"/>
                    <a:pt x="1" y="1678"/>
                  </a:cubicBezTo>
                  <a:cubicBezTo>
                    <a:pt x="28" y="2262"/>
                    <a:pt x="476" y="2557"/>
                    <a:pt x="923" y="2557"/>
                  </a:cubicBezTo>
                  <a:cubicBezTo>
                    <a:pt x="1364" y="2557"/>
                    <a:pt x="1803" y="2271"/>
                    <a:pt x="1839" y="1696"/>
                  </a:cubicBezTo>
                  <a:cubicBezTo>
                    <a:pt x="1839" y="1178"/>
                    <a:pt x="142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3"/>
            <p:cNvSpPr/>
            <p:nvPr/>
          </p:nvSpPr>
          <p:spPr>
            <a:xfrm rot="664768">
              <a:off x="7884434" y="2716386"/>
              <a:ext cx="72849" cy="102717"/>
            </a:xfrm>
            <a:custGeom>
              <a:avLst/>
              <a:gdLst/>
              <a:ahLst/>
              <a:cxnLst/>
              <a:rect l="l" t="t" r="r" b="b"/>
              <a:pathLst>
                <a:path w="1839" h="2593" extrusionOk="0">
                  <a:moveTo>
                    <a:pt x="917" y="1"/>
                  </a:moveTo>
                  <a:cubicBezTo>
                    <a:pt x="422" y="1"/>
                    <a:pt x="0" y="1164"/>
                    <a:pt x="0" y="1660"/>
                  </a:cubicBezTo>
                  <a:cubicBezTo>
                    <a:pt x="0" y="2280"/>
                    <a:pt x="462" y="2593"/>
                    <a:pt x="923" y="2593"/>
                  </a:cubicBezTo>
                  <a:cubicBezTo>
                    <a:pt x="1377" y="2593"/>
                    <a:pt x="1829" y="2289"/>
                    <a:pt x="1838" y="1678"/>
                  </a:cubicBezTo>
                  <a:cubicBezTo>
                    <a:pt x="1838" y="1179"/>
                    <a:pt x="1446" y="1"/>
                    <a:pt x="928" y="1"/>
                  </a:cubicBezTo>
                  <a:cubicBezTo>
                    <a:pt x="925" y="1"/>
                    <a:pt x="92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3"/>
            <p:cNvSpPr/>
            <p:nvPr/>
          </p:nvSpPr>
          <p:spPr>
            <a:xfrm rot="664768">
              <a:off x="7413581" y="2451324"/>
              <a:ext cx="72849" cy="101291"/>
            </a:xfrm>
            <a:custGeom>
              <a:avLst/>
              <a:gdLst/>
              <a:ahLst/>
              <a:cxnLst/>
              <a:rect l="l" t="t" r="r" b="b"/>
              <a:pathLst>
                <a:path w="1839" h="2557" extrusionOk="0">
                  <a:moveTo>
                    <a:pt x="929" y="1"/>
                  </a:moveTo>
                  <a:cubicBezTo>
                    <a:pt x="429" y="1"/>
                    <a:pt x="1" y="1160"/>
                    <a:pt x="1" y="1678"/>
                  </a:cubicBezTo>
                  <a:cubicBezTo>
                    <a:pt x="28" y="2262"/>
                    <a:pt x="476" y="2557"/>
                    <a:pt x="923" y="2557"/>
                  </a:cubicBezTo>
                  <a:cubicBezTo>
                    <a:pt x="1364" y="2557"/>
                    <a:pt x="1803" y="2271"/>
                    <a:pt x="1839" y="1696"/>
                  </a:cubicBezTo>
                  <a:cubicBezTo>
                    <a:pt x="1839" y="1178"/>
                    <a:pt x="1446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3"/>
            <p:cNvSpPr/>
            <p:nvPr/>
          </p:nvSpPr>
          <p:spPr>
            <a:xfrm rot="664768">
              <a:off x="7717394" y="2443865"/>
              <a:ext cx="72849" cy="102797"/>
            </a:xfrm>
            <a:custGeom>
              <a:avLst/>
              <a:gdLst/>
              <a:ahLst/>
              <a:cxnLst/>
              <a:rect l="l" t="t" r="r" b="b"/>
              <a:pathLst>
                <a:path w="1839" h="2595" extrusionOk="0">
                  <a:moveTo>
                    <a:pt x="928" y="0"/>
                  </a:moveTo>
                  <a:cubicBezTo>
                    <a:pt x="429" y="0"/>
                    <a:pt x="1" y="1160"/>
                    <a:pt x="1" y="1678"/>
                  </a:cubicBezTo>
                  <a:cubicBezTo>
                    <a:pt x="1" y="2286"/>
                    <a:pt x="459" y="2594"/>
                    <a:pt x="918" y="2594"/>
                  </a:cubicBezTo>
                  <a:cubicBezTo>
                    <a:pt x="1373" y="2594"/>
                    <a:pt x="1830" y="2291"/>
                    <a:pt x="1838" y="1678"/>
                  </a:cubicBezTo>
                  <a:cubicBezTo>
                    <a:pt x="1838" y="1178"/>
                    <a:pt x="1446" y="0"/>
                    <a:pt x="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3"/>
            <p:cNvSpPr/>
            <p:nvPr/>
          </p:nvSpPr>
          <p:spPr>
            <a:xfrm rot="664768">
              <a:off x="7892521" y="2265830"/>
              <a:ext cx="74275" cy="104658"/>
            </a:xfrm>
            <a:custGeom>
              <a:avLst/>
              <a:gdLst/>
              <a:ahLst/>
              <a:cxnLst/>
              <a:rect l="l" t="t" r="r" b="b"/>
              <a:pathLst>
                <a:path w="1875" h="2642" extrusionOk="0">
                  <a:moveTo>
                    <a:pt x="935" y="1"/>
                  </a:moveTo>
                  <a:cubicBezTo>
                    <a:pt x="441" y="1"/>
                    <a:pt x="19" y="1164"/>
                    <a:pt x="19" y="1660"/>
                  </a:cubicBezTo>
                  <a:cubicBezTo>
                    <a:pt x="1" y="2195"/>
                    <a:pt x="411" y="2641"/>
                    <a:pt x="929" y="2641"/>
                  </a:cubicBezTo>
                  <a:cubicBezTo>
                    <a:pt x="1464" y="2641"/>
                    <a:pt x="1874" y="2213"/>
                    <a:pt x="1857" y="1678"/>
                  </a:cubicBezTo>
                  <a:cubicBezTo>
                    <a:pt x="1857" y="1178"/>
                    <a:pt x="1464" y="1"/>
                    <a:pt x="947" y="1"/>
                  </a:cubicBezTo>
                  <a:cubicBezTo>
                    <a:pt x="943" y="1"/>
                    <a:pt x="939" y="1"/>
                    <a:pt x="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3"/>
            <p:cNvSpPr/>
            <p:nvPr/>
          </p:nvSpPr>
          <p:spPr>
            <a:xfrm rot="664768">
              <a:off x="7326047" y="2844785"/>
              <a:ext cx="43892" cy="102519"/>
            </a:xfrm>
            <a:custGeom>
              <a:avLst/>
              <a:gdLst/>
              <a:ahLst/>
              <a:cxnLst/>
              <a:rect l="l" t="t" r="r" b="b"/>
              <a:pathLst>
                <a:path w="1108" h="2588" extrusionOk="0">
                  <a:moveTo>
                    <a:pt x="197" y="0"/>
                  </a:moveTo>
                  <a:cubicBezTo>
                    <a:pt x="144" y="0"/>
                    <a:pt x="72" y="0"/>
                    <a:pt x="37" y="36"/>
                  </a:cubicBezTo>
                  <a:lnTo>
                    <a:pt x="1" y="2570"/>
                  </a:lnTo>
                  <a:cubicBezTo>
                    <a:pt x="72" y="2588"/>
                    <a:pt x="126" y="2588"/>
                    <a:pt x="179" y="2588"/>
                  </a:cubicBezTo>
                  <a:cubicBezTo>
                    <a:pt x="679" y="2588"/>
                    <a:pt x="1089" y="2195"/>
                    <a:pt x="1089" y="1678"/>
                  </a:cubicBezTo>
                  <a:cubicBezTo>
                    <a:pt x="1107" y="1178"/>
                    <a:pt x="697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43"/>
            <p:cNvSpPr/>
            <p:nvPr/>
          </p:nvSpPr>
          <p:spPr>
            <a:xfrm rot="664768">
              <a:off x="7296980" y="2839277"/>
              <a:ext cx="31136" cy="100380"/>
            </a:xfrm>
            <a:custGeom>
              <a:avLst/>
              <a:gdLst/>
              <a:ahLst/>
              <a:cxnLst/>
              <a:rect l="l" t="t" r="r" b="b"/>
              <a:pathLst>
                <a:path w="786" h="2534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57" y="214"/>
                    <a:pt x="18" y="1178"/>
                    <a:pt x="18" y="1624"/>
                  </a:cubicBezTo>
                  <a:cubicBezTo>
                    <a:pt x="1" y="2070"/>
                    <a:pt x="322" y="2462"/>
                    <a:pt x="768" y="2534"/>
                  </a:cubicBezTo>
                  <a:lnTo>
                    <a:pt x="7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43"/>
            <p:cNvSpPr/>
            <p:nvPr/>
          </p:nvSpPr>
          <p:spPr>
            <a:xfrm rot="664768">
              <a:off x="7126482" y="2642290"/>
              <a:ext cx="37474" cy="103232"/>
            </a:xfrm>
            <a:custGeom>
              <a:avLst/>
              <a:gdLst/>
              <a:ahLst/>
              <a:cxnLst/>
              <a:rect l="l" t="t" r="r" b="b"/>
              <a:pathLst>
                <a:path w="946" h="2606" extrusionOk="0">
                  <a:moveTo>
                    <a:pt x="946" y="1"/>
                  </a:moveTo>
                  <a:cubicBezTo>
                    <a:pt x="428" y="1"/>
                    <a:pt x="18" y="1161"/>
                    <a:pt x="18" y="1678"/>
                  </a:cubicBezTo>
                  <a:cubicBezTo>
                    <a:pt x="0" y="2178"/>
                    <a:pt x="411" y="2588"/>
                    <a:pt x="928" y="2606"/>
                  </a:cubicBezTo>
                  <a:lnTo>
                    <a:pt x="9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3"/>
            <p:cNvSpPr/>
            <p:nvPr/>
          </p:nvSpPr>
          <p:spPr>
            <a:xfrm rot="664768">
              <a:off x="7162533" y="2649214"/>
              <a:ext cx="36088" cy="103232"/>
            </a:xfrm>
            <a:custGeom>
              <a:avLst/>
              <a:gdLst/>
              <a:ahLst/>
              <a:cxnLst/>
              <a:rect l="l" t="t" r="r" b="b"/>
              <a:pathLst>
                <a:path w="911" h="2606" extrusionOk="0">
                  <a:moveTo>
                    <a:pt x="19" y="1"/>
                  </a:moveTo>
                  <a:lnTo>
                    <a:pt x="1" y="2606"/>
                  </a:lnTo>
                  <a:cubicBezTo>
                    <a:pt x="501" y="2606"/>
                    <a:pt x="911" y="2196"/>
                    <a:pt x="911" y="1678"/>
                  </a:cubicBezTo>
                  <a:cubicBezTo>
                    <a:pt x="911" y="1179"/>
                    <a:pt x="518" y="1"/>
                    <a:pt x="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43"/>
            <p:cNvSpPr/>
            <p:nvPr/>
          </p:nvSpPr>
          <p:spPr>
            <a:xfrm rot="664768">
              <a:off x="7256221" y="2338720"/>
              <a:ext cx="70710" cy="79900"/>
            </a:xfrm>
            <a:custGeom>
              <a:avLst/>
              <a:gdLst/>
              <a:ahLst/>
              <a:cxnLst/>
              <a:rect l="l" t="t" r="r" b="b"/>
              <a:pathLst>
                <a:path w="1785" h="2017" extrusionOk="0">
                  <a:moveTo>
                    <a:pt x="928" y="0"/>
                  </a:moveTo>
                  <a:cubicBezTo>
                    <a:pt x="429" y="0"/>
                    <a:pt x="0" y="1160"/>
                    <a:pt x="0" y="1678"/>
                  </a:cubicBezTo>
                  <a:cubicBezTo>
                    <a:pt x="0" y="1785"/>
                    <a:pt x="18" y="1910"/>
                    <a:pt x="72" y="2017"/>
                  </a:cubicBezTo>
                  <a:cubicBezTo>
                    <a:pt x="518" y="1571"/>
                    <a:pt x="1142" y="1303"/>
                    <a:pt x="1785" y="1303"/>
                  </a:cubicBezTo>
                  <a:cubicBezTo>
                    <a:pt x="1660" y="750"/>
                    <a:pt x="1339" y="18"/>
                    <a:pt x="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43"/>
            <p:cNvSpPr/>
            <p:nvPr/>
          </p:nvSpPr>
          <p:spPr>
            <a:xfrm rot="664768">
              <a:off x="7251851" y="2390120"/>
              <a:ext cx="70036" cy="50943"/>
            </a:xfrm>
            <a:custGeom>
              <a:avLst/>
              <a:gdLst/>
              <a:ahLst/>
              <a:cxnLst/>
              <a:rect l="l" t="t" r="r" b="b"/>
              <a:pathLst>
                <a:path w="1768" h="1286" extrusionOk="0">
                  <a:moveTo>
                    <a:pt x="1714" y="0"/>
                  </a:moveTo>
                  <a:cubicBezTo>
                    <a:pt x="1071" y="0"/>
                    <a:pt x="447" y="268"/>
                    <a:pt x="1" y="714"/>
                  </a:cubicBezTo>
                  <a:cubicBezTo>
                    <a:pt x="126" y="1053"/>
                    <a:pt x="465" y="1285"/>
                    <a:pt x="839" y="1285"/>
                  </a:cubicBezTo>
                  <a:cubicBezTo>
                    <a:pt x="850" y="1285"/>
                    <a:pt x="860" y="1285"/>
                    <a:pt x="871" y="1285"/>
                  </a:cubicBezTo>
                  <a:cubicBezTo>
                    <a:pt x="1356" y="1285"/>
                    <a:pt x="1750" y="881"/>
                    <a:pt x="1767" y="375"/>
                  </a:cubicBezTo>
                  <a:cubicBezTo>
                    <a:pt x="1767" y="250"/>
                    <a:pt x="1749" y="125"/>
                    <a:pt x="17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43"/>
            <p:cNvSpPr/>
            <p:nvPr/>
          </p:nvSpPr>
          <p:spPr>
            <a:xfrm rot="664768">
              <a:off x="7593020" y="2169391"/>
              <a:ext cx="49517" cy="95468"/>
            </a:xfrm>
            <a:custGeom>
              <a:avLst/>
              <a:gdLst/>
              <a:ahLst/>
              <a:cxnLst/>
              <a:rect l="l" t="t" r="r" b="b"/>
              <a:pathLst>
                <a:path w="1250" h="2410" extrusionOk="0">
                  <a:moveTo>
                    <a:pt x="697" y="0"/>
                  </a:moveTo>
                  <a:cubicBezTo>
                    <a:pt x="679" y="179"/>
                    <a:pt x="661" y="375"/>
                    <a:pt x="607" y="554"/>
                  </a:cubicBezTo>
                  <a:cubicBezTo>
                    <a:pt x="500" y="1178"/>
                    <a:pt x="286" y="1767"/>
                    <a:pt x="1" y="2338"/>
                  </a:cubicBezTo>
                  <a:cubicBezTo>
                    <a:pt x="108" y="2374"/>
                    <a:pt x="215" y="2409"/>
                    <a:pt x="322" y="2409"/>
                  </a:cubicBezTo>
                  <a:cubicBezTo>
                    <a:pt x="839" y="2409"/>
                    <a:pt x="1250" y="1999"/>
                    <a:pt x="1250" y="1499"/>
                  </a:cubicBezTo>
                  <a:cubicBezTo>
                    <a:pt x="1232" y="946"/>
                    <a:pt x="1036" y="429"/>
                    <a:pt x="6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3"/>
            <p:cNvSpPr/>
            <p:nvPr/>
          </p:nvSpPr>
          <p:spPr>
            <a:xfrm rot="664768">
              <a:off x="7571129" y="2157379"/>
              <a:ext cx="50943" cy="100380"/>
            </a:xfrm>
            <a:custGeom>
              <a:avLst/>
              <a:gdLst/>
              <a:ahLst/>
              <a:cxnLst/>
              <a:rect l="l" t="t" r="r" b="b"/>
              <a:pathLst>
                <a:path w="1286" h="2534" extrusionOk="0">
                  <a:moveTo>
                    <a:pt x="929" y="0"/>
                  </a:moveTo>
                  <a:cubicBezTo>
                    <a:pt x="429" y="0"/>
                    <a:pt x="19" y="1160"/>
                    <a:pt x="1" y="1677"/>
                  </a:cubicBezTo>
                  <a:cubicBezTo>
                    <a:pt x="1" y="2052"/>
                    <a:pt x="233" y="2391"/>
                    <a:pt x="590" y="2534"/>
                  </a:cubicBezTo>
                  <a:cubicBezTo>
                    <a:pt x="875" y="1963"/>
                    <a:pt x="1089" y="1356"/>
                    <a:pt x="1196" y="750"/>
                  </a:cubicBezTo>
                  <a:cubicBezTo>
                    <a:pt x="1250" y="571"/>
                    <a:pt x="1268" y="375"/>
                    <a:pt x="1286" y="196"/>
                  </a:cubicBezTo>
                  <a:cubicBezTo>
                    <a:pt x="1196" y="72"/>
                    <a:pt x="1071" y="0"/>
                    <a:pt x="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3"/>
            <p:cNvSpPr/>
            <p:nvPr/>
          </p:nvSpPr>
          <p:spPr>
            <a:xfrm rot="664768">
              <a:off x="7257510" y="2003552"/>
              <a:ext cx="373237" cy="324869"/>
            </a:xfrm>
            <a:custGeom>
              <a:avLst/>
              <a:gdLst/>
              <a:ahLst/>
              <a:cxnLst/>
              <a:rect l="l" t="t" r="r" b="b"/>
              <a:pathLst>
                <a:path w="9422" h="8201" extrusionOk="0">
                  <a:moveTo>
                    <a:pt x="7457" y="0"/>
                  </a:moveTo>
                  <a:cubicBezTo>
                    <a:pt x="7264" y="0"/>
                    <a:pt x="7067" y="29"/>
                    <a:pt x="6870" y="91"/>
                  </a:cubicBezTo>
                  <a:cubicBezTo>
                    <a:pt x="4283" y="947"/>
                    <a:pt x="2106" y="2696"/>
                    <a:pt x="715" y="5033"/>
                  </a:cubicBezTo>
                  <a:cubicBezTo>
                    <a:pt x="1" y="6229"/>
                    <a:pt x="697" y="7763"/>
                    <a:pt x="2071" y="7977"/>
                  </a:cubicBezTo>
                  <a:cubicBezTo>
                    <a:pt x="2606" y="8067"/>
                    <a:pt x="3123" y="8138"/>
                    <a:pt x="3605" y="8174"/>
                  </a:cubicBezTo>
                  <a:cubicBezTo>
                    <a:pt x="3813" y="8192"/>
                    <a:pt x="4023" y="8201"/>
                    <a:pt x="4232" y="8201"/>
                  </a:cubicBezTo>
                  <a:cubicBezTo>
                    <a:pt x="5280" y="8201"/>
                    <a:pt x="6326" y="7966"/>
                    <a:pt x="7174" y="7371"/>
                  </a:cubicBezTo>
                  <a:cubicBezTo>
                    <a:pt x="8315" y="6586"/>
                    <a:pt x="8994" y="5247"/>
                    <a:pt x="9261" y="3874"/>
                  </a:cubicBezTo>
                  <a:cubicBezTo>
                    <a:pt x="9368" y="3231"/>
                    <a:pt x="9422" y="2589"/>
                    <a:pt x="9404" y="1929"/>
                  </a:cubicBezTo>
                  <a:cubicBezTo>
                    <a:pt x="9389" y="831"/>
                    <a:pt x="8487" y="0"/>
                    <a:pt x="7457" y="0"/>
                  </a:cubicBezTo>
                  <a:close/>
                </a:path>
              </a:pathLst>
            </a:custGeom>
            <a:solidFill>
              <a:srgbClr val="FFFFFF">
                <a:alpha val="35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3"/>
            <p:cNvSpPr/>
            <p:nvPr/>
          </p:nvSpPr>
          <p:spPr>
            <a:xfrm rot="664768">
              <a:off x="7156258" y="2393259"/>
              <a:ext cx="203613" cy="673625"/>
            </a:xfrm>
            <a:custGeom>
              <a:avLst/>
              <a:gdLst/>
              <a:ahLst/>
              <a:cxnLst/>
              <a:rect l="l" t="t" r="r" b="b"/>
              <a:pathLst>
                <a:path w="5140" h="17005" extrusionOk="0">
                  <a:moveTo>
                    <a:pt x="2590" y="0"/>
                  </a:moveTo>
                  <a:cubicBezTo>
                    <a:pt x="1249" y="0"/>
                    <a:pt x="143" y="1082"/>
                    <a:pt x="90" y="2427"/>
                  </a:cubicBezTo>
                  <a:lnTo>
                    <a:pt x="18" y="12133"/>
                  </a:lnTo>
                  <a:lnTo>
                    <a:pt x="0" y="16969"/>
                  </a:lnTo>
                  <a:lnTo>
                    <a:pt x="5032" y="17004"/>
                  </a:lnTo>
                  <a:lnTo>
                    <a:pt x="5086" y="9939"/>
                  </a:lnTo>
                  <a:lnTo>
                    <a:pt x="5139" y="3640"/>
                  </a:lnTo>
                  <a:lnTo>
                    <a:pt x="5139" y="2463"/>
                  </a:lnTo>
                  <a:cubicBezTo>
                    <a:pt x="5103" y="1107"/>
                    <a:pt x="3997" y="0"/>
                    <a:pt x="2623" y="0"/>
                  </a:cubicBezTo>
                  <a:cubicBezTo>
                    <a:pt x="2612" y="0"/>
                    <a:pt x="2601" y="0"/>
                    <a:pt x="2590" y="0"/>
                  </a:cubicBezTo>
                  <a:close/>
                </a:path>
              </a:pathLst>
            </a:custGeom>
            <a:solidFill>
              <a:srgbClr val="FFFFFF">
                <a:alpha val="35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3"/>
            <p:cNvSpPr/>
            <p:nvPr/>
          </p:nvSpPr>
          <p:spPr>
            <a:xfrm rot="664768">
              <a:off x="6918299" y="3107953"/>
              <a:ext cx="1066589" cy="152709"/>
            </a:xfrm>
            <a:custGeom>
              <a:avLst/>
              <a:gdLst/>
              <a:ahLst/>
              <a:cxnLst/>
              <a:rect l="l" t="t" r="r" b="b"/>
              <a:pathLst>
                <a:path w="26925" h="3855" extrusionOk="0">
                  <a:moveTo>
                    <a:pt x="18" y="0"/>
                  </a:moveTo>
                  <a:lnTo>
                    <a:pt x="0" y="3658"/>
                  </a:lnTo>
                  <a:lnTo>
                    <a:pt x="26889" y="3854"/>
                  </a:lnTo>
                  <a:lnTo>
                    <a:pt x="26925" y="2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>
                <a:alpha val="8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7" name="Google Shape;3887;p43"/>
          <p:cNvGrpSpPr/>
          <p:nvPr/>
        </p:nvGrpSpPr>
        <p:grpSpPr>
          <a:xfrm rot="-1481034">
            <a:off x="8235619" y="4294809"/>
            <a:ext cx="661981" cy="627382"/>
            <a:chOff x="659900" y="3967675"/>
            <a:chExt cx="662000" cy="627400"/>
          </a:xfrm>
        </p:grpSpPr>
        <p:sp>
          <p:nvSpPr>
            <p:cNvPr id="3888" name="Google Shape;3888;p43"/>
            <p:cNvSpPr/>
            <p:nvPr/>
          </p:nvSpPr>
          <p:spPr>
            <a:xfrm>
              <a:off x="660200" y="3967675"/>
              <a:ext cx="649500" cy="627400"/>
            </a:xfrm>
            <a:custGeom>
              <a:avLst/>
              <a:gdLst/>
              <a:ahLst/>
              <a:cxnLst/>
              <a:rect l="l" t="t" r="r" b="b"/>
              <a:pathLst>
                <a:path w="25980" h="25096" extrusionOk="0">
                  <a:moveTo>
                    <a:pt x="19184" y="0"/>
                  </a:moveTo>
                  <a:cubicBezTo>
                    <a:pt x="18317" y="0"/>
                    <a:pt x="17164" y="1589"/>
                    <a:pt x="15943" y="3033"/>
                  </a:cubicBezTo>
                  <a:cubicBezTo>
                    <a:pt x="14514" y="4735"/>
                    <a:pt x="13299" y="6081"/>
                    <a:pt x="12478" y="6212"/>
                  </a:cubicBezTo>
                  <a:cubicBezTo>
                    <a:pt x="12448" y="6216"/>
                    <a:pt x="12418" y="6219"/>
                    <a:pt x="12385" y="6219"/>
                  </a:cubicBezTo>
                  <a:cubicBezTo>
                    <a:pt x="11510" y="6219"/>
                    <a:pt x="9537" y="4557"/>
                    <a:pt x="7918" y="3604"/>
                  </a:cubicBezTo>
                  <a:cubicBezTo>
                    <a:pt x="6858" y="2973"/>
                    <a:pt x="5846" y="2295"/>
                    <a:pt x="5013" y="1914"/>
                  </a:cubicBezTo>
                  <a:lnTo>
                    <a:pt x="4870" y="1842"/>
                  </a:lnTo>
                  <a:cubicBezTo>
                    <a:pt x="4822" y="1818"/>
                    <a:pt x="4774" y="1795"/>
                    <a:pt x="4715" y="1783"/>
                  </a:cubicBezTo>
                  <a:cubicBezTo>
                    <a:pt x="4536" y="1711"/>
                    <a:pt x="4358" y="1652"/>
                    <a:pt x="4167" y="1616"/>
                  </a:cubicBezTo>
                  <a:lnTo>
                    <a:pt x="4143" y="1616"/>
                  </a:lnTo>
                  <a:lnTo>
                    <a:pt x="4048" y="1604"/>
                  </a:lnTo>
                  <a:lnTo>
                    <a:pt x="3774" y="1604"/>
                  </a:lnTo>
                  <a:lnTo>
                    <a:pt x="3715" y="1616"/>
                  </a:lnTo>
                  <a:lnTo>
                    <a:pt x="3679" y="1628"/>
                  </a:lnTo>
                  <a:lnTo>
                    <a:pt x="3620" y="1640"/>
                  </a:lnTo>
                  <a:lnTo>
                    <a:pt x="3584" y="1652"/>
                  </a:lnTo>
                  <a:lnTo>
                    <a:pt x="3512" y="1687"/>
                  </a:lnTo>
                  <a:lnTo>
                    <a:pt x="3489" y="1699"/>
                  </a:lnTo>
                  <a:cubicBezTo>
                    <a:pt x="3465" y="1711"/>
                    <a:pt x="3429" y="1735"/>
                    <a:pt x="3405" y="1759"/>
                  </a:cubicBezTo>
                  <a:cubicBezTo>
                    <a:pt x="2584" y="2378"/>
                    <a:pt x="3989" y="4581"/>
                    <a:pt x="4846" y="6057"/>
                  </a:cubicBezTo>
                  <a:cubicBezTo>
                    <a:pt x="5620" y="7438"/>
                    <a:pt x="7108" y="9046"/>
                    <a:pt x="7060" y="9677"/>
                  </a:cubicBezTo>
                  <a:cubicBezTo>
                    <a:pt x="7025" y="10165"/>
                    <a:pt x="5227" y="11391"/>
                    <a:pt x="3774" y="12451"/>
                  </a:cubicBezTo>
                  <a:lnTo>
                    <a:pt x="3596" y="12570"/>
                  </a:lnTo>
                  <a:cubicBezTo>
                    <a:pt x="3429" y="12701"/>
                    <a:pt x="3262" y="12820"/>
                    <a:pt x="3108" y="12939"/>
                  </a:cubicBezTo>
                  <a:cubicBezTo>
                    <a:pt x="2953" y="13058"/>
                    <a:pt x="2810" y="13177"/>
                    <a:pt x="2679" y="13284"/>
                  </a:cubicBezTo>
                  <a:cubicBezTo>
                    <a:pt x="953" y="14701"/>
                    <a:pt x="0" y="15439"/>
                    <a:pt x="167" y="16094"/>
                  </a:cubicBezTo>
                  <a:cubicBezTo>
                    <a:pt x="167" y="16118"/>
                    <a:pt x="179" y="16130"/>
                    <a:pt x="179" y="16154"/>
                  </a:cubicBezTo>
                  <a:lnTo>
                    <a:pt x="191" y="16177"/>
                  </a:lnTo>
                  <a:cubicBezTo>
                    <a:pt x="191" y="16189"/>
                    <a:pt x="202" y="16201"/>
                    <a:pt x="214" y="16201"/>
                  </a:cubicBezTo>
                  <a:cubicBezTo>
                    <a:pt x="214" y="16213"/>
                    <a:pt x="226" y="16225"/>
                    <a:pt x="238" y="16237"/>
                  </a:cubicBezTo>
                  <a:lnTo>
                    <a:pt x="250" y="16249"/>
                  </a:lnTo>
                  <a:cubicBezTo>
                    <a:pt x="262" y="16273"/>
                    <a:pt x="274" y="16273"/>
                    <a:pt x="286" y="16284"/>
                  </a:cubicBezTo>
                  <a:lnTo>
                    <a:pt x="298" y="16296"/>
                  </a:lnTo>
                  <a:lnTo>
                    <a:pt x="345" y="16332"/>
                  </a:lnTo>
                  <a:cubicBezTo>
                    <a:pt x="570" y="16468"/>
                    <a:pt x="968" y="16521"/>
                    <a:pt x="1484" y="16521"/>
                  </a:cubicBezTo>
                  <a:cubicBezTo>
                    <a:pt x="2282" y="16521"/>
                    <a:pt x="3362" y="16393"/>
                    <a:pt x="4513" y="16249"/>
                  </a:cubicBezTo>
                  <a:cubicBezTo>
                    <a:pt x="6744" y="15974"/>
                    <a:pt x="8072" y="15780"/>
                    <a:pt x="8919" y="15780"/>
                  </a:cubicBezTo>
                  <a:cubicBezTo>
                    <a:pt x="8989" y="15780"/>
                    <a:pt x="9056" y="15782"/>
                    <a:pt x="9120" y="15784"/>
                  </a:cubicBezTo>
                  <a:cubicBezTo>
                    <a:pt x="9585" y="15808"/>
                    <a:pt x="9894" y="15915"/>
                    <a:pt x="10120" y="16106"/>
                  </a:cubicBezTo>
                  <a:lnTo>
                    <a:pt x="10144" y="16130"/>
                  </a:lnTo>
                  <a:cubicBezTo>
                    <a:pt x="10168" y="16154"/>
                    <a:pt x="10204" y="16177"/>
                    <a:pt x="10228" y="16213"/>
                  </a:cubicBezTo>
                  <a:cubicBezTo>
                    <a:pt x="10513" y="16523"/>
                    <a:pt x="10716" y="16892"/>
                    <a:pt x="10823" y="17308"/>
                  </a:cubicBezTo>
                  <a:cubicBezTo>
                    <a:pt x="11025" y="17987"/>
                    <a:pt x="11168" y="18999"/>
                    <a:pt x="11513" y="20749"/>
                  </a:cubicBezTo>
                  <a:cubicBezTo>
                    <a:pt x="11740" y="21904"/>
                    <a:pt x="11966" y="23226"/>
                    <a:pt x="12323" y="24107"/>
                  </a:cubicBezTo>
                  <a:cubicBezTo>
                    <a:pt x="12558" y="24694"/>
                    <a:pt x="12850" y="25095"/>
                    <a:pt x="13246" y="25095"/>
                  </a:cubicBezTo>
                  <a:cubicBezTo>
                    <a:pt x="13252" y="25095"/>
                    <a:pt x="13258" y="25095"/>
                    <a:pt x="13264" y="25095"/>
                  </a:cubicBezTo>
                  <a:cubicBezTo>
                    <a:pt x="13299" y="25095"/>
                    <a:pt x="13347" y="25083"/>
                    <a:pt x="13383" y="25083"/>
                  </a:cubicBezTo>
                  <a:lnTo>
                    <a:pt x="13407" y="25083"/>
                  </a:lnTo>
                  <a:cubicBezTo>
                    <a:pt x="13454" y="25071"/>
                    <a:pt x="13490" y="25059"/>
                    <a:pt x="13526" y="25036"/>
                  </a:cubicBezTo>
                  <a:cubicBezTo>
                    <a:pt x="13561" y="25024"/>
                    <a:pt x="13597" y="25000"/>
                    <a:pt x="13633" y="24976"/>
                  </a:cubicBezTo>
                  <a:lnTo>
                    <a:pt x="13657" y="24964"/>
                  </a:lnTo>
                  <a:cubicBezTo>
                    <a:pt x="14383" y="24440"/>
                    <a:pt x="14800" y="22559"/>
                    <a:pt x="15276" y="20964"/>
                  </a:cubicBezTo>
                  <a:cubicBezTo>
                    <a:pt x="15681" y="19583"/>
                    <a:pt x="15978" y="18023"/>
                    <a:pt x="16335" y="17142"/>
                  </a:cubicBezTo>
                  <a:cubicBezTo>
                    <a:pt x="16395" y="16963"/>
                    <a:pt x="16502" y="16785"/>
                    <a:pt x="16621" y="16618"/>
                  </a:cubicBezTo>
                  <a:cubicBezTo>
                    <a:pt x="16633" y="16606"/>
                    <a:pt x="16645" y="16582"/>
                    <a:pt x="16657" y="16570"/>
                  </a:cubicBezTo>
                  <a:lnTo>
                    <a:pt x="16669" y="16558"/>
                  </a:lnTo>
                  <a:cubicBezTo>
                    <a:pt x="16681" y="16546"/>
                    <a:pt x="16705" y="16535"/>
                    <a:pt x="16728" y="16523"/>
                  </a:cubicBezTo>
                  <a:cubicBezTo>
                    <a:pt x="16941" y="16370"/>
                    <a:pt x="17441" y="16325"/>
                    <a:pt x="18083" y="16325"/>
                  </a:cubicBezTo>
                  <a:cubicBezTo>
                    <a:pt x="19006" y="16325"/>
                    <a:pt x="20221" y="16418"/>
                    <a:pt x="21290" y="16418"/>
                  </a:cubicBezTo>
                  <a:cubicBezTo>
                    <a:pt x="21394" y="16418"/>
                    <a:pt x="21497" y="16417"/>
                    <a:pt x="21598" y="16415"/>
                  </a:cubicBezTo>
                  <a:cubicBezTo>
                    <a:pt x="21654" y="16415"/>
                    <a:pt x="21711" y="16414"/>
                    <a:pt x="21767" y="16414"/>
                  </a:cubicBezTo>
                  <a:cubicBezTo>
                    <a:pt x="22609" y="16414"/>
                    <a:pt x="23460" y="16488"/>
                    <a:pt x="24175" y="16488"/>
                  </a:cubicBezTo>
                  <a:cubicBezTo>
                    <a:pt x="25035" y="16488"/>
                    <a:pt x="25699" y="16382"/>
                    <a:pt x="25920" y="15915"/>
                  </a:cubicBezTo>
                  <a:cubicBezTo>
                    <a:pt x="25932" y="15880"/>
                    <a:pt x="25944" y="15844"/>
                    <a:pt x="25956" y="15820"/>
                  </a:cubicBezTo>
                  <a:lnTo>
                    <a:pt x="25968" y="15784"/>
                  </a:lnTo>
                  <a:cubicBezTo>
                    <a:pt x="25968" y="15761"/>
                    <a:pt x="25980" y="15737"/>
                    <a:pt x="25980" y="15713"/>
                  </a:cubicBezTo>
                  <a:cubicBezTo>
                    <a:pt x="25980" y="15701"/>
                    <a:pt x="25980" y="15689"/>
                    <a:pt x="25980" y="15665"/>
                  </a:cubicBezTo>
                  <a:lnTo>
                    <a:pt x="25980" y="15606"/>
                  </a:lnTo>
                  <a:lnTo>
                    <a:pt x="25980" y="15558"/>
                  </a:lnTo>
                  <a:cubicBezTo>
                    <a:pt x="25980" y="15534"/>
                    <a:pt x="25980" y="15511"/>
                    <a:pt x="25968" y="15487"/>
                  </a:cubicBezTo>
                  <a:cubicBezTo>
                    <a:pt x="25968" y="15451"/>
                    <a:pt x="25956" y="15427"/>
                    <a:pt x="25956" y="15392"/>
                  </a:cubicBezTo>
                  <a:cubicBezTo>
                    <a:pt x="25956" y="15380"/>
                    <a:pt x="25956" y="15368"/>
                    <a:pt x="25944" y="15356"/>
                  </a:cubicBezTo>
                  <a:cubicBezTo>
                    <a:pt x="25932" y="15332"/>
                    <a:pt x="25932" y="15308"/>
                    <a:pt x="25920" y="15284"/>
                  </a:cubicBezTo>
                  <a:lnTo>
                    <a:pt x="25908" y="15261"/>
                  </a:lnTo>
                  <a:cubicBezTo>
                    <a:pt x="25896" y="15237"/>
                    <a:pt x="25884" y="15213"/>
                    <a:pt x="25872" y="15177"/>
                  </a:cubicBezTo>
                  <a:cubicBezTo>
                    <a:pt x="25372" y="14141"/>
                    <a:pt x="23193" y="12939"/>
                    <a:pt x="21777" y="12058"/>
                  </a:cubicBezTo>
                  <a:cubicBezTo>
                    <a:pt x="20122" y="11010"/>
                    <a:pt x="18562" y="10498"/>
                    <a:pt x="18490" y="9915"/>
                  </a:cubicBezTo>
                  <a:cubicBezTo>
                    <a:pt x="18407" y="9272"/>
                    <a:pt x="19205" y="7629"/>
                    <a:pt x="19610" y="5033"/>
                  </a:cubicBezTo>
                  <a:cubicBezTo>
                    <a:pt x="20074" y="2104"/>
                    <a:pt x="20265" y="675"/>
                    <a:pt x="19622" y="163"/>
                  </a:cubicBezTo>
                  <a:cubicBezTo>
                    <a:pt x="19486" y="51"/>
                    <a:pt x="19339" y="0"/>
                    <a:pt x="1918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89" name="Google Shape;3889;p43"/>
            <p:cNvGrpSpPr/>
            <p:nvPr/>
          </p:nvGrpSpPr>
          <p:grpSpPr>
            <a:xfrm>
              <a:off x="659900" y="3967675"/>
              <a:ext cx="662000" cy="627400"/>
              <a:chOff x="659900" y="3967675"/>
              <a:chExt cx="662000" cy="627400"/>
            </a:xfrm>
          </p:grpSpPr>
          <p:sp>
            <p:nvSpPr>
              <p:cNvPr id="3890" name="Google Shape;3890;p43"/>
              <p:cNvSpPr/>
              <p:nvPr/>
            </p:nvSpPr>
            <p:spPr>
              <a:xfrm>
                <a:off x="659900" y="3967675"/>
                <a:ext cx="662000" cy="627100"/>
              </a:xfrm>
              <a:custGeom>
                <a:avLst/>
                <a:gdLst/>
                <a:ahLst/>
                <a:cxnLst/>
                <a:rect l="l" t="t" r="r" b="b"/>
                <a:pathLst>
                  <a:path w="26480" h="25084" extrusionOk="0">
                    <a:moveTo>
                      <a:pt x="19196" y="0"/>
                    </a:moveTo>
                    <a:cubicBezTo>
                      <a:pt x="18329" y="0"/>
                      <a:pt x="17176" y="1589"/>
                      <a:pt x="15955" y="3033"/>
                    </a:cubicBezTo>
                    <a:cubicBezTo>
                      <a:pt x="14526" y="4735"/>
                      <a:pt x="13311" y="6081"/>
                      <a:pt x="12490" y="6212"/>
                    </a:cubicBezTo>
                    <a:cubicBezTo>
                      <a:pt x="12460" y="6216"/>
                      <a:pt x="12430" y="6219"/>
                      <a:pt x="12397" y="6219"/>
                    </a:cubicBezTo>
                    <a:cubicBezTo>
                      <a:pt x="11522" y="6219"/>
                      <a:pt x="9549" y="4557"/>
                      <a:pt x="7930" y="3604"/>
                    </a:cubicBezTo>
                    <a:cubicBezTo>
                      <a:pt x="6339" y="2662"/>
                      <a:pt x="4846" y="1590"/>
                      <a:pt x="3917" y="1590"/>
                    </a:cubicBezTo>
                    <a:cubicBezTo>
                      <a:pt x="3719" y="1590"/>
                      <a:pt x="3547" y="1638"/>
                      <a:pt x="3405" y="1747"/>
                    </a:cubicBezTo>
                    <a:cubicBezTo>
                      <a:pt x="2596" y="2366"/>
                      <a:pt x="3989" y="4569"/>
                      <a:pt x="4834" y="6045"/>
                    </a:cubicBezTo>
                    <a:cubicBezTo>
                      <a:pt x="5656" y="7462"/>
                      <a:pt x="7108" y="9034"/>
                      <a:pt x="7061" y="9665"/>
                    </a:cubicBezTo>
                    <a:cubicBezTo>
                      <a:pt x="7013" y="10284"/>
                      <a:pt x="4072" y="12129"/>
                      <a:pt x="2679" y="13272"/>
                    </a:cubicBezTo>
                    <a:cubicBezTo>
                      <a:pt x="941" y="14701"/>
                      <a:pt x="0" y="15427"/>
                      <a:pt x="155" y="16094"/>
                    </a:cubicBezTo>
                    <a:cubicBezTo>
                      <a:pt x="235" y="16407"/>
                      <a:pt x="726" y="16519"/>
                      <a:pt x="1460" y="16519"/>
                    </a:cubicBezTo>
                    <a:cubicBezTo>
                      <a:pt x="2261" y="16519"/>
                      <a:pt x="3351" y="16386"/>
                      <a:pt x="4513" y="16237"/>
                    </a:cubicBezTo>
                    <a:cubicBezTo>
                      <a:pt x="6700" y="15961"/>
                      <a:pt x="8017" y="15772"/>
                      <a:pt x="8867" y="15772"/>
                    </a:cubicBezTo>
                    <a:cubicBezTo>
                      <a:pt x="9558" y="15772"/>
                      <a:pt x="9939" y="15897"/>
                      <a:pt x="10228" y="16201"/>
                    </a:cubicBezTo>
                    <a:cubicBezTo>
                      <a:pt x="10930" y="16963"/>
                      <a:pt x="10918" y="17797"/>
                      <a:pt x="11514" y="20737"/>
                    </a:cubicBezTo>
                    <a:cubicBezTo>
                      <a:pt x="11892" y="22676"/>
                      <a:pt x="12270" y="25084"/>
                      <a:pt x="13242" y="25084"/>
                    </a:cubicBezTo>
                    <a:cubicBezTo>
                      <a:pt x="13249" y="25084"/>
                      <a:pt x="13257" y="25083"/>
                      <a:pt x="13264" y="25083"/>
                    </a:cubicBezTo>
                    <a:cubicBezTo>
                      <a:pt x="14252" y="25059"/>
                      <a:pt x="14716" y="22809"/>
                      <a:pt x="15276" y="20952"/>
                    </a:cubicBezTo>
                    <a:cubicBezTo>
                      <a:pt x="15824" y="19082"/>
                      <a:pt x="16169" y="16892"/>
                      <a:pt x="16728" y="16511"/>
                    </a:cubicBezTo>
                    <a:cubicBezTo>
                      <a:pt x="16944" y="16356"/>
                      <a:pt x="17458" y="16310"/>
                      <a:pt x="18116" y="16310"/>
                    </a:cubicBezTo>
                    <a:cubicBezTo>
                      <a:pt x="19062" y="16310"/>
                      <a:pt x="20305" y="16405"/>
                      <a:pt x="21384" y="16405"/>
                    </a:cubicBezTo>
                    <a:cubicBezTo>
                      <a:pt x="21456" y="16405"/>
                      <a:pt x="21528" y="16404"/>
                      <a:pt x="21598" y="16404"/>
                    </a:cubicBezTo>
                    <a:cubicBezTo>
                      <a:pt x="21654" y="16403"/>
                      <a:pt x="21711" y="16403"/>
                      <a:pt x="21767" y="16403"/>
                    </a:cubicBezTo>
                    <a:cubicBezTo>
                      <a:pt x="22609" y="16403"/>
                      <a:pt x="23460" y="16476"/>
                      <a:pt x="24175" y="16476"/>
                    </a:cubicBezTo>
                    <a:cubicBezTo>
                      <a:pt x="25035" y="16476"/>
                      <a:pt x="25699" y="16370"/>
                      <a:pt x="25920" y="15903"/>
                    </a:cubicBezTo>
                    <a:cubicBezTo>
                      <a:pt x="26480" y="14725"/>
                      <a:pt x="23539" y="13141"/>
                      <a:pt x="21789" y="12046"/>
                    </a:cubicBezTo>
                    <a:cubicBezTo>
                      <a:pt x="20134" y="11010"/>
                      <a:pt x="18574" y="10498"/>
                      <a:pt x="18502" y="9903"/>
                    </a:cubicBezTo>
                    <a:cubicBezTo>
                      <a:pt x="18419" y="9260"/>
                      <a:pt x="19205" y="7617"/>
                      <a:pt x="19622" y="5021"/>
                    </a:cubicBezTo>
                    <a:cubicBezTo>
                      <a:pt x="20086" y="2116"/>
                      <a:pt x="20277" y="675"/>
                      <a:pt x="19634" y="163"/>
                    </a:cubicBezTo>
                    <a:cubicBezTo>
                      <a:pt x="19498" y="51"/>
                      <a:pt x="19351" y="0"/>
                      <a:pt x="19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43"/>
              <p:cNvSpPr/>
              <p:nvPr/>
            </p:nvSpPr>
            <p:spPr>
              <a:xfrm>
                <a:off x="1068275" y="4341175"/>
                <a:ext cx="2422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2202" extrusionOk="0">
                    <a:moveTo>
                      <a:pt x="9549" y="237"/>
                    </a:moveTo>
                    <a:cubicBezTo>
                      <a:pt x="9552" y="242"/>
                      <a:pt x="9554" y="247"/>
                      <a:pt x="9557" y="252"/>
                    </a:cubicBezTo>
                    <a:lnTo>
                      <a:pt x="9557" y="252"/>
                    </a:lnTo>
                    <a:cubicBezTo>
                      <a:pt x="9555" y="247"/>
                      <a:pt x="9552" y="242"/>
                      <a:pt x="9549" y="237"/>
                    </a:cubicBezTo>
                    <a:close/>
                    <a:moveTo>
                      <a:pt x="1416" y="1"/>
                    </a:moveTo>
                    <a:cubicBezTo>
                      <a:pt x="490" y="1"/>
                      <a:pt x="469" y="797"/>
                      <a:pt x="1" y="2202"/>
                    </a:cubicBezTo>
                    <a:cubicBezTo>
                      <a:pt x="120" y="1904"/>
                      <a:pt x="251" y="1678"/>
                      <a:pt x="393" y="1571"/>
                    </a:cubicBezTo>
                    <a:cubicBezTo>
                      <a:pt x="604" y="1419"/>
                      <a:pt x="1099" y="1374"/>
                      <a:pt x="1734" y="1374"/>
                    </a:cubicBezTo>
                    <a:cubicBezTo>
                      <a:pt x="2688" y="1374"/>
                      <a:pt x="3959" y="1477"/>
                      <a:pt x="5057" y="1477"/>
                    </a:cubicBezTo>
                    <a:cubicBezTo>
                      <a:pt x="5127" y="1477"/>
                      <a:pt x="5195" y="1476"/>
                      <a:pt x="5263" y="1475"/>
                    </a:cubicBezTo>
                    <a:cubicBezTo>
                      <a:pt x="5321" y="1475"/>
                      <a:pt x="5379" y="1474"/>
                      <a:pt x="5437" y="1474"/>
                    </a:cubicBezTo>
                    <a:cubicBezTo>
                      <a:pt x="6262" y="1474"/>
                      <a:pt x="7095" y="1543"/>
                      <a:pt x="7801" y="1543"/>
                    </a:cubicBezTo>
                    <a:cubicBezTo>
                      <a:pt x="8680" y="1543"/>
                      <a:pt x="9361" y="1437"/>
                      <a:pt x="9585" y="963"/>
                    </a:cubicBezTo>
                    <a:cubicBezTo>
                      <a:pt x="9690" y="742"/>
                      <a:pt x="9669" y="475"/>
                      <a:pt x="9557" y="252"/>
                    </a:cubicBezTo>
                    <a:lnTo>
                      <a:pt x="9557" y="252"/>
                    </a:lnTo>
                    <a:cubicBezTo>
                      <a:pt x="9643" y="445"/>
                      <a:pt x="9383" y="911"/>
                      <a:pt x="8520" y="911"/>
                    </a:cubicBezTo>
                    <a:cubicBezTo>
                      <a:pt x="8423" y="911"/>
                      <a:pt x="8317" y="905"/>
                      <a:pt x="8204" y="892"/>
                    </a:cubicBezTo>
                    <a:cubicBezTo>
                      <a:pt x="7049" y="761"/>
                      <a:pt x="3084" y="249"/>
                      <a:pt x="1786" y="35"/>
                    </a:cubicBezTo>
                    <a:cubicBezTo>
                      <a:pt x="1649" y="12"/>
                      <a:pt x="1526" y="1"/>
                      <a:pt x="141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43"/>
              <p:cNvSpPr/>
              <p:nvPr/>
            </p:nvSpPr>
            <p:spPr>
              <a:xfrm>
                <a:off x="659900" y="4007400"/>
                <a:ext cx="239325" cy="3733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4934" extrusionOk="0">
                    <a:moveTo>
                      <a:pt x="3916" y="1"/>
                    </a:moveTo>
                    <a:cubicBezTo>
                      <a:pt x="3719" y="1"/>
                      <a:pt x="3548" y="49"/>
                      <a:pt x="3405" y="158"/>
                    </a:cubicBezTo>
                    <a:cubicBezTo>
                      <a:pt x="2584" y="789"/>
                      <a:pt x="4001" y="2980"/>
                      <a:pt x="4834" y="4468"/>
                    </a:cubicBezTo>
                    <a:cubicBezTo>
                      <a:pt x="5620" y="5837"/>
                      <a:pt x="7108" y="7457"/>
                      <a:pt x="7061" y="8076"/>
                    </a:cubicBezTo>
                    <a:cubicBezTo>
                      <a:pt x="7013" y="8707"/>
                      <a:pt x="4072" y="10540"/>
                      <a:pt x="2679" y="11683"/>
                    </a:cubicBezTo>
                    <a:cubicBezTo>
                      <a:pt x="941" y="13112"/>
                      <a:pt x="0" y="13838"/>
                      <a:pt x="155" y="14505"/>
                    </a:cubicBezTo>
                    <a:cubicBezTo>
                      <a:pt x="238" y="14815"/>
                      <a:pt x="738" y="14934"/>
                      <a:pt x="1477" y="14934"/>
                    </a:cubicBezTo>
                    <a:cubicBezTo>
                      <a:pt x="798" y="14541"/>
                      <a:pt x="1084" y="14076"/>
                      <a:pt x="1929" y="13362"/>
                    </a:cubicBezTo>
                    <a:cubicBezTo>
                      <a:pt x="2774" y="12636"/>
                      <a:pt x="8263" y="9397"/>
                      <a:pt x="8918" y="8600"/>
                    </a:cubicBezTo>
                    <a:cubicBezTo>
                      <a:pt x="9573" y="7802"/>
                      <a:pt x="8680" y="6718"/>
                      <a:pt x="6632" y="3992"/>
                    </a:cubicBezTo>
                    <a:cubicBezTo>
                      <a:pt x="4852" y="1612"/>
                      <a:pt x="4709" y="500"/>
                      <a:pt x="5242" y="500"/>
                    </a:cubicBezTo>
                    <a:cubicBezTo>
                      <a:pt x="5322" y="500"/>
                      <a:pt x="5417" y="525"/>
                      <a:pt x="5525" y="575"/>
                    </a:cubicBezTo>
                    <a:cubicBezTo>
                      <a:pt x="4896" y="232"/>
                      <a:pt x="4346" y="1"/>
                      <a:pt x="391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43"/>
              <p:cNvSpPr/>
              <p:nvPr/>
            </p:nvSpPr>
            <p:spPr>
              <a:xfrm>
                <a:off x="887900" y="4359425"/>
                <a:ext cx="126225" cy="2356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9426" extrusionOk="0">
                    <a:moveTo>
                      <a:pt x="1182" y="1"/>
                    </a:moveTo>
                    <a:cubicBezTo>
                      <a:pt x="840" y="1"/>
                      <a:pt x="448" y="45"/>
                      <a:pt x="0" y="114"/>
                    </a:cubicBezTo>
                    <a:cubicBezTo>
                      <a:pt x="536" y="150"/>
                      <a:pt x="858" y="269"/>
                      <a:pt x="1108" y="543"/>
                    </a:cubicBezTo>
                    <a:cubicBezTo>
                      <a:pt x="1810" y="1293"/>
                      <a:pt x="1798" y="2127"/>
                      <a:pt x="2394" y="5079"/>
                    </a:cubicBezTo>
                    <a:cubicBezTo>
                      <a:pt x="2773" y="7011"/>
                      <a:pt x="3152" y="9425"/>
                      <a:pt x="4129" y="9425"/>
                    </a:cubicBezTo>
                    <a:cubicBezTo>
                      <a:pt x="4134" y="9425"/>
                      <a:pt x="4139" y="9425"/>
                      <a:pt x="4144" y="9425"/>
                    </a:cubicBezTo>
                    <a:cubicBezTo>
                      <a:pt x="4501" y="9413"/>
                      <a:pt x="4799" y="9104"/>
                      <a:pt x="5049" y="8627"/>
                    </a:cubicBezTo>
                    <a:cubicBezTo>
                      <a:pt x="5043" y="8627"/>
                      <a:pt x="4836" y="8743"/>
                      <a:pt x="4592" y="8743"/>
                    </a:cubicBezTo>
                    <a:cubicBezTo>
                      <a:pt x="4322" y="8743"/>
                      <a:pt x="4007" y="8602"/>
                      <a:pt x="3870" y="8008"/>
                    </a:cubicBezTo>
                    <a:cubicBezTo>
                      <a:pt x="3608" y="6865"/>
                      <a:pt x="3286" y="3591"/>
                      <a:pt x="2953" y="1627"/>
                    </a:cubicBezTo>
                    <a:cubicBezTo>
                      <a:pt x="2749" y="383"/>
                      <a:pt x="2186" y="1"/>
                      <a:pt x="1182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43"/>
              <p:cNvSpPr/>
              <p:nvPr/>
            </p:nvSpPr>
            <p:spPr>
              <a:xfrm>
                <a:off x="801875" y="4310950"/>
                <a:ext cx="190225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3842" extrusionOk="0">
                    <a:moveTo>
                      <a:pt x="4908" y="1"/>
                    </a:moveTo>
                    <a:cubicBezTo>
                      <a:pt x="3310" y="1"/>
                      <a:pt x="1728" y="311"/>
                      <a:pt x="239" y="922"/>
                    </a:cubicBezTo>
                    <a:cubicBezTo>
                      <a:pt x="167" y="946"/>
                      <a:pt x="108" y="994"/>
                      <a:pt x="60" y="1053"/>
                    </a:cubicBezTo>
                    <a:cubicBezTo>
                      <a:pt x="0" y="1160"/>
                      <a:pt x="36" y="1291"/>
                      <a:pt x="131" y="1375"/>
                    </a:cubicBezTo>
                    <a:cubicBezTo>
                      <a:pt x="258" y="1486"/>
                      <a:pt x="471" y="1519"/>
                      <a:pt x="700" y="1519"/>
                    </a:cubicBezTo>
                    <a:cubicBezTo>
                      <a:pt x="988" y="1519"/>
                      <a:pt x="1302" y="1466"/>
                      <a:pt x="1501" y="1446"/>
                    </a:cubicBezTo>
                    <a:cubicBezTo>
                      <a:pt x="2212" y="1391"/>
                      <a:pt x="2924" y="1362"/>
                      <a:pt x="3632" y="1362"/>
                    </a:cubicBezTo>
                    <a:cubicBezTo>
                      <a:pt x="4002" y="1362"/>
                      <a:pt x="4371" y="1370"/>
                      <a:pt x="4739" y="1387"/>
                    </a:cubicBezTo>
                    <a:cubicBezTo>
                      <a:pt x="5192" y="1410"/>
                      <a:pt x="5644" y="1434"/>
                      <a:pt x="6025" y="1661"/>
                    </a:cubicBezTo>
                    <a:cubicBezTo>
                      <a:pt x="6669" y="1778"/>
                      <a:pt x="6910" y="3841"/>
                      <a:pt x="7201" y="3841"/>
                    </a:cubicBezTo>
                    <a:cubicBezTo>
                      <a:pt x="7206" y="3841"/>
                      <a:pt x="7211" y="3841"/>
                      <a:pt x="7216" y="3839"/>
                    </a:cubicBezTo>
                    <a:cubicBezTo>
                      <a:pt x="7609" y="3744"/>
                      <a:pt x="7513" y="2089"/>
                      <a:pt x="7513" y="1815"/>
                    </a:cubicBezTo>
                    <a:cubicBezTo>
                      <a:pt x="7525" y="1518"/>
                      <a:pt x="7466" y="1220"/>
                      <a:pt x="7347" y="946"/>
                    </a:cubicBezTo>
                    <a:cubicBezTo>
                      <a:pt x="6989" y="220"/>
                      <a:pt x="6061" y="29"/>
                      <a:pt x="5251" y="6"/>
                    </a:cubicBezTo>
                    <a:cubicBezTo>
                      <a:pt x="5137" y="2"/>
                      <a:pt x="5022" y="1"/>
                      <a:pt x="4908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43"/>
              <p:cNvSpPr/>
              <p:nvPr/>
            </p:nvSpPr>
            <p:spPr>
              <a:xfrm>
                <a:off x="1108750" y="3983225"/>
                <a:ext cx="47350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7318" extrusionOk="0">
                    <a:moveTo>
                      <a:pt x="1207" y="1"/>
                    </a:moveTo>
                    <a:cubicBezTo>
                      <a:pt x="1090" y="1"/>
                      <a:pt x="970" y="51"/>
                      <a:pt x="858" y="172"/>
                    </a:cubicBezTo>
                    <a:cubicBezTo>
                      <a:pt x="739" y="339"/>
                      <a:pt x="668" y="530"/>
                      <a:pt x="656" y="732"/>
                    </a:cubicBezTo>
                    <a:cubicBezTo>
                      <a:pt x="418" y="2316"/>
                      <a:pt x="251" y="3923"/>
                      <a:pt x="96" y="5530"/>
                    </a:cubicBezTo>
                    <a:cubicBezTo>
                      <a:pt x="13" y="6054"/>
                      <a:pt x="1" y="6590"/>
                      <a:pt x="48" y="7126"/>
                    </a:cubicBezTo>
                    <a:cubicBezTo>
                      <a:pt x="60" y="7205"/>
                      <a:pt x="104" y="7317"/>
                      <a:pt x="200" y="7317"/>
                    </a:cubicBezTo>
                    <a:cubicBezTo>
                      <a:pt x="205" y="7317"/>
                      <a:pt x="210" y="7317"/>
                      <a:pt x="215" y="7316"/>
                    </a:cubicBezTo>
                    <a:cubicBezTo>
                      <a:pt x="275" y="7304"/>
                      <a:pt x="322" y="7269"/>
                      <a:pt x="346" y="7209"/>
                    </a:cubicBezTo>
                    <a:cubicBezTo>
                      <a:pt x="608" y="6649"/>
                      <a:pt x="799" y="6066"/>
                      <a:pt x="929" y="5471"/>
                    </a:cubicBezTo>
                    <a:cubicBezTo>
                      <a:pt x="1132" y="4637"/>
                      <a:pt x="1310" y="3780"/>
                      <a:pt x="1477" y="2947"/>
                    </a:cubicBezTo>
                    <a:cubicBezTo>
                      <a:pt x="1561" y="2518"/>
                      <a:pt x="1644" y="2089"/>
                      <a:pt x="1727" y="1661"/>
                    </a:cubicBezTo>
                    <a:cubicBezTo>
                      <a:pt x="1787" y="1292"/>
                      <a:pt x="1894" y="1018"/>
                      <a:pt x="1834" y="625"/>
                    </a:cubicBezTo>
                    <a:cubicBezTo>
                      <a:pt x="1791" y="341"/>
                      <a:pt x="1512" y="1"/>
                      <a:pt x="1207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43"/>
              <p:cNvSpPr/>
              <p:nvPr/>
            </p:nvSpPr>
            <p:spPr>
              <a:xfrm>
                <a:off x="1132175" y="4257650"/>
                <a:ext cx="11392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09" extrusionOk="0">
                    <a:moveTo>
                      <a:pt x="423" y="0"/>
                    </a:moveTo>
                    <a:cubicBezTo>
                      <a:pt x="152" y="0"/>
                      <a:pt x="0" y="251"/>
                      <a:pt x="243" y="542"/>
                    </a:cubicBezTo>
                    <a:cubicBezTo>
                      <a:pt x="326" y="625"/>
                      <a:pt x="433" y="709"/>
                      <a:pt x="540" y="768"/>
                    </a:cubicBezTo>
                    <a:lnTo>
                      <a:pt x="540" y="780"/>
                    </a:lnTo>
                    <a:cubicBezTo>
                      <a:pt x="1588" y="1423"/>
                      <a:pt x="2695" y="1947"/>
                      <a:pt x="3850" y="2364"/>
                    </a:cubicBezTo>
                    <a:cubicBezTo>
                      <a:pt x="3993" y="2423"/>
                      <a:pt x="4148" y="2483"/>
                      <a:pt x="4303" y="2507"/>
                    </a:cubicBezTo>
                    <a:cubicBezTo>
                      <a:pt x="4315" y="2508"/>
                      <a:pt x="4327" y="2509"/>
                      <a:pt x="4338" y="2509"/>
                    </a:cubicBezTo>
                    <a:cubicBezTo>
                      <a:pt x="4501" y="2509"/>
                      <a:pt x="4557" y="2352"/>
                      <a:pt x="4445" y="2185"/>
                    </a:cubicBezTo>
                    <a:cubicBezTo>
                      <a:pt x="4398" y="2138"/>
                      <a:pt x="4350" y="2090"/>
                      <a:pt x="4279" y="2054"/>
                    </a:cubicBezTo>
                    <a:cubicBezTo>
                      <a:pt x="3672" y="1661"/>
                      <a:pt x="3029" y="1328"/>
                      <a:pt x="2409" y="959"/>
                    </a:cubicBezTo>
                    <a:cubicBezTo>
                      <a:pt x="1838" y="602"/>
                      <a:pt x="1243" y="292"/>
                      <a:pt x="624" y="42"/>
                    </a:cubicBezTo>
                    <a:cubicBezTo>
                      <a:pt x="553" y="13"/>
                      <a:pt x="485" y="0"/>
                      <a:pt x="423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43"/>
              <p:cNvSpPr/>
              <p:nvPr/>
            </p:nvSpPr>
            <p:spPr>
              <a:xfrm>
                <a:off x="1255500" y="4320700"/>
                <a:ext cx="253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557" extrusionOk="0">
                    <a:moveTo>
                      <a:pt x="206" y="0"/>
                    </a:moveTo>
                    <a:cubicBezTo>
                      <a:pt x="154" y="0"/>
                      <a:pt x="108" y="13"/>
                      <a:pt x="72" y="44"/>
                    </a:cubicBezTo>
                    <a:cubicBezTo>
                      <a:pt x="1" y="104"/>
                      <a:pt x="1" y="223"/>
                      <a:pt x="60" y="294"/>
                    </a:cubicBezTo>
                    <a:cubicBezTo>
                      <a:pt x="203" y="473"/>
                      <a:pt x="596" y="544"/>
                      <a:pt x="810" y="556"/>
                    </a:cubicBezTo>
                    <a:cubicBezTo>
                      <a:pt x="882" y="556"/>
                      <a:pt x="953" y="556"/>
                      <a:pt x="989" y="509"/>
                    </a:cubicBezTo>
                    <a:cubicBezTo>
                      <a:pt x="1013" y="461"/>
                      <a:pt x="1013" y="389"/>
                      <a:pt x="965" y="354"/>
                    </a:cubicBezTo>
                    <a:cubicBezTo>
                      <a:pt x="929" y="318"/>
                      <a:pt x="894" y="294"/>
                      <a:pt x="846" y="270"/>
                    </a:cubicBezTo>
                    <a:cubicBezTo>
                      <a:pt x="713" y="204"/>
                      <a:pt x="41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43"/>
              <p:cNvSpPr/>
              <p:nvPr/>
            </p:nvSpPr>
            <p:spPr>
              <a:xfrm>
                <a:off x="1061825" y="4076800"/>
                <a:ext cx="442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493" extrusionOk="0">
                    <a:moveTo>
                      <a:pt x="962" y="0"/>
                    </a:moveTo>
                    <a:cubicBezTo>
                      <a:pt x="383" y="0"/>
                      <a:pt x="1" y="661"/>
                      <a:pt x="354" y="1168"/>
                    </a:cubicBezTo>
                    <a:cubicBezTo>
                      <a:pt x="503" y="1390"/>
                      <a:pt x="733" y="1493"/>
                      <a:pt x="962" y="1493"/>
                    </a:cubicBezTo>
                    <a:cubicBezTo>
                      <a:pt x="1297" y="1493"/>
                      <a:pt x="1628" y="1272"/>
                      <a:pt x="1699" y="882"/>
                    </a:cubicBezTo>
                    <a:cubicBezTo>
                      <a:pt x="1771" y="478"/>
                      <a:pt x="1497" y="97"/>
                      <a:pt x="1104" y="13"/>
                    </a:cubicBezTo>
                    <a:cubicBezTo>
                      <a:pt x="1056" y="4"/>
                      <a:pt x="1008" y="0"/>
                      <a:pt x="96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43"/>
              <p:cNvSpPr/>
              <p:nvPr/>
            </p:nvSpPr>
            <p:spPr>
              <a:xfrm>
                <a:off x="1025200" y="4153300"/>
                <a:ext cx="4430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493" extrusionOk="0">
                    <a:moveTo>
                      <a:pt x="953" y="0"/>
                    </a:moveTo>
                    <a:cubicBezTo>
                      <a:pt x="384" y="0"/>
                      <a:pt x="1" y="661"/>
                      <a:pt x="342" y="1168"/>
                    </a:cubicBezTo>
                    <a:cubicBezTo>
                      <a:pt x="497" y="1390"/>
                      <a:pt x="728" y="1493"/>
                      <a:pt x="955" y="1493"/>
                    </a:cubicBezTo>
                    <a:cubicBezTo>
                      <a:pt x="1289" y="1493"/>
                      <a:pt x="1617" y="1272"/>
                      <a:pt x="1688" y="882"/>
                    </a:cubicBezTo>
                    <a:cubicBezTo>
                      <a:pt x="1771" y="478"/>
                      <a:pt x="1497" y="85"/>
                      <a:pt x="1093" y="13"/>
                    </a:cubicBezTo>
                    <a:cubicBezTo>
                      <a:pt x="1045" y="4"/>
                      <a:pt x="999" y="0"/>
                      <a:pt x="953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43"/>
              <p:cNvSpPr/>
              <p:nvPr/>
            </p:nvSpPr>
            <p:spPr>
              <a:xfrm>
                <a:off x="991050" y="4215150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7" y="0"/>
                    </a:moveTo>
                    <a:cubicBezTo>
                      <a:pt x="375" y="0"/>
                      <a:pt x="1" y="655"/>
                      <a:pt x="351" y="1159"/>
                    </a:cubicBezTo>
                    <a:cubicBezTo>
                      <a:pt x="506" y="1381"/>
                      <a:pt x="736" y="1483"/>
                      <a:pt x="964" y="1483"/>
                    </a:cubicBezTo>
                    <a:cubicBezTo>
                      <a:pt x="1298" y="1483"/>
                      <a:pt x="1626" y="1262"/>
                      <a:pt x="1697" y="873"/>
                    </a:cubicBezTo>
                    <a:cubicBezTo>
                      <a:pt x="1768" y="468"/>
                      <a:pt x="1506" y="87"/>
                      <a:pt x="1101" y="16"/>
                    </a:cubicBezTo>
                    <a:cubicBezTo>
                      <a:pt x="1049" y="5"/>
                      <a:pt x="997" y="0"/>
                      <a:pt x="947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43"/>
              <p:cNvSpPr/>
              <p:nvPr/>
            </p:nvSpPr>
            <p:spPr>
              <a:xfrm>
                <a:off x="924675" y="4165150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9" y="0"/>
                    </a:moveTo>
                    <a:cubicBezTo>
                      <a:pt x="376" y="0"/>
                      <a:pt x="0" y="665"/>
                      <a:pt x="351" y="1158"/>
                    </a:cubicBezTo>
                    <a:cubicBezTo>
                      <a:pt x="505" y="1380"/>
                      <a:pt x="736" y="1483"/>
                      <a:pt x="964" y="1483"/>
                    </a:cubicBezTo>
                    <a:cubicBezTo>
                      <a:pt x="1298" y="1483"/>
                      <a:pt x="1626" y="1262"/>
                      <a:pt x="1696" y="873"/>
                    </a:cubicBezTo>
                    <a:cubicBezTo>
                      <a:pt x="1768" y="468"/>
                      <a:pt x="1506" y="87"/>
                      <a:pt x="1101" y="15"/>
                    </a:cubicBezTo>
                    <a:cubicBezTo>
                      <a:pt x="1049" y="5"/>
                      <a:pt x="998" y="0"/>
                      <a:pt x="94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43"/>
              <p:cNvSpPr/>
              <p:nvPr/>
            </p:nvSpPr>
            <p:spPr>
              <a:xfrm>
                <a:off x="846400" y="4097875"/>
                <a:ext cx="442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4" extrusionOk="0">
                    <a:moveTo>
                      <a:pt x="947" y="0"/>
                    </a:moveTo>
                    <a:cubicBezTo>
                      <a:pt x="375" y="0"/>
                      <a:pt x="0" y="655"/>
                      <a:pt x="351" y="1159"/>
                    </a:cubicBezTo>
                    <a:cubicBezTo>
                      <a:pt x="500" y="1381"/>
                      <a:pt x="730" y="1483"/>
                      <a:pt x="958" y="1483"/>
                    </a:cubicBezTo>
                    <a:cubicBezTo>
                      <a:pt x="1293" y="1483"/>
                      <a:pt x="1625" y="1262"/>
                      <a:pt x="1696" y="873"/>
                    </a:cubicBezTo>
                    <a:cubicBezTo>
                      <a:pt x="1768" y="468"/>
                      <a:pt x="1506" y="87"/>
                      <a:pt x="1101" y="16"/>
                    </a:cubicBezTo>
                    <a:cubicBezTo>
                      <a:pt x="1048" y="5"/>
                      <a:pt x="997" y="0"/>
                      <a:pt x="947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43"/>
              <p:cNvSpPr/>
              <p:nvPr/>
            </p:nvSpPr>
            <p:spPr>
              <a:xfrm>
                <a:off x="769600" y="4310400"/>
                <a:ext cx="442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91" extrusionOk="0">
                    <a:moveTo>
                      <a:pt x="949" y="0"/>
                    </a:moveTo>
                    <a:cubicBezTo>
                      <a:pt x="376" y="0"/>
                      <a:pt x="0" y="666"/>
                      <a:pt x="351" y="1171"/>
                    </a:cubicBezTo>
                    <a:cubicBezTo>
                      <a:pt x="499" y="1390"/>
                      <a:pt x="725" y="1491"/>
                      <a:pt x="951" y="1491"/>
                    </a:cubicBezTo>
                    <a:cubicBezTo>
                      <a:pt x="1288" y="1491"/>
                      <a:pt x="1625" y="1265"/>
                      <a:pt x="1696" y="873"/>
                    </a:cubicBezTo>
                    <a:cubicBezTo>
                      <a:pt x="1768" y="480"/>
                      <a:pt x="1506" y="87"/>
                      <a:pt x="1101" y="16"/>
                    </a:cubicBezTo>
                    <a:cubicBezTo>
                      <a:pt x="1049" y="5"/>
                      <a:pt x="998" y="0"/>
                      <a:pt x="949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43"/>
              <p:cNvSpPr/>
              <p:nvPr/>
            </p:nvSpPr>
            <p:spPr>
              <a:xfrm>
                <a:off x="865450" y="4282700"/>
                <a:ext cx="4420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485" extrusionOk="0">
                    <a:moveTo>
                      <a:pt x="947" y="1"/>
                    </a:moveTo>
                    <a:cubicBezTo>
                      <a:pt x="375" y="1"/>
                      <a:pt x="0" y="656"/>
                      <a:pt x="351" y="1159"/>
                    </a:cubicBezTo>
                    <a:cubicBezTo>
                      <a:pt x="505" y="1381"/>
                      <a:pt x="736" y="1484"/>
                      <a:pt x="964" y="1484"/>
                    </a:cubicBezTo>
                    <a:cubicBezTo>
                      <a:pt x="1298" y="1484"/>
                      <a:pt x="1625" y="1263"/>
                      <a:pt x="1696" y="874"/>
                    </a:cubicBezTo>
                    <a:cubicBezTo>
                      <a:pt x="1768" y="469"/>
                      <a:pt x="1506" y="88"/>
                      <a:pt x="1101" y="16"/>
                    </a:cubicBezTo>
                    <a:cubicBezTo>
                      <a:pt x="1048" y="6"/>
                      <a:pt x="997" y="1"/>
                      <a:pt x="947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43"/>
              <p:cNvSpPr/>
              <p:nvPr/>
            </p:nvSpPr>
            <p:spPr>
              <a:xfrm>
                <a:off x="988900" y="4350650"/>
                <a:ext cx="4427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493" extrusionOk="0">
                    <a:moveTo>
                      <a:pt x="962" y="0"/>
                    </a:moveTo>
                    <a:cubicBezTo>
                      <a:pt x="383" y="0"/>
                      <a:pt x="1" y="661"/>
                      <a:pt x="354" y="1168"/>
                    </a:cubicBezTo>
                    <a:cubicBezTo>
                      <a:pt x="503" y="1390"/>
                      <a:pt x="733" y="1493"/>
                      <a:pt x="961" y="1493"/>
                    </a:cubicBezTo>
                    <a:cubicBezTo>
                      <a:pt x="1297" y="1493"/>
                      <a:pt x="1628" y="1272"/>
                      <a:pt x="1699" y="882"/>
                    </a:cubicBezTo>
                    <a:cubicBezTo>
                      <a:pt x="1771" y="477"/>
                      <a:pt x="1497" y="84"/>
                      <a:pt x="1104" y="13"/>
                    </a:cubicBezTo>
                    <a:cubicBezTo>
                      <a:pt x="1056" y="4"/>
                      <a:pt x="1008" y="0"/>
                      <a:pt x="962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43"/>
              <p:cNvSpPr/>
              <p:nvPr/>
            </p:nvSpPr>
            <p:spPr>
              <a:xfrm>
                <a:off x="984300" y="4447150"/>
                <a:ext cx="35175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189" extrusionOk="0">
                    <a:moveTo>
                      <a:pt x="758" y="0"/>
                    </a:moveTo>
                    <a:cubicBezTo>
                      <a:pt x="297" y="0"/>
                      <a:pt x="0" y="530"/>
                      <a:pt x="276" y="927"/>
                    </a:cubicBezTo>
                    <a:cubicBezTo>
                      <a:pt x="397" y="1106"/>
                      <a:pt x="580" y="1189"/>
                      <a:pt x="762" y="1189"/>
                    </a:cubicBezTo>
                    <a:cubicBezTo>
                      <a:pt x="1029" y="1189"/>
                      <a:pt x="1291" y="1012"/>
                      <a:pt x="1347" y="701"/>
                    </a:cubicBezTo>
                    <a:cubicBezTo>
                      <a:pt x="1407" y="380"/>
                      <a:pt x="1193" y="70"/>
                      <a:pt x="871" y="11"/>
                    </a:cubicBezTo>
                    <a:cubicBezTo>
                      <a:pt x="833" y="4"/>
                      <a:pt x="795" y="0"/>
                      <a:pt x="75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3"/>
              <p:cNvSpPr/>
              <p:nvPr/>
            </p:nvSpPr>
            <p:spPr>
              <a:xfrm>
                <a:off x="1086075" y="4284325"/>
                <a:ext cx="3520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198" extrusionOk="0">
                    <a:moveTo>
                      <a:pt x="762" y="1"/>
                    </a:moveTo>
                    <a:cubicBezTo>
                      <a:pt x="308" y="1"/>
                      <a:pt x="1" y="531"/>
                      <a:pt x="277" y="940"/>
                    </a:cubicBezTo>
                    <a:cubicBezTo>
                      <a:pt x="397" y="1117"/>
                      <a:pt x="580" y="1198"/>
                      <a:pt x="763" y="1198"/>
                    </a:cubicBezTo>
                    <a:cubicBezTo>
                      <a:pt x="1034" y="1198"/>
                      <a:pt x="1303" y="1019"/>
                      <a:pt x="1360" y="713"/>
                    </a:cubicBezTo>
                    <a:cubicBezTo>
                      <a:pt x="1408" y="380"/>
                      <a:pt x="1194" y="70"/>
                      <a:pt x="872" y="11"/>
                    </a:cubicBezTo>
                    <a:cubicBezTo>
                      <a:pt x="834" y="4"/>
                      <a:pt x="798" y="1"/>
                      <a:pt x="762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3"/>
              <p:cNvSpPr/>
              <p:nvPr/>
            </p:nvSpPr>
            <p:spPr>
              <a:xfrm>
                <a:off x="1172125" y="4307850"/>
                <a:ext cx="354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198" extrusionOk="0">
                    <a:moveTo>
                      <a:pt x="770" y="0"/>
                    </a:moveTo>
                    <a:cubicBezTo>
                      <a:pt x="307" y="0"/>
                      <a:pt x="1" y="531"/>
                      <a:pt x="288" y="939"/>
                    </a:cubicBezTo>
                    <a:cubicBezTo>
                      <a:pt x="407" y="1116"/>
                      <a:pt x="589" y="1197"/>
                      <a:pt x="769" y="1197"/>
                    </a:cubicBezTo>
                    <a:cubicBezTo>
                      <a:pt x="1037" y="1197"/>
                      <a:pt x="1302" y="1019"/>
                      <a:pt x="1359" y="713"/>
                    </a:cubicBezTo>
                    <a:cubicBezTo>
                      <a:pt x="1419" y="380"/>
                      <a:pt x="1204" y="70"/>
                      <a:pt x="883" y="10"/>
                    </a:cubicBezTo>
                    <a:cubicBezTo>
                      <a:pt x="844" y="3"/>
                      <a:pt x="807" y="0"/>
                      <a:pt x="770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e Cream Month by Slidesgo">
  <a:themeElements>
    <a:clrScheme name="Simple Light">
      <a:dk1>
        <a:srgbClr val="FA5E5C"/>
      </a:dk1>
      <a:lt1>
        <a:srgbClr val="578EEA"/>
      </a:lt1>
      <a:dk2>
        <a:srgbClr val="434343"/>
      </a:dk2>
      <a:lt2>
        <a:srgbClr val="FFEF8C"/>
      </a:lt2>
      <a:accent1>
        <a:srgbClr val="744242"/>
      </a:accent1>
      <a:accent2>
        <a:srgbClr val="84D161"/>
      </a:accent2>
      <a:accent3>
        <a:srgbClr val="FF8FC0"/>
      </a:accent3>
      <a:accent4>
        <a:srgbClr val="FF9900"/>
      </a:accent4>
      <a:accent5>
        <a:srgbClr val="F0C47F"/>
      </a:accent5>
      <a:accent6>
        <a:srgbClr val="7CDCF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296</Words>
  <Application>Microsoft Office PowerPoint</Application>
  <PresentationFormat>On-screen Show (16:9)</PresentationFormat>
  <Paragraphs>46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Pacifico</vt:lpstr>
      <vt:lpstr>Nunito</vt:lpstr>
      <vt:lpstr>Times New Roman</vt:lpstr>
      <vt:lpstr>Delius Swash Caps</vt:lpstr>
      <vt:lpstr>Ice Cream Month by Slidesgo</vt:lpstr>
      <vt:lpstr>Tạo hình  Vẽ chiếc kem</vt:lpstr>
      <vt:lpstr>Bài hát: Chiếc bụng đói</vt:lpstr>
      <vt:lpstr>01</vt:lpstr>
      <vt:lpstr>Đàm thoại  Hỏi ý tưởng trẻ</vt:lpstr>
      <vt:lpstr>Con sẽ vẽ chiếc kem như thế nào?</vt:lpstr>
      <vt:lpstr>Introduction</vt:lpstr>
      <vt:lpstr>Tư thế ngồi đúng</vt:lpstr>
      <vt:lpstr>Trẻ thực hiện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Tạo hình  Vẽ chiếc kem</dc:title>
  <dc:creator>Administrator</dc:creator>
  <cp:lastModifiedBy>Admin</cp:lastModifiedBy>
  <cp:revision>10</cp:revision>
  <dcterms:modified xsi:type="dcterms:W3CDTF">2024-12-19T14:43:03Z</dcterms:modified>
</cp:coreProperties>
</file>