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98" r:id="rId2"/>
    <p:sldId id="276" r:id="rId3"/>
    <p:sldId id="284" r:id="rId4"/>
    <p:sldId id="289" r:id="rId5"/>
    <p:sldId id="290" r:id="rId6"/>
    <p:sldId id="295" r:id="rId7"/>
    <p:sldId id="293" r:id="rId8"/>
    <p:sldId id="29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PC" initials="M" lastIdx="0" clrIdx="0">
    <p:extLst>
      <p:ext uri="{19B8F6BF-5375-455C-9EA6-DF929625EA0E}">
        <p15:presenceInfo xmlns:p15="http://schemas.microsoft.com/office/powerpoint/2012/main" userId="My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FF8"/>
    <a:srgbClr val="1601AF"/>
    <a:srgbClr val="F517E5"/>
    <a:srgbClr val="1BF12F"/>
    <a:srgbClr val="FA3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 varScale="1">
        <p:scale>
          <a:sx n="79" d="100"/>
          <a:sy n="79" d="100"/>
        </p:scale>
        <p:origin x="148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E68C4-DB69-4898-9D12-0544A26245E3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C56C0-FDC2-43CA-BCC7-26CF8FE585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C56C0-FDC2-43CA-BCC7-26CF8FE585C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24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32B7-44C9-4A88-90D0-636964F8BF87}" type="datetime1">
              <a:rPr lang="en-US" smtClean="0"/>
              <a:t>12/15/2024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D4AC-5976-4D0B-8E35-40B2DEB2E8EC}" type="datetime1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1759-67D9-49DF-A130-99B8D3D03424}" type="datetime1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A9C97-97DC-487F-BAF3-0B80D129A773}" type="datetime1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6817D-A57A-4A03-96E8-6992F12E3DBD}" type="datetime1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5548-6A94-4873-91B2-41A2F2BC2D15}" type="datetime1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A01A-C902-4348-A88D-DA7FDA53B43C}" type="datetime1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8E13-5FEF-4866-8099-3CEBC8BC2CF3}" type="datetime1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30A6D-B1A9-4499-8F42-A9EDA4807A8A}" type="datetime1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15C3-6B68-493D-92CA-E49B4B95E01B}" type="datetime1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B37D-DD9C-40C4-A5A3-D92BBF441F48}" type="datetime1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8AB9C6F-0D2D-4540-915E-1FB8974F6063}" type="datetime1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533400"/>
            <a:ext cx="5410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905"/>
                <a:solidFill>
                  <a:srgbClr val="1601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PHÒNG GIÁO DỤC QUẬN LONG BIÊN</a:t>
            </a:r>
          </a:p>
          <a:p>
            <a:pPr algn="ctr"/>
            <a:r>
              <a:rPr lang="en-US" sz="1600" b="1" dirty="0" smtClean="0">
                <a:ln w="1905"/>
                <a:solidFill>
                  <a:srgbClr val="1601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MẦM NON GIA</a:t>
            </a:r>
            <a:r>
              <a:rPr lang="vi-VN" sz="1600" b="1" dirty="0" smtClean="0">
                <a:ln w="1905"/>
                <a:solidFill>
                  <a:srgbClr val="1601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QUẤT</a:t>
            </a:r>
            <a:endParaRPr lang="en-US" sz="1600" b="1" dirty="0">
              <a:ln w="1905"/>
              <a:solidFill>
                <a:srgbClr val="1601A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276600"/>
            <a:ext cx="739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	: </a:t>
            </a:r>
            <a:r>
              <a:rPr lang="vi-VN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Đèn đỏ đèn xanh 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		  </a:t>
            </a:r>
            <a:r>
              <a:rPr lang="vi-VN" sz="2000" b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b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	: Bàn tay cô giáo 		                TCÂN		: </a:t>
            </a:r>
            <a:r>
              <a:rPr lang="en-US" sz="2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ghe giai điệu đoán tên bài hát Lớp		</a:t>
            </a:r>
            <a:r>
              <a:rPr lang="en-US" sz="2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MGN B2 </a:t>
            </a:r>
            <a:endParaRPr lang="en-US" sz="20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	:</a:t>
            </a:r>
            <a:r>
              <a:rPr lang="vi-VN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PHÙNG KIM OANH</a:t>
            </a:r>
            <a:endParaRPr lang="en-US" sz="2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61722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601AF"/>
                </a:solidFill>
                <a:latin typeface="Times New Roman" pitchFamily="18" charset="0"/>
                <a:cs typeface="Times New Roman" pitchFamily="18" charset="0"/>
              </a:rPr>
              <a:t>Năm học: </a:t>
            </a:r>
            <a:r>
              <a:rPr lang="vi-VN" sz="2000" b="1" dirty="0" smtClean="0">
                <a:solidFill>
                  <a:srgbClr val="1601AF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en-US" sz="2000" b="1" dirty="0" smtClean="0">
                <a:solidFill>
                  <a:srgbClr val="1601A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vi-VN" sz="2000" b="1" dirty="0" smtClean="0">
                <a:solidFill>
                  <a:srgbClr val="1601AF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000" b="1" dirty="0">
              <a:solidFill>
                <a:srgbClr val="1601A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2475131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GIÁO ÁN ÂM NHẠC </a:t>
            </a:r>
            <a:endParaRPr lang="en-US" sz="3600" dirty="0">
              <a:solidFill>
                <a:srgbClr val="C000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57" y="1200337"/>
            <a:ext cx="1226686" cy="11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03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3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762000"/>
            <a:ext cx="762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1.Mục đích – yêu cầu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Kiến thức: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cảm nhận được âm điệu vui tươi, nhí nhảnh của bài hát “Vườn trường mùa thu ”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Kĩ năng: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hát đúng nhạc, đúng giai điệu, thể hiện niềm vui khi hát.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nghe cô hát và biết hưởng ứng theo giai điệu của bài hát.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được số lượng người hát qua trò chơi.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Thái độ: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Hứng thú tham gia vận động và trờ chơi.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Chuẩn bị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Đồ dùng của cô: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đĩa có bài hát ‘vườn trường mùa thu’ , ngày đầu tiên đi học.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Đồ dùng của trẻ: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Mũ âm nhạc.</a:t>
            </a:r>
          </a:p>
          <a:p>
            <a:pPr marL="285750" indent="-285750">
              <a:buFontTx/>
              <a:buChar char="-"/>
            </a:pPr>
            <a:endParaRPr lang="vi-V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447" y="45015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1.Ổn định tổ chức</a:t>
            </a:r>
          </a:p>
          <a:p>
            <a:pPr algn="ctr"/>
            <a:endParaRPr 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990601"/>
            <a:ext cx="7239000" cy="1245950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về 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 hiệu đèn giao thông</a:t>
            </a:r>
          </a:p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đỏ, đèn xanh</a:t>
            </a:r>
            <a:endParaRPr lang="vi-VN" sz="3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6551"/>
            <a:ext cx="9144396" cy="462174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905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279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" y="-53789"/>
            <a:ext cx="9220200" cy="6858000"/>
          </a:xfrm>
          <a:prstGeom prst="rect">
            <a:avLst/>
          </a:prstGeom>
        </p:spPr>
      </p:pic>
      <p:pic>
        <p:nvPicPr>
          <p:cNvPr id="4" name="DenDoDenXanhBeat-SuriKimAnh-55985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096000"/>
            <a:ext cx="609600" cy="609600"/>
          </a:xfrm>
          <a:prstGeom prst="rect">
            <a:avLst/>
          </a:prstGeom>
        </p:spPr>
      </p:pic>
      <p:pic>
        <p:nvPicPr>
          <p:cNvPr id="6" name="DenDoDenXanhBeat-SuriKimAnh-55985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6435" y="6096000"/>
            <a:ext cx="609600" cy="609600"/>
          </a:xfrm>
          <a:prstGeom prst="rect">
            <a:avLst/>
          </a:prstGeom>
        </p:spPr>
      </p:pic>
      <p:pic>
        <p:nvPicPr>
          <p:cNvPr id="7" name="DenDoDenXanhBeat-SuriKimAnh-55985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7041" y="6284259"/>
            <a:ext cx="609600" cy="573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914400" y="1600200"/>
            <a:ext cx="7467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Cho trẻ hát bài hát “ đèn xanh, đèn đỏ”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solidFill>
                  <a:srgbClr val="FF0000"/>
                </a:solidFill>
              </a:rPr>
              <a:t>Cả lớp hát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solidFill>
                  <a:srgbClr val="FF0000"/>
                </a:solidFill>
              </a:rPr>
              <a:t>Từng tổ hát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solidFill>
                  <a:srgbClr val="FF0000"/>
                </a:solidFill>
              </a:rPr>
              <a:t>Nhóm và Cá nhân hát</a:t>
            </a:r>
            <a:endParaRPr lang="vi-VN" sz="4000" dirty="0">
              <a:solidFill>
                <a:srgbClr val="FF0000"/>
              </a:solidFill>
            </a:endParaRPr>
          </a:p>
        </p:txBody>
      </p:sp>
      <p:pic>
        <p:nvPicPr>
          <p:cNvPr id="9" name="DenDoDenXanhBeat-SuriKimAnh-55985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8206" y="6137417"/>
            <a:ext cx="609600" cy="5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6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2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2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42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15107881-Cute-cartoon-kids-frame-Stock-Vector-children-school-bor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2" y="17929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0055" y="1660817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09599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78481">
            <a:off x="3212967" y="4634515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78481">
            <a:off x="8025360" y="3066130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53781">
            <a:off x="6472105" y="4755498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53781">
            <a:off x="5202104" y="-19349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133600" y="2005169"/>
            <a:ext cx="5943600" cy="2627446"/>
          </a:xfrm>
          <a:prstGeom prst="rect">
            <a:avLst/>
          </a:prstGeom>
        </p:spPr>
        <p:txBody>
          <a:bodyPr wrap="square">
            <a:prstTxWarp prst="textWave2">
              <a:avLst>
                <a:gd name="adj1" fmla="val 12500"/>
                <a:gd name="adj2" fmla="val -860"/>
              </a:avLst>
            </a:prstTxWarp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 phi công ơi </a:t>
            </a:r>
            <a:endParaRPr lang="en-US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58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" y="-35168"/>
            <a:ext cx="9144000" cy="6857999"/>
          </a:xfrm>
          <a:prstGeom prst="rect">
            <a:avLst/>
          </a:prstGeom>
        </p:spPr>
      </p:pic>
      <p:pic>
        <p:nvPicPr>
          <p:cNvPr id="10" name="Picture 5" descr="tro-choi_Troø-chôi"/>
          <p:cNvPicPr>
            <a:picLocks noChangeAspect="1" noChangeArrowheads="1" noCrop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986411" y="1399769"/>
            <a:ext cx="7696200" cy="82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78481">
            <a:off x="2238984" y="4268170"/>
            <a:ext cx="876300" cy="94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645465" y="2859388"/>
            <a:ext cx="5087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đĩa hát </a:t>
            </a:r>
            <a:endParaRPr lang="vi-VN" sz="5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4563" y="3886200"/>
            <a:ext cx="5014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64682" y="4032141"/>
            <a:ext cx="5014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78481">
            <a:off x="2964960" y="6137799"/>
            <a:ext cx="598735" cy="66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78481">
            <a:off x="5424642" y="6080099"/>
            <a:ext cx="598735" cy="49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05944" y="6159281"/>
            <a:ext cx="5014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5940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1752600"/>
            <a:ext cx="8153400" cy="198568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>
                <a:gd name="adj1" fmla="val 12500"/>
                <a:gd name="adj2" fmla="val 3074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 khỏe – hạnh phúc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9000" y="61722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601AF"/>
                </a:solidFill>
                <a:latin typeface="Times New Roman" pitchFamily="18" charset="0"/>
                <a:cs typeface="Times New Roman" pitchFamily="18" charset="0"/>
              </a:rPr>
              <a:t>Năm học: 2020 - 2021</a:t>
            </a:r>
            <a:endParaRPr lang="en-US" sz="2000" b="1" dirty="0">
              <a:solidFill>
                <a:srgbClr val="1601A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2133</TotalTime>
  <Words>224</Words>
  <Application>Microsoft Office PowerPoint</Application>
  <PresentationFormat>On-screen Show (4:3)</PresentationFormat>
  <Paragraphs>35</Paragraphs>
  <Slides>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Bahnschrift SemiBold SemiConden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ThanhHuong</cp:lastModifiedBy>
  <cp:revision>174</cp:revision>
  <dcterms:created xsi:type="dcterms:W3CDTF">2017-10-12T12:19:45Z</dcterms:created>
  <dcterms:modified xsi:type="dcterms:W3CDTF">2024-12-15T12:48:01Z</dcterms:modified>
</cp:coreProperties>
</file>