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5" r:id="rId9"/>
    <p:sldId id="264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PHÒNG GIÁO DỤC VÀ ĐÀO TẠO QUẬN LONG BIÊN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47700" y="1828800"/>
            <a:ext cx="7772400" cy="2438400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 </a:t>
            </a:r>
            <a:r>
              <a:rPr lang="en-US" sz="40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</a:p>
          <a:p>
            <a:endParaRPr lang="en-US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(4-5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20 –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6248400"/>
            <a:ext cx="4343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7620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QUẤT</a:t>
            </a:r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058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2971800"/>
            <a:ext cx="7467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4495800"/>
            <a:ext cx="6172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58674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152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0"/>
            <a:ext cx="487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62400"/>
            <a:ext cx="7848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 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1816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2769" y="3223559"/>
            <a:ext cx="327846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</a:t>
            </a:r>
            <a:endParaRPr lang="en-US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077200" cy="1066800"/>
          </a:xfrm>
        </p:spPr>
        <p:txBody>
          <a:bodyPr/>
          <a:lstStyle/>
          <a:p>
            <a:pPr>
              <a:buNone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67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1.Kiến thức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242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2.Kỹ năng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- Trẻ biết tô màu kín, mịn, không chờm ra ngoài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267200"/>
            <a:ext cx="8077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nb-NO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3.Thái độ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Trẻ hứng thú học, tham gia sáng tạo.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Yêu thích đi học.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/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1.Đồ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Mẫu minh hoạ của cô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Giá treo sản phẩm.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PP,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TT,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4114800"/>
            <a:ext cx="7315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2.Đồ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Vở tạo hình, sáp màu, màu nước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TIẾN HÀNH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4" name="Troi-Nang-Troi-Mua-V-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248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91281"/>
            <a:ext cx="8199783" cy="731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845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574" y="1457741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" y="2100471"/>
            <a:ext cx="8001000" cy="482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73"/>
            <a:ext cx="9144000" cy="6659882"/>
          </a:xfrm>
        </p:spPr>
      </p:pic>
    </p:spTree>
    <p:extLst>
      <p:ext uri="{BB962C8B-B14F-4D97-AF65-F5344CB8AC3E}">
        <p14:creationId xmlns:p14="http://schemas.microsoft.com/office/powerpoint/2010/main" val="338758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4,000+ Hình ảnh ô Dù | Vector &amp; Pn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354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3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86408" y="17526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3278" y="29718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6348" y="4234070"/>
            <a:ext cx="4419600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62200" y="4572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374</Words>
  <Application>Microsoft Office PowerPoint</Application>
  <PresentationFormat>On-screen Show (4:3)</PresentationFormat>
  <Paragraphs>49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I. MỤC ĐÍCH – YÊU CẦU</vt:lpstr>
      <vt:lpstr>II. CHUẨN BỊ</vt:lpstr>
      <vt:lpstr>III. TIẾN HÀNH</vt:lpstr>
      <vt:lpstr>2. Phương pháp, hình thức tổ chức</vt:lpstr>
      <vt:lpstr>PowerPoint Presentation</vt:lpstr>
      <vt:lpstr>PowerPoint Presentation</vt:lpstr>
      <vt:lpstr>PowerPoint Presentation</vt:lpstr>
      <vt:lpstr>PowerPoint Presentation</vt:lpstr>
      <vt:lpstr>*Hướng dẫn trẻ tô nét và tô màu </vt:lpstr>
      <vt:lpstr>* Trẻ thực hiện: </vt:lpstr>
      <vt:lpstr>3. Kết thúc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MGB-B4</dc:creator>
  <cp:lastModifiedBy>Administrator</cp:lastModifiedBy>
  <cp:revision>23</cp:revision>
  <dcterms:created xsi:type="dcterms:W3CDTF">2006-08-16T00:00:00Z</dcterms:created>
  <dcterms:modified xsi:type="dcterms:W3CDTF">2024-11-09T02:24:06Z</dcterms:modified>
</cp:coreProperties>
</file>