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1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75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NHUNG" initials="TN" lastIdx="1" clrIdx="0">
    <p:extLst>
      <p:ext uri="{19B8F6BF-5375-455C-9EA6-DF929625EA0E}">
        <p15:presenceInfo xmlns:p15="http://schemas.microsoft.com/office/powerpoint/2012/main" userId="TRAN 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4D97-20C3-3C1D-BC2C-3A3F1B9B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4983-BD8B-63F1-679E-A7C6BC2D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22A77-E59E-2BB5-1A37-0AFC3B01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8E00-B18F-7A1A-0C1A-0CCEF9A8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2B82-85FF-B325-ABC3-E880A1CD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E7DD-6A18-EE38-9ECD-6D59C36B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57B1C-0715-D5E3-FCCE-935773986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78-59FA-5173-7C21-89F1CDFF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ABD99-47C6-64CD-D35F-60ED2B71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8D8D0-24F7-34E0-2391-4B3FE5CD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8A2DA-F9DE-6B27-BF4C-8F23BA10A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443E-E453-C73F-9D8A-9B46DFD0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55A6D-878B-C141-25BD-6E2376E9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2E3F-5F71-DD8D-66CF-AD4E866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DE7D-C64F-3DF1-F4C5-738138B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0426-30E0-AE71-03F1-759FAFC2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163A-AB77-0972-64D1-9FE39CE99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90D7-F085-860F-1D69-B3F72861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923-F6C8-35EE-FF84-7F933576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E09D-B7EA-8CCD-5E79-B9B3A70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6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6321-C613-7F79-9FC8-F2BE75F1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88288-ADE8-BBA7-2949-0D1D68C7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A7D8-7D22-8F9B-AE23-96992F8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D0F9-8584-65CF-8803-163BEEC7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4686-974D-4565-CBBE-1E210066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4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6C75-D5C3-EC0F-7C6D-E07A1B85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8C1A-5E1B-755E-6101-3AD227CF8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CB8D-F271-E182-811B-566E56493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72F1-F6BE-5B59-0BA4-598C2BA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ECEF5-AD07-E402-7738-F40DBBBD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B390-26DA-DAE5-B3D2-9C92915E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EFD5-1A36-A5A9-007F-D7EAECB7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1765-0E90-0FE6-B74E-63803769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BD88A-2A27-C8A3-99B5-B5FB09AE2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020A5-78F5-C315-D5CD-51AD7CF4A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A902E-2733-EFA1-63CE-FCC4010F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FA547-2A50-C657-FD60-90EA0671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86DA9-75C9-CC4D-D21E-4EA6530A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A771B-9DBF-27D8-F762-2BE6457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2D57-7C2D-B131-698A-7A5E227B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ED5A0-1482-6DEE-65AC-F535374F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CC920-053D-0CA3-E281-A9F04004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F7F82-753C-A7D9-9F45-85340842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454A0-F576-8442-6662-D7C276DC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816CF-5546-6899-F4DC-45B92350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9A0B-A42E-76E3-B6AB-A91BBAC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BA3B-F359-13FE-77AC-926EAF61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AB11-4F8C-5DCC-E31B-0D9DD5E9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1E855-F650-4D8B-17EE-13618BE9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CD9B3-EC51-5A40-8653-000D385B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C6DAA-6378-AE65-1372-3768725C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54E0E-D08C-6F47-CC14-01EDE320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9E40-689A-D674-D94B-B08AC8CB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309C0-3D02-4550-2B89-A3D177F30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E342B-BF13-4BC6-70C1-34AED13D8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EE213-F7A3-9DEB-4CBC-89D9E9CC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7CA7-52D1-8007-C86E-B1D0231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208F4-75C7-8B34-A8AF-94E39C1F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4686-EC11-E5E7-A72E-6822944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6DE1-7DCA-B7E8-ACD6-21A28F85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2F30-9827-A2CC-5753-51CD445A3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990-70AC-4B61-B70C-136F93C42998}" type="datetimeFigureOut">
              <a:rPr lang="en-US" smtClean="0"/>
              <a:t>5/11/2024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9E2D-8EFD-173B-0384-851A0E58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08760-A575-5F60-385B-1798EDC4C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646" y="404949"/>
            <a:ext cx="654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TRƯỜNG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NON GIA QUẤT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1943" y="1917894"/>
            <a:ext cx="8059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26971" y="2871109"/>
            <a:ext cx="5943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“Hai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25-30 </a:t>
            </a:r>
            <a:r>
              <a:rPr lang="en-US" sz="2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4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330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1760" y="1580606"/>
            <a:ext cx="788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bài hát: Chicken dance 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oạt hình chú gà nhảy chicken dance (3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4066"/>
            <a:ext cx="705394" cy="4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529AE-84B0-61DC-891D-A2DFA715A5DC}"/>
              </a:ext>
            </a:extLst>
          </p:cNvPr>
          <p:cNvSpPr txBox="1"/>
          <p:nvPr/>
        </p:nvSpPr>
        <p:spPr>
          <a:xfrm>
            <a:off x="2541493" y="2469776"/>
            <a:ext cx="8276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" y="-312893"/>
            <a:ext cx="12210116" cy="7170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1315" y="1227909"/>
            <a:ext cx="753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              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1: Cô kể chuyện diễn cảm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ke-chuyen-mam-n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1315" y="1935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8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8C491-9ECD-713C-E67D-BBAE39DF8014}"/>
              </a:ext>
            </a:extLst>
          </p:cNvPr>
          <p:cNvSpPr txBox="1"/>
          <p:nvPr/>
        </p:nvSpPr>
        <p:spPr>
          <a:xfrm>
            <a:off x="5638799" y="28120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98532-2FDA-D45E-87C8-3763B4D419A0}"/>
              </a:ext>
            </a:extLst>
          </p:cNvPr>
          <p:cNvSpPr txBox="1"/>
          <p:nvPr/>
        </p:nvSpPr>
        <p:spPr>
          <a:xfrm>
            <a:off x="1461247" y="189649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9CB00-96C7-F056-1D5A-A9B76D564BC4}"/>
              </a:ext>
            </a:extLst>
          </p:cNvPr>
          <p:cNvSpPr txBox="1"/>
          <p:nvPr/>
        </p:nvSpPr>
        <p:spPr>
          <a:xfrm>
            <a:off x="3379694" y="223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844ABD-C0B8-1040-5C6D-90C6CF7D7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723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5978" y="2416878"/>
            <a:ext cx="769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ix_1m48s (audio-joiner.com)_[cut_28sec]_jo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sưu tập hình nền mầm non 4K đa dạng - Top hơn 999 hình ảnh mầm non vô  cùng đẹp">
            <a:extLst>
              <a:ext uri="{FF2B5EF4-FFF2-40B4-BE49-F238E27FC236}">
                <a16:creationId xmlns:a16="http://schemas.microsoft.com/office/drawing/2014/main" id="{7E96B6AA-51CF-D1CE-9D4F-78B841D83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FCA4B2B2-360C-4005-A27C-F85287DBA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69624-405D-3B23-7FFD-BFA5ACBFE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966" y="0"/>
            <a:ext cx="12192000" cy="6856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73403-ACC5-A107-D4DA-9128060AB574}"/>
              </a:ext>
            </a:extLst>
          </p:cNvPr>
          <p:cNvSpPr txBox="1"/>
          <p:nvPr/>
        </p:nvSpPr>
        <p:spPr>
          <a:xfrm>
            <a:off x="679269" y="1126849"/>
            <a:ext cx="1151273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chemeClr val="bg1"/>
                </a:solidFill>
                <a:latin typeface="+mj-lt"/>
              </a:rPr>
              <a:t>             </a:t>
            </a:r>
          </a:p>
          <a:p>
            <a:pPr algn="just"/>
            <a:endParaRPr lang="en-US" sz="3600" b="1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               </a:t>
            </a:r>
            <a:r>
              <a:rPr lang="en-US" sz="4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thoại, trích dẫn truyện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912D4-0D4F-9E38-8D28-03AA7400F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95452-FE5F-8F98-FF42-5100993DC8F4}"/>
              </a:ext>
            </a:extLst>
          </p:cNvPr>
          <p:cNvSpPr txBox="1"/>
          <p:nvPr/>
        </p:nvSpPr>
        <p:spPr>
          <a:xfrm flipH="1">
            <a:off x="3749040" y="1828800"/>
            <a:ext cx="6391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ate.com - Nhạc chơi trò chơi_4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5" y="6309360"/>
            <a:ext cx="980204" cy="5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6097CD-50AA-BB90-E97F-4AF6B3167050}"/>
              </a:ext>
            </a:extLst>
          </p:cNvPr>
          <p:cNvSpPr txBox="1"/>
          <p:nvPr/>
        </p:nvSpPr>
        <p:spPr>
          <a:xfrm>
            <a:off x="2112449" y="604613"/>
            <a:ext cx="76992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Trẻ kể chuyện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2458D-AF23-6BB4-2C54-DD6B3E1F1C69}"/>
              </a:ext>
            </a:extLst>
          </p:cNvPr>
          <p:cNvSpPr txBox="1"/>
          <p:nvPr/>
        </p:nvSpPr>
        <p:spPr>
          <a:xfrm>
            <a:off x="2774327" y="2105561"/>
            <a:ext cx="730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0"/>
            <a:ext cx="12096206" cy="6949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3851" y="1763486"/>
            <a:ext cx="522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8C491-9ECD-713C-E67D-BBAE39DF8014}"/>
              </a:ext>
            </a:extLst>
          </p:cNvPr>
          <p:cNvSpPr txBox="1"/>
          <p:nvPr/>
        </p:nvSpPr>
        <p:spPr>
          <a:xfrm>
            <a:off x="5638799" y="28120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98532-2FDA-D45E-87C8-3763B4D419A0}"/>
              </a:ext>
            </a:extLst>
          </p:cNvPr>
          <p:cNvSpPr txBox="1"/>
          <p:nvPr/>
        </p:nvSpPr>
        <p:spPr>
          <a:xfrm>
            <a:off x="1461247" y="189649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9CB00-96C7-F056-1D5A-A9B76D564BC4}"/>
              </a:ext>
            </a:extLst>
          </p:cNvPr>
          <p:cNvSpPr txBox="1"/>
          <p:nvPr/>
        </p:nvSpPr>
        <p:spPr>
          <a:xfrm>
            <a:off x="3379694" y="223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844ABD-C0B8-1040-5C6D-90C6CF7D7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0630"/>
            <a:ext cx="12191999" cy="7024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5978" y="2416878"/>
            <a:ext cx="8752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ix_1m48s (audio-joiner.com)_[cut_28sec]_join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02933" y="3247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12344400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257" y="770709"/>
            <a:ext cx="106462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5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àn Gà Con - Ca Nhạc Vui Nhộ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" y="6296297"/>
            <a:ext cx="998581" cy="5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137</Words>
  <Application>Microsoft Office PowerPoint</Application>
  <PresentationFormat>Widescreen</PresentationFormat>
  <Paragraphs>29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Admin</cp:lastModifiedBy>
  <cp:revision>35</cp:revision>
  <dcterms:created xsi:type="dcterms:W3CDTF">2023-10-18T14:58:56Z</dcterms:created>
  <dcterms:modified xsi:type="dcterms:W3CDTF">2024-11-05T15:07:06Z</dcterms:modified>
</cp:coreProperties>
</file>