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1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10697" y="3429000"/>
            <a:ext cx="487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D541F321-BBC4-8943-A2EA-0FC72056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60" y="-164935"/>
            <a:ext cx="2358857" cy="15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508</Words>
  <Application>Microsoft Office PowerPoint</Application>
  <PresentationFormat>On-screen Show (4:3)</PresentationFormat>
  <Paragraphs>63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</cp:revision>
  <dcterms:created xsi:type="dcterms:W3CDTF">2021-11-13T12:47:57Z</dcterms:created>
  <dcterms:modified xsi:type="dcterms:W3CDTF">2024-11-19T06:48:16Z</dcterms:modified>
</cp:coreProperties>
</file>