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Montserrat" panose="00000500000000000000" pitchFamily="2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ไอติม" panose="020B0604020202020204" charset="-3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EA2"/>
    <a:srgbClr val="EAACC1"/>
    <a:srgbClr val="D8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17" Type="http://schemas.openxmlformats.org/officeDocument/2006/relationships/image" Target="../media/image24.sv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7.png"/><Relationship Id="rId18" Type="http://schemas.openxmlformats.org/officeDocument/2006/relationships/image" Target="../media/image37.sv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31.sv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audio" Target="../media/media4.mp3"/><Relationship Id="rId15" Type="http://schemas.openxmlformats.org/officeDocument/2006/relationships/image" Target="../media/image18.png"/><Relationship Id="rId23" Type="http://schemas.openxmlformats.org/officeDocument/2006/relationships/image" Target="../media/image13.png"/><Relationship Id="rId10" Type="http://schemas.openxmlformats.org/officeDocument/2006/relationships/image" Target="../media/image29.svg"/><Relationship Id="rId19" Type="http://schemas.openxmlformats.org/officeDocument/2006/relationships/image" Target="../media/image20.png"/><Relationship Id="rId4" Type="http://schemas.microsoft.com/office/2007/relationships/media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sv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8.png"/><Relationship Id="rId17" Type="http://schemas.openxmlformats.org/officeDocument/2006/relationships/image" Target="../media/image39.svg"/><Relationship Id="rId2" Type="http://schemas.openxmlformats.org/officeDocument/2006/relationships/audio" Target="../media/media4.mp3"/><Relationship Id="rId16" Type="http://schemas.openxmlformats.org/officeDocument/2006/relationships/image" Target="../media/image20.png"/><Relationship Id="rId20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17.png"/><Relationship Id="rId19" Type="http://schemas.openxmlformats.org/officeDocument/2006/relationships/image" Target="../media/image41.svg"/><Relationship Id="rId4" Type="http://schemas.openxmlformats.org/officeDocument/2006/relationships/image" Target="../media/image14.png"/><Relationship Id="rId9" Type="http://schemas.openxmlformats.org/officeDocument/2006/relationships/image" Target="../media/image31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4930" y="1578286"/>
            <a:ext cx="2241479" cy="2213933"/>
            <a:chOff x="0" y="0"/>
            <a:chExt cx="2988639" cy="2951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25484" y="0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625484" y="1630172"/>
              <a:ext cx="1363155" cy="1321738"/>
            </a:xfrm>
            <a:custGeom>
              <a:avLst/>
              <a:gdLst/>
              <a:ahLst/>
              <a:cxnLst/>
              <a:rect l="l" t="t" r="r" b="b"/>
              <a:pathLst>
                <a:path w="1363155" h="1321738">
                  <a:moveTo>
                    <a:pt x="0" y="0"/>
                  </a:moveTo>
                  <a:lnTo>
                    <a:pt x="1363155" y="0"/>
                  </a:lnTo>
                  <a:lnTo>
                    <a:pt x="1363155" y="1321738"/>
                  </a:lnTo>
                  <a:lnTo>
                    <a:pt x="0" y="132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663865" y="1847830"/>
            <a:ext cx="2405921" cy="652952"/>
          </a:xfrm>
          <a:custGeom>
            <a:avLst/>
            <a:gdLst/>
            <a:ahLst/>
            <a:cxnLst/>
            <a:rect l="l" t="t" r="r" b="b"/>
            <a:pathLst>
              <a:path w="2405921" h="652952">
                <a:moveTo>
                  <a:pt x="0" y="0"/>
                </a:moveTo>
                <a:lnTo>
                  <a:pt x="2405921" y="0"/>
                </a:lnTo>
                <a:lnTo>
                  <a:pt x="2405921" y="652952"/>
                </a:lnTo>
                <a:lnTo>
                  <a:pt x="0" y="652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44520" y="8866068"/>
            <a:ext cx="6569687" cy="1718813"/>
          </a:xfrm>
          <a:custGeom>
            <a:avLst/>
            <a:gdLst/>
            <a:ahLst/>
            <a:cxnLst/>
            <a:rect l="l" t="t" r="r" b="b"/>
            <a:pathLst>
              <a:path w="6569687" h="1718813">
                <a:moveTo>
                  <a:pt x="0" y="0"/>
                </a:moveTo>
                <a:lnTo>
                  <a:pt x="6569687" y="0"/>
                </a:lnTo>
                <a:lnTo>
                  <a:pt x="6569687" y="1718813"/>
                </a:lnTo>
                <a:lnTo>
                  <a:pt x="0" y="1718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96679" y="7555361"/>
            <a:ext cx="1265628" cy="1553785"/>
          </a:xfrm>
          <a:custGeom>
            <a:avLst/>
            <a:gdLst/>
            <a:ahLst/>
            <a:cxnLst/>
            <a:rect l="l" t="t" r="r" b="b"/>
            <a:pathLst>
              <a:path w="1265628" h="1553785">
                <a:moveTo>
                  <a:pt x="0" y="0"/>
                </a:moveTo>
                <a:lnTo>
                  <a:pt x="1265628" y="0"/>
                </a:lnTo>
                <a:lnTo>
                  <a:pt x="1265628" y="1553785"/>
                </a:lnTo>
                <a:lnTo>
                  <a:pt x="0" y="15537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0220">
            <a:off x="15585512" y="-379009"/>
            <a:ext cx="3629892" cy="3914590"/>
          </a:xfrm>
          <a:custGeom>
            <a:avLst/>
            <a:gdLst/>
            <a:ahLst/>
            <a:cxnLst/>
            <a:rect l="l" t="t" r="r" b="b"/>
            <a:pathLst>
              <a:path w="3629892" h="3914590">
                <a:moveTo>
                  <a:pt x="0" y="0"/>
                </a:moveTo>
                <a:lnTo>
                  <a:pt x="3629892" y="0"/>
                </a:lnTo>
                <a:lnTo>
                  <a:pt x="3629892" y="3914590"/>
                </a:lnTo>
                <a:lnTo>
                  <a:pt x="0" y="3914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377440" y="2770326"/>
            <a:ext cx="23399641" cy="3255715"/>
            <a:chOff x="-414877" y="-299124"/>
            <a:chExt cx="31199522" cy="4340953"/>
          </a:xfrm>
        </p:grpSpPr>
        <p:sp>
          <p:nvSpPr>
            <p:cNvPr id="12" name="TextBox 12"/>
            <p:cNvSpPr txBox="1"/>
            <p:nvPr/>
          </p:nvSpPr>
          <p:spPr>
            <a:xfrm>
              <a:off x="-414877" y="1368412"/>
              <a:ext cx="31199522" cy="2673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77"/>
                </a:lnSpc>
              </a:pP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ĐỀ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TÀI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: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NHẬN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BIẾT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TAY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PHẢI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, TAY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TRÁI</a:t>
              </a:r>
              <a:endParaRPr lang="en-US" sz="7502" dirty="0">
                <a:ln>
                  <a:solidFill>
                    <a:schemeClr val="bg1"/>
                  </a:solidFill>
                </a:ln>
                <a:solidFill>
                  <a:srgbClr val="D8668C"/>
                </a:solidFill>
                <a:latin typeface="ไอติม"/>
              </a:endParaRPr>
            </a:p>
            <a:p>
              <a:pPr algn="ctr">
                <a:lnSpc>
                  <a:spcPts val="7577"/>
                </a:lnSpc>
              </a:pP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CỦA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BẢN</a:t>
              </a:r>
              <a:r>
                <a:rPr lang="en-US" sz="7502" dirty="0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 </a:t>
              </a:r>
              <a:r>
                <a:rPr lang="en-US" sz="7502" dirty="0" err="1">
                  <a:ln>
                    <a:solidFill>
                      <a:schemeClr val="bg1"/>
                    </a:solidFill>
                  </a:ln>
                  <a:solidFill>
                    <a:srgbClr val="D8668C"/>
                  </a:solidFill>
                  <a:latin typeface="ไอติม"/>
                </a:rPr>
                <a:t>THÂN</a:t>
              </a:r>
              <a:endParaRPr lang="en-US" sz="7502" dirty="0">
                <a:ln>
                  <a:solidFill>
                    <a:schemeClr val="bg1"/>
                  </a:solidFill>
                </a:ln>
                <a:solidFill>
                  <a:srgbClr val="D8668C"/>
                </a:solidFill>
                <a:latin typeface="ไอติม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436770" y="-299124"/>
              <a:ext cx="17141871" cy="1257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LĨNH</a:t>
              </a:r>
              <a:r>
                <a:rPr lang="en-US" sz="5699" dirty="0">
                  <a:solidFill>
                    <a:srgbClr val="FFFFFF"/>
                  </a:solidFill>
                  <a:latin typeface="ไอติม Bold"/>
                </a:rPr>
                <a:t> </a:t>
              </a: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VỰC</a:t>
              </a:r>
              <a:r>
                <a:rPr lang="en-US" sz="5699" dirty="0">
                  <a:solidFill>
                    <a:srgbClr val="FFFFFF"/>
                  </a:solidFill>
                  <a:latin typeface="ไอติม Bold"/>
                </a:rPr>
                <a:t>: </a:t>
              </a: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PHÁT</a:t>
              </a:r>
              <a:r>
                <a:rPr lang="en-US" sz="5699" dirty="0">
                  <a:solidFill>
                    <a:srgbClr val="FFFFFF"/>
                  </a:solidFill>
                  <a:latin typeface="ไอติม Bold"/>
                </a:rPr>
                <a:t> </a:t>
              </a: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TRIỂN</a:t>
              </a:r>
              <a:r>
                <a:rPr lang="en-US" sz="5699" dirty="0">
                  <a:solidFill>
                    <a:srgbClr val="FFFFFF"/>
                  </a:solidFill>
                  <a:latin typeface="ไอติม Bold"/>
                </a:rPr>
                <a:t> </a:t>
              </a: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NHẬN</a:t>
              </a:r>
              <a:r>
                <a:rPr lang="en-US" sz="5699" dirty="0">
                  <a:solidFill>
                    <a:srgbClr val="FFFFFF"/>
                  </a:solidFill>
                  <a:latin typeface="ไอติม Bold"/>
                </a:rPr>
                <a:t> </a:t>
              </a:r>
              <a:r>
                <a:rPr lang="en-US" sz="5699" dirty="0" err="1">
                  <a:solidFill>
                    <a:srgbClr val="FFFFFF"/>
                  </a:solidFill>
                  <a:latin typeface="ไอติม Bold"/>
                </a:rPr>
                <a:t>THỨC</a:t>
              </a:r>
              <a:endParaRPr lang="en-US" sz="5699" dirty="0">
                <a:solidFill>
                  <a:srgbClr val="FFFFFF"/>
                </a:solidFill>
                <a:latin typeface="ไอติม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21870" y="8372981"/>
            <a:ext cx="7479100" cy="814264"/>
            <a:chOff x="0" y="0"/>
            <a:chExt cx="4501066" cy="108568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501066" cy="1085685"/>
              <a:chOff x="0" y="0"/>
              <a:chExt cx="2532509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325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532509" h="660400">
                    <a:moveTo>
                      <a:pt x="24080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408049" y="0"/>
                    </a:lnTo>
                    <a:cubicBezTo>
                      <a:pt x="2476629" y="0"/>
                      <a:pt x="2532509" y="55880"/>
                      <a:pt x="2532509" y="124460"/>
                    </a:cubicBezTo>
                    <a:lnTo>
                      <a:pt x="2532509" y="535940"/>
                    </a:lnTo>
                    <a:cubicBezTo>
                      <a:pt x="2532509" y="604520"/>
                      <a:pt x="2476629" y="660400"/>
                      <a:pt x="2408049" y="660400"/>
                    </a:cubicBezTo>
                    <a:close/>
                  </a:path>
                </a:pathLst>
              </a:custGeom>
              <a:solidFill>
                <a:srgbClr val="F7B2BD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49675" y="170733"/>
              <a:ext cx="3801719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340"/>
                </a:lnSpc>
                <a:spcBef>
                  <a:spcPct val="0"/>
                </a:spcBef>
              </a:pPr>
              <a:r>
                <a:rPr lang="en-US" sz="3100" smtClean="0">
                  <a:solidFill>
                    <a:srgbClr val="FFFFFF"/>
                  </a:solidFill>
                  <a:latin typeface="Montserrat"/>
                </a:rPr>
                <a:t>GV: Hoàng Thị </a:t>
              </a:r>
              <a:r>
                <a:rPr lang="en-US" sz="3100">
                  <a:solidFill>
                    <a:srgbClr val="FFFFFF"/>
                  </a:solidFill>
                  <a:latin typeface="Montserrat"/>
                </a:rPr>
                <a:t>Minh </a:t>
              </a:r>
              <a:r>
                <a:rPr lang="en-US" sz="3100" smtClean="0">
                  <a:solidFill>
                    <a:srgbClr val="FFFFFF"/>
                  </a:solidFill>
                  <a:latin typeface="Montserrat"/>
                </a:rPr>
                <a:t>Giang</a:t>
              </a:r>
              <a:endParaRPr lang="en-US" sz="3100" u="none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43D386E-C1E9-F20F-3BE9-AA56A9FBD31C}"/>
              </a:ext>
            </a:extLst>
          </p:cNvPr>
          <p:cNvSpPr/>
          <p:nvPr/>
        </p:nvSpPr>
        <p:spPr>
          <a:xfrm>
            <a:off x="5990892" y="171297"/>
            <a:ext cx="6306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GD&amp;ĐT</a:t>
            </a: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sz="36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36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23AAA-86C5-AC99-BCFD-53E24D4CCDC9}"/>
              </a:ext>
            </a:extLst>
          </p:cNvPr>
          <p:cNvSpPr/>
          <p:nvPr/>
        </p:nvSpPr>
        <p:spPr>
          <a:xfrm>
            <a:off x="2656583" y="5958340"/>
            <a:ext cx="12649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Lứa</a:t>
            </a:r>
            <a:r>
              <a:rPr lang="en-US" sz="6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tuổi</a:t>
            </a:r>
            <a:r>
              <a:rPr lang="en-US" sz="6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6600" b="0" cap="none" spc="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6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6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b="0" cap="none" spc="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endParaRPr lang="en-US" sz="66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6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r>
              <a:rPr lang="en-US" sz="66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20 </a:t>
            </a:r>
            <a:r>
              <a:rPr lang="en-US" sz="66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phút</a:t>
            </a:r>
            <a:endParaRPr lang="en-US" sz="66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49259" y="2176012"/>
            <a:ext cx="13078478" cy="604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2"/>
              </a:lnSpc>
            </a:pPr>
            <a:r>
              <a:rPr lang="en-US" sz="14245">
                <a:solidFill>
                  <a:srgbClr val="FFFFFF"/>
                </a:solidFill>
                <a:latin typeface="ไอติม"/>
              </a:rPr>
              <a:t>VẬN ĐỘNG BÀI HÁT “Ồ SAO BÉ KHÔNG LẮC”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14042227" y="-2386756"/>
            <a:ext cx="3771020" cy="7114657"/>
          </a:xfrm>
          <a:custGeom>
            <a:avLst/>
            <a:gdLst/>
            <a:ahLst/>
            <a:cxnLst/>
            <a:rect l="l" t="t" r="r" b="b"/>
            <a:pathLst>
              <a:path w="3771020" h="7114657">
                <a:moveTo>
                  <a:pt x="0" y="0"/>
                </a:moveTo>
                <a:lnTo>
                  <a:pt x="3771019" y="0"/>
                </a:lnTo>
                <a:lnTo>
                  <a:pt x="3771019" y="7114657"/>
                </a:lnTo>
                <a:lnTo>
                  <a:pt x="0" y="7114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53603" y="8688810"/>
            <a:ext cx="3905697" cy="2479550"/>
          </a:xfrm>
          <a:custGeom>
            <a:avLst/>
            <a:gdLst/>
            <a:ahLst/>
            <a:cxnLst/>
            <a:rect l="l" t="t" r="r" b="b"/>
            <a:pathLst>
              <a:path w="3905697" h="2479550">
                <a:moveTo>
                  <a:pt x="0" y="0"/>
                </a:moveTo>
                <a:lnTo>
                  <a:pt x="3905697" y="0"/>
                </a:lnTo>
                <a:lnTo>
                  <a:pt x="3905697" y="2479550"/>
                </a:lnTo>
                <a:lnTo>
                  <a:pt x="0" y="2479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28438" y="1474042"/>
            <a:ext cx="3226882" cy="875755"/>
          </a:xfrm>
          <a:custGeom>
            <a:avLst/>
            <a:gdLst/>
            <a:ahLst/>
            <a:cxnLst/>
            <a:rect l="l" t="t" r="r" b="b"/>
            <a:pathLst>
              <a:path w="3226882" h="875755">
                <a:moveTo>
                  <a:pt x="0" y="0"/>
                </a:moveTo>
                <a:lnTo>
                  <a:pt x="3226882" y="0"/>
                </a:lnTo>
                <a:lnTo>
                  <a:pt x="3226882" y="875755"/>
                </a:lnTo>
                <a:lnTo>
                  <a:pt x="0" y="875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352123" y="0"/>
            <a:ext cx="3038049" cy="1474042"/>
          </a:xfrm>
          <a:custGeom>
            <a:avLst/>
            <a:gdLst/>
            <a:ahLst/>
            <a:cxnLst/>
            <a:rect l="l" t="t" r="r" b="b"/>
            <a:pathLst>
              <a:path w="3038049" h="1474042">
                <a:moveTo>
                  <a:pt x="0" y="0"/>
                </a:moveTo>
                <a:lnTo>
                  <a:pt x="3038049" y="0"/>
                </a:lnTo>
                <a:lnTo>
                  <a:pt x="3038049" y="1474042"/>
                </a:lnTo>
                <a:lnTo>
                  <a:pt x="0" y="1474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49173" y="6879545"/>
            <a:ext cx="3748006" cy="3618530"/>
          </a:xfrm>
          <a:custGeom>
            <a:avLst/>
            <a:gdLst/>
            <a:ahLst/>
            <a:cxnLst/>
            <a:rect l="l" t="t" r="r" b="b"/>
            <a:pathLst>
              <a:path w="3748006" h="3618530">
                <a:moveTo>
                  <a:pt x="0" y="0"/>
                </a:moveTo>
                <a:lnTo>
                  <a:pt x="3748006" y="0"/>
                </a:lnTo>
                <a:lnTo>
                  <a:pt x="3748006" y="3618530"/>
                </a:lnTo>
                <a:lnTo>
                  <a:pt x="0" y="3618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5941463" y="2762931"/>
            <a:ext cx="1952848" cy="250825"/>
          </a:xfrm>
          <a:custGeom>
            <a:avLst/>
            <a:gdLst/>
            <a:ahLst/>
            <a:cxnLst/>
            <a:rect l="l" t="t" r="r" b="b"/>
            <a:pathLst>
              <a:path w="1952848" h="250825">
                <a:moveTo>
                  <a:pt x="0" y="0"/>
                </a:moveTo>
                <a:lnTo>
                  <a:pt x="1952848" y="0"/>
                </a:lnTo>
                <a:lnTo>
                  <a:pt x="1952848" y="250825"/>
                </a:lnTo>
                <a:lnTo>
                  <a:pt x="0" y="250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8388918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0" y="0"/>
                </a:moveTo>
                <a:lnTo>
                  <a:pt x="1516846" y="0"/>
                </a:lnTo>
                <a:lnTo>
                  <a:pt x="1516846" y="599784"/>
                </a:lnTo>
                <a:lnTo>
                  <a:pt x="0" y="599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Ồ sao bé không lắc - Baby Tina">
            <a:hlinkClick r:id="" action="ppaction://media"/>
            <a:extLst>
              <a:ext uri="{FF2B5EF4-FFF2-40B4-BE49-F238E27FC236}">
                <a16:creationId xmlns:a16="http://schemas.microsoft.com/office/drawing/2014/main" id="{8A997741-F3A2-11BC-037D-BE7F41839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68" end="102623.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4446" y="49827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0960" y="3371721"/>
            <a:ext cx="14768839" cy="3468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91"/>
              </a:lnSpc>
            </a:pP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Nhận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biết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tay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phải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-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tay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trái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</a:p>
          <a:p>
            <a:pPr algn="ctr">
              <a:lnSpc>
                <a:spcPts val="14191"/>
              </a:lnSpc>
            </a:pP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của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bản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thân</a:t>
            </a:r>
            <a:endParaRPr lang="en-US" sz="8800" dirty="0">
              <a:solidFill>
                <a:srgbClr val="FFFFFF"/>
              </a:solidFill>
              <a:latin typeface="ไอติม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23293" y="7820024"/>
            <a:ext cx="3536007" cy="3412247"/>
          </a:xfrm>
          <a:custGeom>
            <a:avLst/>
            <a:gdLst/>
            <a:ahLst/>
            <a:cxnLst/>
            <a:rect l="l" t="t" r="r" b="b"/>
            <a:pathLst>
              <a:path w="3536007" h="3412247">
                <a:moveTo>
                  <a:pt x="0" y="0"/>
                </a:moveTo>
                <a:lnTo>
                  <a:pt x="3536007" y="0"/>
                </a:lnTo>
                <a:lnTo>
                  <a:pt x="3536007" y="3412246"/>
                </a:lnTo>
                <a:lnTo>
                  <a:pt x="0" y="3412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16342" y="8712420"/>
            <a:ext cx="2011395" cy="545880"/>
          </a:xfrm>
          <a:custGeom>
            <a:avLst/>
            <a:gdLst/>
            <a:ahLst/>
            <a:cxnLst/>
            <a:rect l="l" t="t" r="r" b="b"/>
            <a:pathLst>
              <a:path w="2011395" h="545880">
                <a:moveTo>
                  <a:pt x="0" y="0"/>
                </a:moveTo>
                <a:lnTo>
                  <a:pt x="2011394" y="0"/>
                </a:lnTo>
                <a:lnTo>
                  <a:pt x="2011394" y="545880"/>
                </a:lnTo>
                <a:lnTo>
                  <a:pt x="0" y="5458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32647" y="7622284"/>
            <a:ext cx="3381833" cy="1636016"/>
          </a:xfrm>
          <a:custGeom>
            <a:avLst/>
            <a:gdLst/>
            <a:ahLst/>
            <a:cxnLst/>
            <a:rect l="l" t="t" r="r" b="b"/>
            <a:pathLst>
              <a:path w="3381833" h="1636016">
                <a:moveTo>
                  <a:pt x="0" y="0"/>
                </a:moveTo>
                <a:lnTo>
                  <a:pt x="3381833" y="0"/>
                </a:lnTo>
                <a:lnTo>
                  <a:pt x="3381833" y="1636016"/>
                </a:lnTo>
                <a:lnTo>
                  <a:pt x="0" y="1636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8230932"/>
            <a:ext cx="1516846" cy="962977"/>
          </a:xfrm>
          <a:custGeom>
            <a:avLst/>
            <a:gdLst/>
            <a:ahLst/>
            <a:cxnLst/>
            <a:rect l="l" t="t" r="r" b="b"/>
            <a:pathLst>
              <a:path w="1516846" h="962977">
                <a:moveTo>
                  <a:pt x="0" y="0"/>
                </a:moveTo>
                <a:lnTo>
                  <a:pt x="1516846" y="0"/>
                </a:lnTo>
                <a:lnTo>
                  <a:pt x="1516846" y="962977"/>
                </a:lnTo>
                <a:lnTo>
                  <a:pt x="0" y="962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92596" y="1028700"/>
            <a:ext cx="2651474" cy="2901251"/>
          </a:xfrm>
          <a:custGeom>
            <a:avLst/>
            <a:gdLst/>
            <a:ahLst/>
            <a:cxnLst/>
            <a:rect l="l" t="t" r="r" b="b"/>
            <a:pathLst>
              <a:path w="2651474" h="2901251">
                <a:moveTo>
                  <a:pt x="0" y="0"/>
                </a:moveTo>
                <a:lnTo>
                  <a:pt x="2651475" y="0"/>
                </a:lnTo>
                <a:lnTo>
                  <a:pt x="2651475" y="2901251"/>
                </a:lnTo>
                <a:lnTo>
                  <a:pt x="0" y="29012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502122" y="-215085"/>
            <a:ext cx="5786404" cy="1513885"/>
          </a:xfrm>
          <a:custGeom>
            <a:avLst/>
            <a:gdLst/>
            <a:ahLst/>
            <a:cxnLst/>
            <a:rect l="l" t="t" r="r" b="b"/>
            <a:pathLst>
              <a:path w="5786404" h="1513885">
                <a:moveTo>
                  <a:pt x="0" y="1513885"/>
                </a:moveTo>
                <a:lnTo>
                  <a:pt x="5786404" y="1513885"/>
                </a:lnTo>
                <a:lnTo>
                  <a:pt x="5786404" y="0"/>
                </a:lnTo>
                <a:lnTo>
                  <a:pt x="0" y="0"/>
                </a:lnTo>
                <a:lnTo>
                  <a:pt x="0" y="1513885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71672" y="652806"/>
            <a:ext cx="1633708" cy="645993"/>
          </a:xfrm>
          <a:custGeom>
            <a:avLst/>
            <a:gdLst/>
            <a:ahLst/>
            <a:cxnLst/>
            <a:rect l="l" t="t" r="r" b="b"/>
            <a:pathLst>
              <a:path w="1633708" h="645993">
                <a:moveTo>
                  <a:pt x="0" y="0"/>
                </a:moveTo>
                <a:lnTo>
                  <a:pt x="1633708" y="0"/>
                </a:lnTo>
                <a:lnTo>
                  <a:pt x="1633708" y="645994"/>
                </a:lnTo>
                <a:lnTo>
                  <a:pt x="0" y="6459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80866" y="1028700"/>
            <a:ext cx="1167939" cy="1450625"/>
          </a:xfrm>
          <a:custGeom>
            <a:avLst/>
            <a:gdLst/>
            <a:ahLst/>
            <a:cxnLst/>
            <a:rect l="l" t="t" r="r" b="b"/>
            <a:pathLst>
              <a:path w="1167939" h="1450625">
                <a:moveTo>
                  <a:pt x="0" y="0"/>
                </a:moveTo>
                <a:lnTo>
                  <a:pt x="1167940" y="0"/>
                </a:lnTo>
                <a:lnTo>
                  <a:pt x="1167940" y="1450625"/>
                </a:lnTo>
                <a:lnTo>
                  <a:pt x="0" y="1450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BeTapDanhRang-BaoAn-3182426">
            <a:hlinkClick r:id="" action="ppaction://media"/>
            <a:extLst>
              <a:ext uri="{FF2B5EF4-FFF2-40B4-BE49-F238E27FC236}">
                <a16:creationId xmlns:a16="http://schemas.microsoft.com/office/drawing/2014/main" id="{39695E2E-A974-85EA-673E-10F34EFBF7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68" end="204189.4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1898" y="6525272"/>
            <a:ext cx="406400" cy="406400"/>
          </a:xfrm>
          <a:prstGeom prst="rect">
            <a:avLst/>
          </a:prstGeom>
        </p:spPr>
      </p:pic>
      <p:pic>
        <p:nvPicPr>
          <p:cNvPr id="14" name="Bài hát NÀO MÌNH CÙNG ĐI ĂN - Nhạc thiếu nhi POMPOM4kids">
            <a:hlinkClick r:id="" action="ppaction://media"/>
            <a:extLst>
              <a:ext uri="{FF2B5EF4-FFF2-40B4-BE49-F238E27FC236}">
                <a16:creationId xmlns:a16="http://schemas.microsoft.com/office/drawing/2014/main" id="{4E800D0A-265D-89A3-59C3-947846AA1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3198" end="76912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06400" y="7010816"/>
            <a:ext cx="406400" cy="406400"/>
          </a:xfrm>
          <a:prstGeom prst="rect">
            <a:avLst/>
          </a:prstGeom>
        </p:spPr>
      </p:pic>
      <p:pic>
        <p:nvPicPr>
          <p:cNvPr id="17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A169B4AD-DBAB-3D54-1755-82330451FE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21898" y="76078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2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8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720960" y="3371721"/>
            <a:ext cx="14768839" cy="3468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91"/>
              </a:lnSpc>
            </a:pP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Trò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chơi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1: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Đeo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vòng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</a:p>
          <a:p>
            <a:pPr algn="ctr">
              <a:lnSpc>
                <a:spcPts val="14191"/>
              </a:lnSpc>
            </a:pP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Trò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chơi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2: In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hoa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bằng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bàn</a:t>
            </a:r>
            <a:r>
              <a:rPr lang="en-US" sz="8800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ไอติม"/>
              </a:rPr>
              <a:t>tay</a:t>
            </a:r>
            <a:endParaRPr lang="en-US" sz="8800" dirty="0">
              <a:solidFill>
                <a:srgbClr val="FFFFFF"/>
              </a:solidFill>
              <a:latin typeface="ไอติม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23293" y="7820024"/>
            <a:ext cx="3536007" cy="3412247"/>
          </a:xfrm>
          <a:custGeom>
            <a:avLst/>
            <a:gdLst/>
            <a:ahLst/>
            <a:cxnLst/>
            <a:rect l="l" t="t" r="r" b="b"/>
            <a:pathLst>
              <a:path w="3536007" h="3412247">
                <a:moveTo>
                  <a:pt x="0" y="0"/>
                </a:moveTo>
                <a:lnTo>
                  <a:pt x="3536007" y="0"/>
                </a:lnTo>
                <a:lnTo>
                  <a:pt x="3536007" y="3412246"/>
                </a:lnTo>
                <a:lnTo>
                  <a:pt x="0" y="3412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916342" y="8712420"/>
            <a:ext cx="2011395" cy="545880"/>
          </a:xfrm>
          <a:custGeom>
            <a:avLst/>
            <a:gdLst/>
            <a:ahLst/>
            <a:cxnLst/>
            <a:rect l="l" t="t" r="r" b="b"/>
            <a:pathLst>
              <a:path w="2011395" h="545880">
                <a:moveTo>
                  <a:pt x="0" y="0"/>
                </a:moveTo>
                <a:lnTo>
                  <a:pt x="2011394" y="0"/>
                </a:lnTo>
                <a:lnTo>
                  <a:pt x="2011394" y="545880"/>
                </a:lnTo>
                <a:lnTo>
                  <a:pt x="0" y="545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232647" y="7622284"/>
            <a:ext cx="3381833" cy="1636016"/>
          </a:xfrm>
          <a:custGeom>
            <a:avLst/>
            <a:gdLst/>
            <a:ahLst/>
            <a:cxnLst/>
            <a:rect l="l" t="t" r="r" b="b"/>
            <a:pathLst>
              <a:path w="3381833" h="1636016">
                <a:moveTo>
                  <a:pt x="0" y="0"/>
                </a:moveTo>
                <a:lnTo>
                  <a:pt x="3381833" y="0"/>
                </a:lnTo>
                <a:lnTo>
                  <a:pt x="3381833" y="1636016"/>
                </a:lnTo>
                <a:lnTo>
                  <a:pt x="0" y="1636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8230932"/>
            <a:ext cx="1516846" cy="962977"/>
          </a:xfrm>
          <a:custGeom>
            <a:avLst/>
            <a:gdLst/>
            <a:ahLst/>
            <a:cxnLst/>
            <a:rect l="l" t="t" r="r" b="b"/>
            <a:pathLst>
              <a:path w="1516846" h="962977">
                <a:moveTo>
                  <a:pt x="0" y="0"/>
                </a:moveTo>
                <a:lnTo>
                  <a:pt x="1516846" y="0"/>
                </a:lnTo>
                <a:lnTo>
                  <a:pt x="1516846" y="962977"/>
                </a:lnTo>
                <a:lnTo>
                  <a:pt x="0" y="962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492596" y="1028700"/>
            <a:ext cx="2651474" cy="2901251"/>
          </a:xfrm>
          <a:custGeom>
            <a:avLst/>
            <a:gdLst/>
            <a:ahLst/>
            <a:cxnLst/>
            <a:rect l="l" t="t" r="r" b="b"/>
            <a:pathLst>
              <a:path w="2651474" h="2901251">
                <a:moveTo>
                  <a:pt x="0" y="0"/>
                </a:moveTo>
                <a:lnTo>
                  <a:pt x="2651475" y="0"/>
                </a:lnTo>
                <a:lnTo>
                  <a:pt x="2651475" y="2901251"/>
                </a:lnTo>
                <a:lnTo>
                  <a:pt x="0" y="29012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502122" y="-215085"/>
            <a:ext cx="5786404" cy="1513885"/>
          </a:xfrm>
          <a:custGeom>
            <a:avLst/>
            <a:gdLst/>
            <a:ahLst/>
            <a:cxnLst/>
            <a:rect l="l" t="t" r="r" b="b"/>
            <a:pathLst>
              <a:path w="5786404" h="1513885">
                <a:moveTo>
                  <a:pt x="0" y="1513885"/>
                </a:moveTo>
                <a:lnTo>
                  <a:pt x="5786404" y="1513885"/>
                </a:lnTo>
                <a:lnTo>
                  <a:pt x="5786404" y="0"/>
                </a:lnTo>
                <a:lnTo>
                  <a:pt x="0" y="0"/>
                </a:lnTo>
                <a:lnTo>
                  <a:pt x="0" y="151388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71672" y="652806"/>
            <a:ext cx="1633708" cy="645993"/>
          </a:xfrm>
          <a:custGeom>
            <a:avLst/>
            <a:gdLst/>
            <a:ahLst/>
            <a:cxnLst/>
            <a:rect l="l" t="t" r="r" b="b"/>
            <a:pathLst>
              <a:path w="1633708" h="645993">
                <a:moveTo>
                  <a:pt x="0" y="0"/>
                </a:moveTo>
                <a:lnTo>
                  <a:pt x="1633708" y="0"/>
                </a:lnTo>
                <a:lnTo>
                  <a:pt x="1633708" y="645994"/>
                </a:lnTo>
                <a:lnTo>
                  <a:pt x="0" y="6459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80866" y="1028700"/>
            <a:ext cx="1167939" cy="1450625"/>
          </a:xfrm>
          <a:custGeom>
            <a:avLst/>
            <a:gdLst/>
            <a:ahLst/>
            <a:cxnLst/>
            <a:rect l="l" t="t" r="r" b="b"/>
            <a:pathLst>
              <a:path w="1167939" h="1450625">
                <a:moveTo>
                  <a:pt x="0" y="0"/>
                </a:moveTo>
                <a:lnTo>
                  <a:pt x="1167940" y="0"/>
                </a:lnTo>
                <a:lnTo>
                  <a:pt x="1167940" y="1450625"/>
                </a:lnTo>
                <a:lnTo>
                  <a:pt x="0" y="14506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26520EE-C0D7-E692-B213-463A6687A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21898" y="7607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83</Words>
  <Application>Microsoft Office PowerPoint</Application>
  <PresentationFormat>Custom</PresentationFormat>
  <Paragraphs>13</Paragraphs>
  <Slides>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Montserrat</vt:lpstr>
      <vt:lpstr>Calibri</vt:lpstr>
      <vt:lpstr>ไอติม</vt:lpstr>
      <vt:lpstr>Times New Roman</vt:lpstr>
      <vt:lpstr>Arial</vt:lpstr>
      <vt:lpstr>ไอติม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Trừu tượng Hoạ tiết và Hình khối Trò chơi ẩn ảnh Bản thuyết trình vui</dc:title>
  <dc:creator>Administrator</dc:creator>
  <cp:lastModifiedBy>Administrator</cp:lastModifiedBy>
  <cp:revision>5</cp:revision>
  <dcterms:created xsi:type="dcterms:W3CDTF">2006-08-16T00:00:00Z</dcterms:created>
  <dcterms:modified xsi:type="dcterms:W3CDTF">2024-11-19T06:39:54Z</dcterms:modified>
  <dc:identifier>DAFxblUZR-k</dc:identifier>
</cp:coreProperties>
</file>