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275" r:id="rId4"/>
    <p:sldId id="273" r:id="rId5"/>
    <p:sldId id="276" r:id="rId6"/>
    <p:sldId id="277" r:id="rId7"/>
    <p:sldId id="257" r:id="rId8"/>
    <p:sldId id="301" r:id="rId9"/>
    <p:sldId id="259" r:id="rId10"/>
    <p:sldId id="260" r:id="rId11"/>
    <p:sldId id="279" r:id="rId12"/>
    <p:sldId id="281" r:id="rId13"/>
    <p:sldId id="283" r:id="rId14"/>
    <p:sldId id="299" r:id="rId15"/>
    <p:sldId id="285" r:id="rId16"/>
    <p:sldId id="292" r:id="rId17"/>
    <p:sldId id="287" r:id="rId18"/>
    <p:sldId id="332" r:id="rId19"/>
    <p:sldId id="289" r:id="rId20"/>
    <p:sldId id="294" r:id="rId21"/>
    <p:sldId id="296" r:id="rId22"/>
    <p:sldId id="297" r:id="rId23"/>
    <p:sldId id="256" r:id="rId24"/>
    <p:sldId id="303" r:id="rId25"/>
    <p:sldId id="306" r:id="rId26"/>
    <p:sldId id="315" r:id="rId27"/>
    <p:sldId id="261" r:id="rId28"/>
    <p:sldId id="318" r:id="rId29"/>
    <p:sldId id="312" r:id="rId30"/>
    <p:sldId id="321" r:id="rId31"/>
    <p:sldId id="333" r:id="rId32"/>
    <p:sldId id="324" r:id="rId33"/>
    <p:sldId id="313" r:id="rId34"/>
    <p:sldId id="262" r:id="rId35"/>
    <p:sldId id="326" r:id="rId36"/>
    <p:sldId id="270" r:id="rId37"/>
    <p:sldId id="329" r:id="rId38"/>
    <p:sldId id="335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4A3FB"/>
    <a:srgbClr val="FF0000"/>
    <a:srgbClr val="66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33" autoAdjust="0"/>
  </p:normalViewPr>
  <p:slideViewPr>
    <p:cSldViewPr>
      <p:cViewPr varScale="1">
        <p:scale>
          <a:sx n="75" d="100"/>
          <a:sy n="75" d="100"/>
        </p:scale>
        <p:origin x="159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161787-9477-68BC-5165-D1220265D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7D7D8D-1738-4081-DBAC-8CDC964B7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AA5CA-F71D-5C6A-FB21-08FCAFCDF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23ACF-8AD5-4E7E-B2B7-086EE0E5B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53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859D09-BE64-F4DC-428E-5AF9107FB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95730-85BA-8EE3-25A7-464DE8B9C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530493-1F29-5A05-E0C0-4254C8DBC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1506E-1DEC-4F8C-B08E-84AA5D001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10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899AE5-B7E5-4030-03F2-09C71BF55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8F0235-41BB-91F4-F1DB-9E925E780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729559-68B9-062E-E517-07CA0BAB9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0367D-D595-4DC6-BDC7-F658A3D8B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0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1056AD-96C6-779F-CBE8-DCCA5246F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5D1F2B-53D3-8653-D530-BD0855330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597F82-6A72-F4FA-7167-CBF85EEEB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C2822-55E5-4E5E-A906-BA05C768A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10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628CE5-95E8-E4BA-CFF3-D4E7C67AA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4B221A-1659-3666-A358-B96F648D7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05076A-52C3-EAA4-BF8E-DB20A47D1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EE67D-0A51-47D1-856A-BED618483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80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DA85A-5EDD-7207-323F-546031657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876CDA-E118-4F7A-27CD-0A33987739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367278-E1D9-D2D2-35CC-E6816D784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4BC29-5707-4B3C-9551-A701C7601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4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82CC7B-6C4F-3F4D-AF96-917FAAEE0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2377EA-B91B-EFA3-576A-56A6FEEC0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1E1D8D-3A8F-A7B6-7556-9D81418A1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098B3-715D-42F4-9906-B08EEA198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35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686390-A50F-D607-B877-BAC935986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1EBA93-57CE-8E51-A3B7-FA7B83A9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4E17DE-0602-7C36-9CBB-C08C71D48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D2D78-1AC8-4E2B-B437-84DD3B7E9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7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66196AA-1FA5-5EA7-9D8E-F886F141D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A2E650-BFFA-FE6D-6368-EB93D2011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F62FD5-523D-67C3-287C-4BDBF656D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BC953-40EF-4926-AA27-6F51423C9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8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C6D56-5FBF-197B-2756-21D86401D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39809-62B9-26A0-A6A3-2B2A41737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36C290-1BF1-6723-09AF-BE4706F422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0C8E2-DB6E-4EA0-BD0C-453FFD864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55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E91E8-CE38-0E71-EFDC-EC231CAB7C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04975-5CF9-001D-6C76-8F7487029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55C6F-4D1C-7F90-1890-9E34F76EB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E92AE-6F80-4B89-93D4-F913D4D96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7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5D95F9-B1CF-EA06-868D-9F52B861C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60B396-F6FF-E0A6-4853-C49154B5D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C1B242-5BC7-97ED-CDBA-F418AB1FB6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8AA6C2-CCC1-DB61-1E52-046200C6FE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59524C-AF20-9192-588C-11F92AD69B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13A46FFB-4D57-4F23-A007-3C7D1E77C4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Xu&#226;n%20Mai%20&#8211;%20&#272;&#432;&#7901;ng%20V&#224;%20Ch&#226;n.mp3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wesome_flower01">
            <a:extLst>
              <a:ext uri="{FF2B5EF4-FFF2-40B4-BE49-F238E27FC236}">
                <a16:creationId xmlns:a16="http://schemas.microsoft.com/office/drawing/2014/main" id="{5E348ED6-D0AC-58B4-2A98-0C794DE2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>
            <a:extLst>
              <a:ext uri="{FF2B5EF4-FFF2-40B4-BE49-F238E27FC236}">
                <a16:creationId xmlns:a16="http://schemas.microsoft.com/office/drawing/2014/main" id="{67EA2B45-1AD9-C045-9327-A31CE6B77B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429000"/>
            <a:ext cx="7924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 panose="020B7200000000000000" pitchFamily="34" charset="0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BAACA310-D6DE-1494-9BEC-CFFFD4576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320" y="370377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 sz="4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lang="en-US" altLang="en-US" sz="4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bóng</a:t>
            </a:r>
            <a:r>
              <a:rPr lang="en-US" altLang="en-US" sz="4800" b="1" dirty="0"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056" name="WordArt 12">
            <a:extLst>
              <a:ext uri="{FF2B5EF4-FFF2-40B4-BE49-F238E27FC236}">
                <a16:creationId xmlns:a16="http://schemas.microsoft.com/office/drawing/2014/main" id="{2B4E8297-5672-112A-4247-81325A34B6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2256530"/>
            <a:ext cx="7391400" cy="1231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B25FC-5B90-702F-FF5F-7F8828C5A1B0}"/>
              </a:ext>
            </a:extLst>
          </p:cNvPr>
          <p:cNvSpPr txBox="1"/>
          <p:nvPr/>
        </p:nvSpPr>
        <p:spPr>
          <a:xfrm>
            <a:off x="266700" y="4732455"/>
            <a:ext cx="8763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: MGN 4-5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endParaRPr lang="en-US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EFEDD-9558-C3C2-9FD4-6E58F2C431DC}"/>
              </a:ext>
            </a:extLst>
          </p:cNvPr>
          <p:cNvSpPr txBox="1"/>
          <p:nvPr/>
        </p:nvSpPr>
        <p:spPr>
          <a:xfrm>
            <a:off x="2209800" y="152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UBND QUẬN LONG BIÊN</a:t>
            </a:r>
          </a:p>
          <a:p>
            <a:pPr algn="ctr"/>
            <a:r>
              <a:rPr lang="en-US" sz="1600" b="1" dirty="0"/>
              <a:t>TRƯỜNG MẦM NON GIA QUẤT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22C11-64DF-FB52-13EC-B1CC57B8D709}"/>
              </a:ext>
            </a:extLst>
          </p:cNvPr>
          <p:cNvSpPr txBox="1"/>
          <p:nvPr/>
        </p:nvSpPr>
        <p:spPr>
          <a:xfrm>
            <a:off x="43180" y="5863575"/>
            <a:ext cx="910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Bùi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B229CB21-9B01-3872-4690-7A66D17CD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13" y="994425"/>
            <a:ext cx="1158688" cy="1124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inh 2">
            <a:extLst>
              <a:ext uri="{FF2B5EF4-FFF2-40B4-BE49-F238E27FC236}">
                <a16:creationId xmlns:a16="http://schemas.microsoft.com/office/drawing/2014/main" id="{DEA8CF45-46DF-E252-CABB-9BAE0771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ay to">
            <a:extLst>
              <a:ext uri="{FF2B5EF4-FFF2-40B4-BE49-F238E27FC236}">
                <a16:creationId xmlns:a16="http://schemas.microsoft.com/office/drawing/2014/main" id="{7A574755-5BC1-9439-7CD4-1F1611A6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sun12[1]">
            <a:extLst>
              <a:ext uri="{FF2B5EF4-FFF2-40B4-BE49-F238E27FC236}">
                <a16:creationId xmlns:a16="http://schemas.microsoft.com/office/drawing/2014/main" id="{1F3F53C0-9917-4CB7-C4D9-7DBA987ED3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un14[1]">
            <a:extLst>
              <a:ext uri="{FF2B5EF4-FFF2-40B4-BE49-F238E27FC236}">
                <a16:creationId xmlns:a16="http://schemas.microsoft.com/office/drawing/2014/main" id="{51236C46-91DC-0F5A-C8AC-3D6CDC66FC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icturedongnoi3">
            <a:extLst>
              <a:ext uri="{FF2B5EF4-FFF2-40B4-BE49-F238E27FC236}">
                <a16:creationId xmlns:a16="http://schemas.microsoft.com/office/drawing/2014/main" id="{D55C8455-0145-7EBF-3A72-96ABF5ADB3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ban trai copy">
            <a:extLst>
              <a:ext uri="{FF2B5EF4-FFF2-40B4-BE49-F238E27FC236}">
                <a16:creationId xmlns:a16="http://schemas.microsoft.com/office/drawing/2014/main" id="{016CE9BC-0982-F98E-C1ED-0BEB06A53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kien">
            <a:extLst>
              <a:ext uri="{FF2B5EF4-FFF2-40B4-BE49-F238E27FC236}">
                <a16:creationId xmlns:a16="http://schemas.microsoft.com/office/drawing/2014/main" id="{466A0B7B-939B-7B3A-8182-6B2AB9A5C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7372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9">
            <a:extLst>
              <a:ext uri="{FF2B5EF4-FFF2-40B4-BE49-F238E27FC236}">
                <a16:creationId xmlns:a16="http://schemas.microsoft.com/office/drawing/2014/main" id="{69111C61-CA47-81D4-296C-CB3A8C61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1430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6154" name="Picture 10" descr="me">
            <a:extLst>
              <a:ext uri="{FF2B5EF4-FFF2-40B4-BE49-F238E27FC236}">
                <a16:creationId xmlns:a16="http://schemas.microsoft.com/office/drawing/2014/main" id="{59FC59A6-FEC4-B10B-7D86-1B87D6C4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503E-6 L -0.04167 -3.8150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E7DB889-63A4-8B72-46DA-F1495989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530B131-60C5-BE7D-49E4-692B3D5B3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*Cô đọc lần 2: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inh 2">
            <a:extLst>
              <a:ext uri="{FF2B5EF4-FFF2-40B4-BE49-F238E27FC236}">
                <a16:creationId xmlns:a16="http://schemas.microsoft.com/office/drawing/2014/main" id="{2A24E94E-38FA-1398-9D55-1F66C182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cay to">
            <a:extLst>
              <a:ext uri="{FF2B5EF4-FFF2-40B4-BE49-F238E27FC236}">
                <a16:creationId xmlns:a16="http://schemas.microsoft.com/office/drawing/2014/main" id="{3972088F-CCA2-8F70-1998-810981D09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cuctinhyeu">
            <a:extLst>
              <a:ext uri="{FF2B5EF4-FFF2-40B4-BE49-F238E27FC236}">
                <a16:creationId xmlns:a16="http://schemas.microsoft.com/office/drawing/2014/main" id="{8B19F88F-2003-64C3-FFF3-5D5E005467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693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sun12[1]">
            <a:extLst>
              <a:ext uri="{FF2B5EF4-FFF2-40B4-BE49-F238E27FC236}">
                <a16:creationId xmlns:a16="http://schemas.microsoft.com/office/drawing/2014/main" id="{21527C11-5F37-C858-EDFD-0F5421AB0C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sun14[1]">
            <a:extLst>
              <a:ext uri="{FF2B5EF4-FFF2-40B4-BE49-F238E27FC236}">
                <a16:creationId xmlns:a16="http://schemas.microsoft.com/office/drawing/2014/main" id="{84312D5A-DE2C-CD2C-7C86-24ED00149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Picturedongnoi3">
            <a:extLst>
              <a:ext uri="{FF2B5EF4-FFF2-40B4-BE49-F238E27FC236}">
                <a16:creationId xmlns:a16="http://schemas.microsoft.com/office/drawing/2014/main" id="{887449CB-8182-ADBD-6AD0-DC6E10A941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cuctinhyeu">
            <a:extLst>
              <a:ext uri="{FF2B5EF4-FFF2-40B4-BE49-F238E27FC236}">
                <a16:creationId xmlns:a16="http://schemas.microsoft.com/office/drawing/2014/main" id="{414C20CC-C5BB-80F3-4281-43373601B2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791200"/>
            <a:ext cx="60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an trai copy">
            <a:extLst>
              <a:ext uri="{FF2B5EF4-FFF2-40B4-BE49-F238E27FC236}">
                <a16:creationId xmlns:a16="http://schemas.microsoft.com/office/drawing/2014/main" id="{BD634E84-DBC7-3B56-1AC1-FA319423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190500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2 0.05665 C -0.23663 0.06266 -0.27257 0.06867 -0.30694 0.06521 C -0.34132 0.06174 -0.37656 0.03307 -0.40694 0.03561 C -0.43732 0.03815 -0.45868 0.0726 -0.48941 0.08 C -0.52014 0.0874 -0.5625 0.08995 -0.59114 0.08 C -0.61979 0.07006 -0.63628 0.02359 -0.66094 0.02081 C -0.68559 0.01804 -0.72621 0.05688 -0.73871 0.0631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inh 2">
            <a:extLst>
              <a:ext uri="{FF2B5EF4-FFF2-40B4-BE49-F238E27FC236}">
                <a16:creationId xmlns:a16="http://schemas.microsoft.com/office/drawing/2014/main" id="{53E942DE-28B5-0BC3-69B8-DD3807F0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ay to">
            <a:extLst>
              <a:ext uri="{FF2B5EF4-FFF2-40B4-BE49-F238E27FC236}">
                <a16:creationId xmlns:a16="http://schemas.microsoft.com/office/drawing/2014/main" id="{2E13718E-3143-5C10-4D83-2B1476EB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52400"/>
            <a:ext cx="51196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sun12[1]">
            <a:extLst>
              <a:ext uri="{FF2B5EF4-FFF2-40B4-BE49-F238E27FC236}">
                <a16:creationId xmlns:a16="http://schemas.microsoft.com/office/drawing/2014/main" id="{D1FA0F97-A5E4-550D-532D-CB8DF320C9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sun14[1]">
            <a:extLst>
              <a:ext uri="{FF2B5EF4-FFF2-40B4-BE49-F238E27FC236}">
                <a16:creationId xmlns:a16="http://schemas.microsoft.com/office/drawing/2014/main" id="{F09228A7-8357-19ED-C5A0-82E5C09FEF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Picturedongnoi3">
            <a:extLst>
              <a:ext uri="{FF2B5EF4-FFF2-40B4-BE49-F238E27FC236}">
                <a16:creationId xmlns:a16="http://schemas.microsoft.com/office/drawing/2014/main" id="{9D0C050B-B5DE-6A84-B717-F049853344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an trai copy">
            <a:extLst>
              <a:ext uri="{FF2B5EF4-FFF2-40B4-BE49-F238E27FC236}">
                <a16:creationId xmlns:a16="http://schemas.microsoft.com/office/drawing/2014/main" id="{6D61E324-892A-E6B6-9B26-A50CDDB6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kien">
            <a:extLst>
              <a:ext uri="{FF2B5EF4-FFF2-40B4-BE49-F238E27FC236}">
                <a16:creationId xmlns:a16="http://schemas.microsoft.com/office/drawing/2014/main" id="{E16D549C-46BD-9653-3B8F-6847AEECA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00694 L -0.18941 0.0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9191E-6 C -0.00642 0.0007 -0.01267 0.00231 -0.01909 0.00231 C -0.02847 0.00231 -0.03212 -0.00393 -0.03975 -0.00832 C -0.04323 -0.0104 -0.04722 -0.01087 -0.05087 -0.01248 C -0.05764 -0.01179 -0.06458 -0.01156 -0.07135 -0.0104 C -0.07968 -0.00902 -0.08576 -0.00254 -0.09357 -1.79191E-6 C -0.09948 -0.00069 -0.10538 -0.00046 -0.11111 -0.00208 C -0.11857 -0.00416 -0.11805 -0.02011 -0.12378 -0.0252 C -0.12534 -0.02659 -0.12691 -0.02844 -0.12864 -0.02959 C -0.13159 -0.03144 -0.13802 -0.03376 -0.13802 -0.03352 C -0.14166 -0.03306 -0.14548 -0.03306 -0.14913 -0.03167 C -0.15521 -0.02913 -0.1533 -0.0252 -0.15868 -0.02104 C -0.16059 -0.01965 -0.16302 -0.01965 -0.1651 -0.01896 C -0.18159 -0.02173 -0.17482 -0.01711 -0.18576 -0.03167 C -0.18837 -0.03514 -0.19531 -0.04 -0.19531 -0.03977 C -0.19843 -0.05271 -0.19809 -0.06243 -0.20642 -0.06959 C -0.20694 -0.07167 -0.20659 -0.07468 -0.20798 -0.07607 C -0.21423 -0.08208 -0.2342 -0.08185 -0.23802 -0.08231 C -0.24184 -0.08717 -0.24462 -0.09133 -0.24757 -0.09711 C -0.2493 -0.10428 -0.25278 -0.12717 -0.25712 -0.13087 C -0.25816 -0.13179 -0.27396 -0.14058 -0.27621 -0.1415 C -0.27778 -0.14289 -0.27951 -0.14404 -0.2809 -0.14566 C -0.28212 -0.14705 -0.28298 -0.1489 -0.2842 -0.15006 C -0.28611 -0.15167 -0.28854 -0.15237 -0.29045 -0.15422 C -0.29236 -0.15584 -0.29531 -0.16046 -0.29531 -0.16023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nh 2">
            <a:extLst>
              <a:ext uri="{FF2B5EF4-FFF2-40B4-BE49-F238E27FC236}">
                <a16:creationId xmlns:a16="http://schemas.microsoft.com/office/drawing/2014/main" id="{DE06FCA0-2A41-7948-8420-F7A6B139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ay to">
            <a:extLst>
              <a:ext uri="{FF2B5EF4-FFF2-40B4-BE49-F238E27FC236}">
                <a16:creationId xmlns:a16="http://schemas.microsoft.com/office/drawing/2014/main" id="{805BCE07-9896-ED54-D870-47696373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52400"/>
            <a:ext cx="51196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un12[1]">
            <a:extLst>
              <a:ext uri="{FF2B5EF4-FFF2-40B4-BE49-F238E27FC236}">
                <a16:creationId xmlns:a16="http://schemas.microsoft.com/office/drawing/2014/main" id="{61C67B10-0FFC-E76D-5D1A-4B29E2D63A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un14[1]">
            <a:extLst>
              <a:ext uri="{FF2B5EF4-FFF2-40B4-BE49-F238E27FC236}">
                <a16:creationId xmlns:a16="http://schemas.microsoft.com/office/drawing/2014/main" id="{BF115388-0946-8A09-8630-92586BD566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Picturedongnoi3">
            <a:extLst>
              <a:ext uri="{FF2B5EF4-FFF2-40B4-BE49-F238E27FC236}">
                <a16:creationId xmlns:a16="http://schemas.microsoft.com/office/drawing/2014/main" id="{4C359D35-DD39-D32D-07B6-B24E4A9A22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an trai copy">
            <a:extLst>
              <a:ext uri="{FF2B5EF4-FFF2-40B4-BE49-F238E27FC236}">
                <a16:creationId xmlns:a16="http://schemas.microsoft.com/office/drawing/2014/main" id="{0BBB9659-B451-708E-A983-F4210F6D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kien">
            <a:extLst>
              <a:ext uri="{FF2B5EF4-FFF2-40B4-BE49-F238E27FC236}">
                <a16:creationId xmlns:a16="http://schemas.microsoft.com/office/drawing/2014/main" id="{BBB6A7AB-ABC7-A7BF-F8E2-A7C390A3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00694 L -0.18941 0.0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9191E-6 C -0.00642 0.0007 -0.01267 0.00231 -0.01909 0.00231 C -0.02847 0.00231 -0.03212 -0.00393 -0.03975 -0.00832 C -0.04323 -0.0104 -0.04722 -0.01087 -0.05087 -0.01248 C -0.05764 -0.01179 -0.06458 -0.01156 -0.07135 -0.0104 C -0.07968 -0.00902 -0.08576 -0.00254 -0.09357 -1.79191E-6 C -0.09948 -0.00069 -0.10538 -0.00046 -0.11111 -0.00208 C -0.11857 -0.00416 -0.11805 -0.02011 -0.12378 -0.0252 C -0.12534 -0.02659 -0.12691 -0.02844 -0.12864 -0.02959 C -0.13159 -0.03144 -0.13802 -0.03376 -0.13802 -0.03352 C -0.14166 -0.03306 -0.14548 -0.03306 -0.14913 -0.03167 C -0.15521 -0.02913 -0.1533 -0.0252 -0.15868 -0.02104 C -0.16059 -0.01965 -0.16302 -0.01965 -0.1651 -0.01896 C -0.18159 -0.02173 -0.17482 -0.01711 -0.18576 -0.03167 C -0.18837 -0.03514 -0.19531 -0.04 -0.19531 -0.03977 C -0.19843 -0.05271 -0.19809 -0.06243 -0.20642 -0.06959 C -0.20694 -0.07167 -0.20659 -0.07468 -0.20798 -0.07607 C -0.21423 -0.08208 -0.2342 -0.08185 -0.23802 -0.08231 C -0.24184 -0.08717 -0.24462 -0.09133 -0.24757 -0.09711 C -0.2493 -0.10428 -0.25278 -0.12717 -0.25712 -0.13087 C -0.25816 -0.13179 -0.27396 -0.14058 -0.27621 -0.1415 C -0.27778 -0.14289 -0.27951 -0.14404 -0.2809 -0.14566 C -0.28212 -0.14705 -0.28298 -0.1489 -0.2842 -0.15006 C -0.28611 -0.15167 -0.28854 -0.15237 -0.29045 -0.15422 C -0.29236 -0.15584 -0.29531 -0.16046 -0.29531 -0.16023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nh 2">
            <a:extLst>
              <a:ext uri="{FF2B5EF4-FFF2-40B4-BE49-F238E27FC236}">
                <a16:creationId xmlns:a16="http://schemas.microsoft.com/office/drawing/2014/main" id="{387C94E8-0C67-B96F-6F98-6E3739BC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ay to">
            <a:extLst>
              <a:ext uri="{FF2B5EF4-FFF2-40B4-BE49-F238E27FC236}">
                <a16:creationId xmlns:a16="http://schemas.microsoft.com/office/drawing/2014/main" id="{D070552C-4215-9F15-2946-01846745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un12[1]">
            <a:extLst>
              <a:ext uri="{FF2B5EF4-FFF2-40B4-BE49-F238E27FC236}">
                <a16:creationId xmlns:a16="http://schemas.microsoft.com/office/drawing/2014/main" id="{1DE355F1-23FF-F88B-1A9E-7C444974AC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un14[1]">
            <a:extLst>
              <a:ext uri="{FF2B5EF4-FFF2-40B4-BE49-F238E27FC236}">
                <a16:creationId xmlns:a16="http://schemas.microsoft.com/office/drawing/2014/main" id="{177AC541-AD63-C14D-EE63-FA65BDAE70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Picturedongnoi3">
            <a:extLst>
              <a:ext uri="{FF2B5EF4-FFF2-40B4-BE49-F238E27FC236}">
                <a16:creationId xmlns:a16="http://schemas.microsoft.com/office/drawing/2014/main" id="{F43AF769-4206-0BD7-3661-DAE604F683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ban trai copy">
            <a:extLst>
              <a:ext uri="{FF2B5EF4-FFF2-40B4-BE49-F238E27FC236}">
                <a16:creationId xmlns:a16="http://schemas.microsoft.com/office/drawing/2014/main" id="{6B68B4E9-385E-EA87-9D3B-2FEF7155E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kien">
            <a:extLst>
              <a:ext uri="{FF2B5EF4-FFF2-40B4-BE49-F238E27FC236}">
                <a16:creationId xmlns:a16="http://schemas.microsoft.com/office/drawing/2014/main" id="{1A2BDD1C-99E4-8198-7F96-4D55CAC9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7372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9">
            <a:extLst>
              <a:ext uri="{FF2B5EF4-FFF2-40B4-BE49-F238E27FC236}">
                <a16:creationId xmlns:a16="http://schemas.microsoft.com/office/drawing/2014/main" id="{0AD1F6A4-8060-3D22-6275-6DE3168F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1430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6154" name="Picture 10" descr="me">
            <a:extLst>
              <a:ext uri="{FF2B5EF4-FFF2-40B4-BE49-F238E27FC236}">
                <a16:creationId xmlns:a16="http://schemas.microsoft.com/office/drawing/2014/main" id="{831CC152-D594-27DA-ABB8-C6460AEF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9">
            <a:extLst>
              <a:ext uri="{FF2B5EF4-FFF2-40B4-BE49-F238E27FC236}">
                <a16:creationId xmlns:a16="http://schemas.microsoft.com/office/drawing/2014/main" id="{B7B3EB52-6FE7-3364-11A1-49FDF875D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7338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0" descr="me">
            <a:extLst>
              <a:ext uri="{FF2B5EF4-FFF2-40B4-BE49-F238E27FC236}">
                <a16:creationId xmlns:a16="http://schemas.microsoft.com/office/drawing/2014/main" id="{CF9D2C59-67E0-166D-83B4-D6E3885C2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9675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503E-6 L -0.04167 -3.8150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3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inh 2">
            <a:extLst>
              <a:ext uri="{FF2B5EF4-FFF2-40B4-BE49-F238E27FC236}">
                <a16:creationId xmlns:a16="http://schemas.microsoft.com/office/drawing/2014/main" id="{11B9784A-8A32-064C-F06E-48F1BA672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ay to">
            <a:extLst>
              <a:ext uri="{FF2B5EF4-FFF2-40B4-BE49-F238E27FC236}">
                <a16:creationId xmlns:a16="http://schemas.microsoft.com/office/drawing/2014/main" id="{0CEFEF00-556D-E448-FC50-A9548C414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sun12[1]">
            <a:extLst>
              <a:ext uri="{FF2B5EF4-FFF2-40B4-BE49-F238E27FC236}">
                <a16:creationId xmlns:a16="http://schemas.microsoft.com/office/drawing/2014/main" id="{FD520F7C-88CA-C3D3-819C-7ECADA25F8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sun14[1]">
            <a:extLst>
              <a:ext uri="{FF2B5EF4-FFF2-40B4-BE49-F238E27FC236}">
                <a16:creationId xmlns:a16="http://schemas.microsoft.com/office/drawing/2014/main" id="{CCE5A7BE-EBB8-33FA-487E-1CD4CAE6F7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Picturedongnoi3">
            <a:extLst>
              <a:ext uri="{FF2B5EF4-FFF2-40B4-BE49-F238E27FC236}">
                <a16:creationId xmlns:a16="http://schemas.microsoft.com/office/drawing/2014/main" id="{FE134D98-ECBB-F0E8-B2C7-CDA6E2D027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ban trai copy">
            <a:extLst>
              <a:ext uri="{FF2B5EF4-FFF2-40B4-BE49-F238E27FC236}">
                <a16:creationId xmlns:a16="http://schemas.microsoft.com/office/drawing/2014/main" id="{F1168084-0430-30EC-8249-C97E4921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735263"/>
            <a:ext cx="23860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kien">
            <a:extLst>
              <a:ext uri="{FF2B5EF4-FFF2-40B4-BE49-F238E27FC236}">
                <a16:creationId xmlns:a16="http://schemas.microsoft.com/office/drawing/2014/main" id="{59D41E25-C23F-F594-C8E6-0C034BE5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7372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9">
            <a:extLst>
              <a:ext uri="{FF2B5EF4-FFF2-40B4-BE49-F238E27FC236}">
                <a16:creationId xmlns:a16="http://schemas.microsoft.com/office/drawing/2014/main" id="{0C32BA1A-0FA4-FD7B-9290-743D46392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1430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6154" name="Picture 10" descr="me">
            <a:extLst>
              <a:ext uri="{FF2B5EF4-FFF2-40B4-BE49-F238E27FC236}">
                <a16:creationId xmlns:a16="http://schemas.microsoft.com/office/drawing/2014/main" id="{50718B6A-5F1D-7901-E92E-ADB785BD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9">
            <a:extLst>
              <a:ext uri="{FF2B5EF4-FFF2-40B4-BE49-F238E27FC236}">
                <a16:creationId xmlns:a16="http://schemas.microsoft.com/office/drawing/2014/main" id="{7B45CF0C-6B53-A891-33DE-AACEC0BBC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7338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0" descr="me">
            <a:extLst>
              <a:ext uri="{FF2B5EF4-FFF2-40B4-BE49-F238E27FC236}">
                <a16:creationId xmlns:a16="http://schemas.microsoft.com/office/drawing/2014/main" id="{89D4E096-C5F1-6D59-7621-60BF02DA8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9675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0333E-6 L -0.73889 0.00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44" y="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3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80412E2-AF94-724E-4EE3-3E7BA991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B9379E3-DD63-3A4A-C049-3E00C1DCF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*Hoạt động 2: </a:t>
            </a:r>
          </a:p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Trích dẫn và đàm thoại: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D11B6C0-7BEC-1DDB-65D2-52385B7B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0A57E8B-BC44-E284-8EC3-DDBCB35F4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* Trích dẫn: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inh 2">
            <a:extLst>
              <a:ext uri="{FF2B5EF4-FFF2-40B4-BE49-F238E27FC236}">
                <a16:creationId xmlns:a16="http://schemas.microsoft.com/office/drawing/2014/main" id="{C009E558-11C2-2B2A-5592-00513396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cay to">
            <a:extLst>
              <a:ext uri="{FF2B5EF4-FFF2-40B4-BE49-F238E27FC236}">
                <a16:creationId xmlns:a16="http://schemas.microsoft.com/office/drawing/2014/main" id="{4DDE9417-9F5A-839F-E68B-55E44A56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cuctinhyeu">
            <a:extLst>
              <a:ext uri="{FF2B5EF4-FFF2-40B4-BE49-F238E27FC236}">
                <a16:creationId xmlns:a16="http://schemas.microsoft.com/office/drawing/2014/main" id="{A2F769A6-CC17-5A3D-C9BD-DEE4A9C27B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693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sun12[1]">
            <a:extLst>
              <a:ext uri="{FF2B5EF4-FFF2-40B4-BE49-F238E27FC236}">
                <a16:creationId xmlns:a16="http://schemas.microsoft.com/office/drawing/2014/main" id="{8C0BA262-4499-D35B-620C-733A0B060A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sun14[1]">
            <a:extLst>
              <a:ext uri="{FF2B5EF4-FFF2-40B4-BE49-F238E27FC236}">
                <a16:creationId xmlns:a16="http://schemas.microsoft.com/office/drawing/2014/main" id="{CB3E8FC3-5E57-0B8E-92FC-C98F03B4F0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Picturedongnoi3">
            <a:extLst>
              <a:ext uri="{FF2B5EF4-FFF2-40B4-BE49-F238E27FC236}">
                <a16:creationId xmlns:a16="http://schemas.microsoft.com/office/drawing/2014/main" id="{04B07708-7ED7-9611-58FA-2B97E51C23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cuctinhyeu">
            <a:extLst>
              <a:ext uri="{FF2B5EF4-FFF2-40B4-BE49-F238E27FC236}">
                <a16:creationId xmlns:a16="http://schemas.microsoft.com/office/drawing/2014/main" id="{9B8231BA-0F80-87BF-BB7F-048906C46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791200"/>
            <a:ext cx="60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an trai copy">
            <a:extLst>
              <a:ext uri="{FF2B5EF4-FFF2-40B4-BE49-F238E27FC236}">
                <a16:creationId xmlns:a16="http://schemas.microsoft.com/office/drawing/2014/main" id="{A84BA141-7D54-8B28-D6D3-79CBFF99A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190500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1A026-D1BD-907F-6922-881D06624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593725"/>
            <a:ext cx="5105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“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trưa hè nóng nực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đi bên  hàng cây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bóng râm tán lá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má hồng hây hây’’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2 0.05665 C -0.23663 0.06266 -0.27257 0.06867 -0.30694 0.06521 C -0.34132 0.06174 -0.37656 0.03307 -0.40694 0.03561 C -0.43732 0.03815 -0.45868 0.0726 -0.48941 0.08 C -0.52014 0.0874 -0.5625 0.08995 -0.59114 0.08 C -0.61979 0.07006 -0.63628 0.02359 -0.66094 0.02081 C -0.68559 0.01804 -0.72621 0.05688 -0.73871 0.0631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C017814-8C7E-47AB-91B3-88F363F7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D64EEE36-4191-8CDB-9355-463F68B58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*Gây hứng thú: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inh 2">
            <a:extLst>
              <a:ext uri="{FF2B5EF4-FFF2-40B4-BE49-F238E27FC236}">
                <a16:creationId xmlns:a16="http://schemas.microsoft.com/office/drawing/2014/main" id="{7C28FAA6-09BD-60D6-3B66-53F3777F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ay to">
            <a:extLst>
              <a:ext uri="{FF2B5EF4-FFF2-40B4-BE49-F238E27FC236}">
                <a16:creationId xmlns:a16="http://schemas.microsoft.com/office/drawing/2014/main" id="{EC9CA2EE-11DE-B9C5-D0C8-1B3401F3B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52400"/>
            <a:ext cx="51196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sun12[1]">
            <a:extLst>
              <a:ext uri="{FF2B5EF4-FFF2-40B4-BE49-F238E27FC236}">
                <a16:creationId xmlns:a16="http://schemas.microsoft.com/office/drawing/2014/main" id="{01FC2B49-6945-BE95-3E89-85BBEB4CC7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sun14[1]">
            <a:extLst>
              <a:ext uri="{FF2B5EF4-FFF2-40B4-BE49-F238E27FC236}">
                <a16:creationId xmlns:a16="http://schemas.microsoft.com/office/drawing/2014/main" id="{5BF63243-22C7-5422-D5EC-F5DE3C7071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Picturedongnoi3">
            <a:extLst>
              <a:ext uri="{FF2B5EF4-FFF2-40B4-BE49-F238E27FC236}">
                <a16:creationId xmlns:a16="http://schemas.microsoft.com/office/drawing/2014/main" id="{E23F3C3D-07A7-5C66-53D5-2BCDBFC635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an trai copy">
            <a:extLst>
              <a:ext uri="{FF2B5EF4-FFF2-40B4-BE49-F238E27FC236}">
                <a16:creationId xmlns:a16="http://schemas.microsoft.com/office/drawing/2014/main" id="{720435F2-CF08-7B17-DE22-054271CA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kien">
            <a:extLst>
              <a:ext uri="{FF2B5EF4-FFF2-40B4-BE49-F238E27FC236}">
                <a16:creationId xmlns:a16="http://schemas.microsoft.com/office/drawing/2014/main" id="{D5F01CBA-5358-6A64-05F6-D981B400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322988-6AF4-21EE-DF88-08F18E356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"/>
            <a:ext cx="6400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“Ơ kìa , đàn kiến nhỏ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tổ nắng chang chang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cái đầu bé xíu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đất đi thành hàng’’.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00694 L -0.18941 0.0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9191E-6 C -0.00642 0.0007 -0.01267 0.00231 -0.01909 0.00231 C -0.02847 0.00231 -0.03212 -0.00393 -0.03975 -0.00832 C -0.04323 -0.0104 -0.04722 -0.01087 -0.05087 -0.01248 C -0.05764 -0.01179 -0.06458 -0.01156 -0.07135 -0.0104 C -0.07968 -0.00902 -0.08576 -0.00254 -0.09357 -1.79191E-6 C -0.09948 -0.00069 -0.10538 -0.00046 -0.11111 -0.00208 C -0.11857 -0.00416 -0.11805 -0.02011 -0.12378 -0.0252 C -0.12534 -0.02659 -0.12691 -0.02844 -0.12864 -0.02959 C -0.13159 -0.03144 -0.13802 -0.03376 -0.13802 -0.03352 C -0.14166 -0.03306 -0.14548 -0.03306 -0.14913 -0.03167 C -0.15521 -0.02913 -0.1533 -0.0252 -0.15868 -0.02104 C -0.16059 -0.01965 -0.16302 -0.01965 -0.1651 -0.01896 C -0.18159 -0.02173 -0.17482 -0.01711 -0.18576 -0.03167 C -0.18837 -0.03514 -0.19531 -0.04 -0.19531 -0.03977 C -0.19843 -0.05271 -0.19809 -0.06243 -0.20642 -0.06959 C -0.20694 -0.07167 -0.20659 -0.07468 -0.20798 -0.07607 C -0.21423 -0.08208 -0.2342 -0.08185 -0.23802 -0.08231 C -0.24184 -0.08717 -0.24462 -0.09133 -0.24757 -0.09711 C -0.2493 -0.10428 -0.25278 -0.12717 -0.25712 -0.13087 C -0.25816 -0.13179 -0.27396 -0.14058 -0.27621 -0.1415 C -0.27778 -0.14289 -0.27951 -0.14404 -0.2809 -0.14566 C -0.28212 -0.14705 -0.28298 -0.1489 -0.2842 -0.15006 C -0.28611 -0.15167 -0.28854 -0.15237 -0.29045 -0.15422 C -0.29236 -0.15584 -0.29531 -0.16046 -0.29531 -0.16023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inh 2">
            <a:extLst>
              <a:ext uri="{FF2B5EF4-FFF2-40B4-BE49-F238E27FC236}">
                <a16:creationId xmlns:a16="http://schemas.microsoft.com/office/drawing/2014/main" id="{425B08F9-814D-BD8A-60CA-FFD0BA85C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ay to">
            <a:extLst>
              <a:ext uri="{FF2B5EF4-FFF2-40B4-BE49-F238E27FC236}">
                <a16:creationId xmlns:a16="http://schemas.microsoft.com/office/drawing/2014/main" id="{D14AB518-68B6-B79A-B8A0-BF74CC1A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sun12[1]">
            <a:extLst>
              <a:ext uri="{FF2B5EF4-FFF2-40B4-BE49-F238E27FC236}">
                <a16:creationId xmlns:a16="http://schemas.microsoft.com/office/drawing/2014/main" id="{C66F424B-BF02-6160-04DD-BAC66C8FB2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sun14[1]">
            <a:extLst>
              <a:ext uri="{FF2B5EF4-FFF2-40B4-BE49-F238E27FC236}">
                <a16:creationId xmlns:a16="http://schemas.microsoft.com/office/drawing/2014/main" id="{73DA6BB6-D389-FBDE-0005-47273362F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Picturedongnoi3">
            <a:extLst>
              <a:ext uri="{FF2B5EF4-FFF2-40B4-BE49-F238E27FC236}">
                <a16:creationId xmlns:a16="http://schemas.microsoft.com/office/drawing/2014/main" id="{A15BE44F-7030-422C-F087-2B725548BE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ban trai copy">
            <a:extLst>
              <a:ext uri="{FF2B5EF4-FFF2-40B4-BE49-F238E27FC236}">
                <a16:creationId xmlns:a16="http://schemas.microsoft.com/office/drawing/2014/main" id="{60C64762-0B4D-D354-2CED-0E2C7E2E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kien">
            <a:extLst>
              <a:ext uri="{FF2B5EF4-FFF2-40B4-BE49-F238E27FC236}">
                <a16:creationId xmlns:a16="http://schemas.microsoft.com/office/drawing/2014/main" id="{49FE971D-62DF-9ECD-7B05-236B21EC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57372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9">
            <a:extLst>
              <a:ext uri="{FF2B5EF4-FFF2-40B4-BE49-F238E27FC236}">
                <a16:creationId xmlns:a16="http://schemas.microsoft.com/office/drawing/2014/main" id="{76BC61B2-1FB9-2DE3-1878-E71C498C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1430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6154" name="Picture 10" descr="me">
            <a:extLst>
              <a:ext uri="{FF2B5EF4-FFF2-40B4-BE49-F238E27FC236}">
                <a16:creationId xmlns:a16="http://schemas.microsoft.com/office/drawing/2014/main" id="{AE9D8750-84B6-9A2A-B883-647DEED79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23741E-01B4-7F66-C08C-004D60688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5410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từ biệt đàn kiến </a:t>
            </a:r>
          </a:p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nhà, mẹ đang chờ</a:t>
            </a:r>
          </a:p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để chiếc bóng lại </a:t>
            </a:r>
          </a:p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kiến mượn làm ô’’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8E51F71C-4353-61EC-045A-3F50EA71D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733800"/>
            <a:ext cx="2057400" cy="1828800"/>
          </a:xfrm>
          <a:prstGeom prst="wedgeRoundRectCallout">
            <a:avLst>
              <a:gd name="adj1" fmla="val -44213"/>
              <a:gd name="adj2" fmla="val 66667"/>
              <a:gd name="adj3" fmla="val 16667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66FF66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0" descr="me">
            <a:extLst>
              <a:ext uri="{FF2B5EF4-FFF2-40B4-BE49-F238E27FC236}">
                <a16:creationId xmlns:a16="http://schemas.microsoft.com/office/drawing/2014/main" id="{E29F0382-D9C5-088A-5303-F3B88DF3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49675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503E-6 L -0.04167 -3.8150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3" grpId="1" animBg="1"/>
      <p:bldP spid="2" grpId="0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784C676-B115-E8DE-F0EB-CB359B10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361FA009-E11A-BD84-8F3C-8619CE089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 Đàm thoại: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Image35">
            <a:extLst>
              <a:ext uri="{FF2B5EF4-FFF2-40B4-BE49-F238E27FC236}">
                <a16:creationId xmlns:a16="http://schemas.microsoft.com/office/drawing/2014/main" id="{988FCD9F-D2F6-A4DB-184D-A7AA0D82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48DA5D98-B72E-92A4-AF8D-13E45704B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5943600" cy="3786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 Bài thơ chiếc bóng  nói lên điều gì ?</a:t>
            </a: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inh 2">
            <a:extLst>
              <a:ext uri="{FF2B5EF4-FFF2-40B4-BE49-F238E27FC236}">
                <a16:creationId xmlns:a16="http://schemas.microsoft.com/office/drawing/2014/main" id="{48209F7A-1997-A544-4E61-0F1D02FB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sun12[1]">
            <a:extLst>
              <a:ext uri="{FF2B5EF4-FFF2-40B4-BE49-F238E27FC236}">
                <a16:creationId xmlns:a16="http://schemas.microsoft.com/office/drawing/2014/main" id="{1C3AFF0D-1B81-FB40-C11E-9A44C68E7D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sun14[1]">
            <a:extLst>
              <a:ext uri="{FF2B5EF4-FFF2-40B4-BE49-F238E27FC236}">
                <a16:creationId xmlns:a16="http://schemas.microsoft.com/office/drawing/2014/main" id="{7CA3BF6D-B733-8DD4-F78F-A00EF3A2F6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Picturedongnoi3">
            <a:extLst>
              <a:ext uri="{FF2B5EF4-FFF2-40B4-BE49-F238E27FC236}">
                <a16:creationId xmlns:a16="http://schemas.microsoft.com/office/drawing/2014/main" id="{75298C5C-E88A-E2A0-7128-E39282704B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ban trai copy">
            <a:extLst>
              <a:ext uri="{FF2B5EF4-FFF2-40B4-BE49-F238E27FC236}">
                <a16:creationId xmlns:a16="http://schemas.microsoft.com/office/drawing/2014/main" id="{16C66B0E-8EFB-4376-73B2-6D1FFB75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055938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kien">
            <a:extLst>
              <a:ext uri="{FF2B5EF4-FFF2-40B4-BE49-F238E27FC236}">
                <a16:creationId xmlns:a16="http://schemas.microsoft.com/office/drawing/2014/main" id="{FEB05862-9153-757B-CA0E-4F44B7253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930775"/>
            <a:ext cx="71516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Image35">
            <a:extLst>
              <a:ext uri="{FF2B5EF4-FFF2-40B4-BE49-F238E27FC236}">
                <a16:creationId xmlns:a16="http://schemas.microsoft.com/office/drawing/2014/main" id="{BD06A617-D816-8064-6305-20DA8A4E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FA1EB6F9-AB86-6CDD-4A4E-D896DBC0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5943600" cy="526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-Bạn nhỏ đi học về và đi như thế nào?</a:t>
            </a:r>
          </a:p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inh 2">
            <a:extLst>
              <a:ext uri="{FF2B5EF4-FFF2-40B4-BE49-F238E27FC236}">
                <a16:creationId xmlns:a16="http://schemas.microsoft.com/office/drawing/2014/main" id="{8BB1696B-74BB-A9A5-2FCD-90551EDF7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ay to">
            <a:extLst>
              <a:ext uri="{FF2B5EF4-FFF2-40B4-BE49-F238E27FC236}">
                <a16:creationId xmlns:a16="http://schemas.microsoft.com/office/drawing/2014/main" id="{82643BCA-E0F5-5B04-DDAC-8B8BD9EB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52400"/>
            <a:ext cx="51196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sun12[1]">
            <a:extLst>
              <a:ext uri="{FF2B5EF4-FFF2-40B4-BE49-F238E27FC236}">
                <a16:creationId xmlns:a16="http://schemas.microsoft.com/office/drawing/2014/main" id="{6193E827-681C-FECA-8CEE-344EFEC343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sun14[1]">
            <a:extLst>
              <a:ext uri="{FF2B5EF4-FFF2-40B4-BE49-F238E27FC236}">
                <a16:creationId xmlns:a16="http://schemas.microsoft.com/office/drawing/2014/main" id="{FEF1DB4C-36B8-33BD-CAE2-15AE661ACD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Picturedongnoi3">
            <a:extLst>
              <a:ext uri="{FF2B5EF4-FFF2-40B4-BE49-F238E27FC236}">
                <a16:creationId xmlns:a16="http://schemas.microsoft.com/office/drawing/2014/main" id="{73D1D330-332F-F3C3-82D3-A611FF51B4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ban trai copy">
            <a:extLst>
              <a:ext uri="{FF2B5EF4-FFF2-40B4-BE49-F238E27FC236}">
                <a16:creationId xmlns:a16="http://schemas.microsoft.com/office/drawing/2014/main" id="{0FA0FC81-43AF-91AB-FA2B-6ACEF6934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908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1" descr="kien">
            <a:extLst>
              <a:ext uri="{FF2B5EF4-FFF2-40B4-BE49-F238E27FC236}">
                <a16:creationId xmlns:a16="http://schemas.microsoft.com/office/drawing/2014/main" id="{F9040E5D-04C4-D502-4C3E-1979DEBF7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>
            <a:extLst>
              <a:ext uri="{FF2B5EF4-FFF2-40B4-BE49-F238E27FC236}">
                <a16:creationId xmlns:a16="http://schemas.microsoft.com/office/drawing/2014/main" id="{52410D73-D232-E8D8-7546-6BB36C3E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457200"/>
            <a:ext cx="825658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-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nhỏ đã nhìn thấy những gì?</a:t>
            </a:r>
          </a:p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0000FF"/>
              </a:solidFill>
            </a:endParaRPr>
          </a:p>
        </p:txBody>
      </p:sp>
      <p:pic>
        <p:nvPicPr>
          <p:cNvPr id="7175" name="Picture 7" descr="kien">
            <a:extLst>
              <a:ext uri="{FF2B5EF4-FFF2-40B4-BE49-F238E27FC236}">
                <a16:creationId xmlns:a16="http://schemas.microsoft.com/office/drawing/2014/main" id="{2119B5A2-033E-602B-10F2-BC2E1DB4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4800600"/>
            <a:ext cx="6553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sun12[1]">
            <a:extLst>
              <a:ext uri="{FF2B5EF4-FFF2-40B4-BE49-F238E27FC236}">
                <a16:creationId xmlns:a16="http://schemas.microsoft.com/office/drawing/2014/main" id="{E8D074A4-4EAF-E1E2-0504-77615762BB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667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sun14[1]">
            <a:extLst>
              <a:ext uri="{FF2B5EF4-FFF2-40B4-BE49-F238E27FC236}">
                <a16:creationId xmlns:a16="http://schemas.microsoft.com/office/drawing/2014/main" id="{A61CDDF1-376C-D6B0-64E4-87C4CED9B2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2913"/>
            <a:ext cx="160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5 0.15694 C -0.09427 0.15602 -0.1092 0.15972 -0.12187 0.15254 C -0.14288 0.14074 -0.11128 0.15486 -0.13142 0.14629 C -0.13524 0.13842 -0.13993 0.13379 -0.14253 0.125 C -0.14375 0.12083 -0.14566 0.1125 -0.14566 0.11273 C -0.14618 0.10532 -0.14653 0.09838 -0.14722 0.0912 C -0.14965 0.06713 -0.1592 0.0662 -0.1743 0.05972 C -0.19201 0.06111 -0.2 0.06504 -0.21545 0.05764 C -0.21632 0.05717 -0.22118 0.04977 -0.22187 0.04907 C -0.23715 0.03241 -0.24357 0.02546 -0.25052 0.00046 C -0.25104 -0.04398 -0.25104 -0.08843 -0.25208 -0.13264 C -0.25225 -0.14213 -0.25781 -0.15324 -0.26319 -0.1581 C -0.2651 -0.16597 -0.26979 -0.17315 -0.2743 -0.17917 " pathEditMode="relative" rAng="0" ptsTypes="ffffffffffffA">
                                      <p:cBhvr>
                                        <p:cTn id="2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Image35">
            <a:extLst>
              <a:ext uri="{FF2B5EF4-FFF2-40B4-BE49-F238E27FC236}">
                <a16:creationId xmlns:a16="http://schemas.microsoft.com/office/drawing/2014/main" id="{5CB777AF-49BE-A8E8-C262-B91B45EAB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152059C3-F34D-5BB0-A6B1-2A293ECB9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219200"/>
            <a:ext cx="63246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-Khi nhìn thấy đàn kiến chăm chỉ như vậy bạn nhỏ đã làm gì?</a:t>
            </a: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Image35">
            <a:extLst>
              <a:ext uri="{FF2B5EF4-FFF2-40B4-BE49-F238E27FC236}">
                <a16:creationId xmlns:a16="http://schemas.microsoft.com/office/drawing/2014/main" id="{61E981E3-531C-0062-F97D-82A213B5B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A3A7FD69-7940-2328-20DD-9C59BDA6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219200"/>
            <a:ext cx="59436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-Câu thơ nào thể hiện điều đó?</a:t>
            </a:r>
          </a:p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99BD027-44C0-FD0C-0954-E2B7D6CEB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D9FEEE8-4F90-3009-FFE5-4CAF8FA9F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6D4BEDE-BD3C-6DA8-0A59-A8A81AAF3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677400" cy="830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inh 2">
            <a:extLst>
              <a:ext uri="{FF2B5EF4-FFF2-40B4-BE49-F238E27FC236}">
                <a16:creationId xmlns:a16="http://schemas.microsoft.com/office/drawing/2014/main" id="{EFDE84A7-A6EE-5256-4E35-2650E165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ay to">
            <a:extLst>
              <a:ext uri="{FF2B5EF4-FFF2-40B4-BE49-F238E27FC236}">
                <a16:creationId xmlns:a16="http://schemas.microsoft.com/office/drawing/2014/main" id="{C1AB2B72-4579-7927-6026-2DBC8882A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5119687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sun12[1]">
            <a:extLst>
              <a:ext uri="{FF2B5EF4-FFF2-40B4-BE49-F238E27FC236}">
                <a16:creationId xmlns:a16="http://schemas.microsoft.com/office/drawing/2014/main" id="{A85A3265-6E8E-972F-E08D-2E2EF034AD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sun14[1]">
            <a:extLst>
              <a:ext uri="{FF2B5EF4-FFF2-40B4-BE49-F238E27FC236}">
                <a16:creationId xmlns:a16="http://schemas.microsoft.com/office/drawing/2014/main" id="{48B6C1DD-9CD8-C774-2DEB-FAD2FA9D64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Picturedongnoi3">
            <a:extLst>
              <a:ext uri="{FF2B5EF4-FFF2-40B4-BE49-F238E27FC236}">
                <a16:creationId xmlns:a16="http://schemas.microsoft.com/office/drawing/2014/main" id="{99DE8960-D8B7-475D-1580-56A2D8FAF1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an trai copy">
            <a:extLst>
              <a:ext uri="{FF2B5EF4-FFF2-40B4-BE49-F238E27FC236}">
                <a16:creationId xmlns:a16="http://schemas.microsoft.com/office/drawing/2014/main" id="{0CEA2F12-361D-A427-1D05-2C12FE20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297180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kien">
            <a:extLst>
              <a:ext uri="{FF2B5EF4-FFF2-40B4-BE49-F238E27FC236}">
                <a16:creationId xmlns:a16="http://schemas.microsoft.com/office/drawing/2014/main" id="{C1FC519B-71B4-201B-DD76-65ABCADC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372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-0.00694 L -0.18941 0.015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0671 C 0.01806 -0.00602 0.01181 -0.0044 0.00539 -0.0044 C -0.00399 -0.0044 -0.00764 -0.01065 -0.01527 -0.01504 C -0.01875 -0.01713 -0.02274 -0.01759 -0.02639 -0.01921 C -0.03316 -0.01852 -0.0401 -0.01829 -0.04687 -0.01713 C -0.0552 -0.01574 -0.06128 -0.00926 -0.06909 -0.00671 C -0.075 -0.00741 -0.0809 -0.00717 -0.08663 -0.00879 C -0.09409 -0.01088 -0.09357 -0.02685 -0.0993 -0.03194 C -0.10086 -0.03333 -0.10243 -0.03518 -0.10416 -0.03634 C -0.10711 -0.03819 -0.11354 -0.04051 -0.11354 -0.04028 C -0.11718 -0.03981 -0.121 -0.03981 -0.12465 -0.03842 C -0.13073 -0.03588 -0.12882 -0.03194 -0.1342 -0.02778 C -0.13611 -0.02639 -0.13854 -0.02639 -0.14062 -0.02569 C -0.15711 -0.02847 -0.15034 -0.02384 -0.16128 -0.03842 C -0.16389 -0.0419 -0.17083 -0.04676 -0.17083 -0.04653 C -0.17395 -0.05949 -0.17361 -0.06921 -0.18194 -0.07639 C -0.18246 -0.07847 -0.18211 -0.08148 -0.1835 -0.08287 C -0.18975 -0.08889 -0.20972 -0.08866 -0.21354 -0.08912 C -0.21736 -0.09398 -0.22014 -0.09815 -0.22309 -0.10393 C -0.22482 -0.11088 -0.2283 -0.13379 -0.23264 -0.1375 C -0.23368 -0.13842 -0.24948 -0.14722 -0.25173 -0.14815 C -0.2533 -0.14954 -0.25503 -0.15069 -0.25642 -0.15231 C -0.25764 -0.1537 -0.2585 -0.15555 -0.25972 -0.15671 C -0.26163 -0.15833 -0.26406 -0.15903 -0.26597 -0.16088 C -0.26788 -0.1625 -0.27083 -0.16713 -0.27083 -0.1669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inh 2">
            <a:extLst>
              <a:ext uri="{FF2B5EF4-FFF2-40B4-BE49-F238E27FC236}">
                <a16:creationId xmlns:a16="http://schemas.microsoft.com/office/drawing/2014/main" id="{0E3E1062-B7D8-36B9-7B3F-31E64F00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cay to">
            <a:extLst>
              <a:ext uri="{FF2B5EF4-FFF2-40B4-BE49-F238E27FC236}">
                <a16:creationId xmlns:a16="http://schemas.microsoft.com/office/drawing/2014/main" id="{5D6BE525-E631-C82E-8AD8-36534DA0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152400"/>
            <a:ext cx="5119688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sun12[1]">
            <a:extLst>
              <a:ext uri="{FF2B5EF4-FFF2-40B4-BE49-F238E27FC236}">
                <a16:creationId xmlns:a16="http://schemas.microsoft.com/office/drawing/2014/main" id="{3913DBDF-420D-B180-68EE-E7701B5C14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sun14[1]">
            <a:extLst>
              <a:ext uri="{FF2B5EF4-FFF2-40B4-BE49-F238E27FC236}">
                <a16:creationId xmlns:a16="http://schemas.microsoft.com/office/drawing/2014/main" id="{C40017E6-D627-B5A1-8065-28B425CF4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Picturedongnoi3">
            <a:extLst>
              <a:ext uri="{FF2B5EF4-FFF2-40B4-BE49-F238E27FC236}">
                <a16:creationId xmlns:a16="http://schemas.microsoft.com/office/drawing/2014/main" id="{82254DAD-668F-6A30-BECA-04613C80C4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ban trai copy">
            <a:extLst>
              <a:ext uri="{FF2B5EF4-FFF2-40B4-BE49-F238E27FC236}">
                <a16:creationId xmlns:a16="http://schemas.microsoft.com/office/drawing/2014/main" id="{6E431435-5F9A-0AC3-AA48-035D6CFD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1" descr="kien">
            <a:extLst>
              <a:ext uri="{FF2B5EF4-FFF2-40B4-BE49-F238E27FC236}">
                <a16:creationId xmlns:a16="http://schemas.microsoft.com/office/drawing/2014/main" id="{624F0604-076B-1CC7-209D-063FA5F3C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953125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1">
            <a:extLst>
              <a:ext uri="{FF2B5EF4-FFF2-40B4-BE49-F238E27FC236}">
                <a16:creationId xmlns:a16="http://schemas.microsoft.com/office/drawing/2014/main" id="{84FD3B2E-3D88-C17F-9F29-EBEA1351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"/>
            <a:ext cx="6400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thương đàn kiến nắng</a:t>
            </a:r>
          </a:p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Lấy mình làm bóng râm</a:t>
            </a:r>
          </a:p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Che mát cho đàn kiến</a:t>
            </a:r>
          </a:p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Đang xây tổ âm thầm’’.</a:t>
            </a:r>
          </a:p>
          <a:p>
            <a:pPr eaLnBrk="1" hangingPunct="1"/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Image35">
            <a:extLst>
              <a:ext uri="{FF2B5EF4-FFF2-40B4-BE49-F238E27FC236}">
                <a16:creationId xmlns:a16="http://schemas.microsoft.com/office/drawing/2014/main" id="{2E26E433-9E67-91BA-3B33-7633603C1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8">
            <a:extLst>
              <a:ext uri="{FF2B5EF4-FFF2-40B4-BE49-F238E27FC236}">
                <a16:creationId xmlns:a16="http://schemas.microsoft.com/office/drawing/2014/main" id="{A2F95075-516F-E3A0-B99D-6F659A64D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219200"/>
            <a:ext cx="5943600" cy="304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E5F5A032-DF03-CD1F-4377-FD949B164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600200"/>
            <a:ext cx="56880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b="1"/>
              <a:t>-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Mặc dù đã muộn rồi nhưng bé  vẫn lo mẹ ở nhà đang chờ đợi nên đã nảy ra ý định như thế nào?</a:t>
            </a:r>
          </a:p>
          <a:p>
            <a:pPr eaLnBrk="1" hangingPunct="1"/>
            <a:endParaRPr lang="en-US" altLang="en-US" sz="4000"/>
          </a:p>
        </p:txBody>
      </p:sp>
    </p:spTree>
  </p:cSld>
  <p:clrMapOvr>
    <a:masterClrMapping/>
  </p:clrMapOvr>
  <p:transition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Image35">
            <a:extLst>
              <a:ext uri="{FF2B5EF4-FFF2-40B4-BE49-F238E27FC236}">
                <a16:creationId xmlns:a16="http://schemas.microsoft.com/office/drawing/2014/main" id="{32C54CC0-A5DC-9597-B927-7F384BC8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12F25790-190E-1886-6FC3-5811EDF6A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19200"/>
            <a:ext cx="6553200" cy="452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-Vậy ý định của bé có thực hiện được không ?</a:t>
            </a:r>
          </a:p>
          <a:p>
            <a:pPr eaLnBrk="1" hangingPunct="1"/>
            <a:endParaRPr lang="en-US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0EE4A19C-8416-C519-DEAF-ADF812AF1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642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39939" name="Picture 7" descr="Image35">
            <a:extLst>
              <a:ext uri="{FF2B5EF4-FFF2-40B4-BE49-F238E27FC236}">
                <a16:creationId xmlns:a16="http://schemas.microsoft.com/office/drawing/2014/main" id="{8A9864BF-49B5-1D64-A3AC-04727CB5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FC7B1F8B-4DDB-F8F7-E4B2-A06C346D5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56388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Qua bài thơ các con thấy bạn nhỏ là người như thế nào 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7F1BF9B8-9633-2C3D-1D5D-E54158074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642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40963" name="Picture 7" descr="Image35">
            <a:extLst>
              <a:ext uri="{FF2B5EF4-FFF2-40B4-BE49-F238E27FC236}">
                <a16:creationId xmlns:a16="http://schemas.microsoft.com/office/drawing/2014/main" id="{FC1F9C4F-3A1D-BCEF-0895-2F0D9BFD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B2B94FFD-B413-A37A-DDEC-51D668C3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0"/>
            <a:ext cx="6705600" cy="280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-Vậy còn các con thì sao? </a:t>
            </a:r>
          </a:p>
          <a:p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-Khi đi ra đường các con phải đi như thế nào?</a:t>
            </a:r>
          </a:p>
          <a:p>
            <a:pPr eaLnBrk="1" hangingPunct="1"/>
            <a:endParaRPr lang="en-US" altLang="en-US" sz="3200" b="1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158C9CE-48BF-ACC0-615F-015D45D5AB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4674982-2D91-0F5D-33BD-6569312102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5400" b="1">
                <a:latin typeface="Times New Roman" panose="02020603050405020304" pitchFamily="18" charset="0"/>
              </a:rPr>
              <a:t>Phần 2: Tài năng của bé</a:t>
            </a:r>
          </a:p>
        </p:txBody>
      </p:sp>
      <p:pic>
        <p:nvPicPr>
          <p:cNvPr id="41988" name="Picture 4" descr="cay cong vien">
            <a:extLst>
              <a:ext uri="{FF2B5EF4-FFF2-40B4-BE49-F238E27FC236}">
                <a16:creationId xmlns:a16="http://schemas.microsoft.com/office/drawing/2014/main" id="{0832A53C-0A5A-EDDF-FF91-26A2722816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B63D8FB1-C288-A6AE-AA23-3EE0EBD7F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3820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en-US" altLang="en-US" sz="5400" b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</a:p>
          <a:p>
            <a:pPr eaLnBrk="1" hangingPunct="1"/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</a:rPr>
              <a:t>:Cô cùng trẻ đọc diễn cảm bài thơ:</a:t>
            </a:r>
          </a:p>
          <a:p>
            <a:pPr eaLnBrk="1" hangingPunct="1"/>
            <a:endParaRPr lang="en-US" altLang="en-US" sz="6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>
            <a:extLst>
              <a:ext uri="{FF2B5EF4-FFF2-40B4-BE49-F238E27FC236}">
                <a16:creationId xmlns:a16="http://schemas.microsoft.com/office/drawing/2014/main" id="{2CEE658E-5F4F-C36A-F1EF-68411E75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642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43011" name="Picture 7" descr="Image35">
            <a:extLst>
              <a:ext uri="{FF2B5EF4-FFF2-40B4-BE49-F238E27FC236}">
                <a16:creationId xmlns:a16="http://schemas.microsoft.com/office/drawing/2014/main" id="{A3281232-EB54-DA96-B3C1-90E08E11F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BF8B74C2-529A-8919-4238-C58CB004D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56388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*Đọc tranh chữ: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ghfghgf">
            <a:extLst>
              <a:ext uri="{FF2B5EF4-FFF2-40B4-BE49-F238E27FC236}">
                <a16:creationId xmlns:a16="http://schemas.microsoft.com/office/drawing/2014/main" id="{F8336107-14BD-91ED-0B92-7914664B1B8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2" name="WordArt 6">
            <a:extLst>
              <a:ext uri="{FF2B5EF4-FFF2-40B4-BE49-F238E27FC236}">
                <a16:creationId xmlns:a16="http://schemas.microsoft.com/office/drawing/2014/main" id="{78254606-66A4-544E-ACAA-9CBE50730D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51816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44036" name="WordArt 7">
            <a:extLst>
              <a:ext uri="{FF2B5EF4-FFF2-40B4-BE49-F238E27FC236}">
                <a16:creationId xmlns:a16="http://schemas.microsoft.com/office/drawing/2014/main" id="{A90AA0CA-51FF-5948-F54F-0C0C25E28E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0"/>
            <a:ext cx="8534400" cy="2125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3146AD-0445-CDA8-4C46-6DFD39C41097}"/>
              </a:ext>
            </a:extLst>
          </p:cNvPr>
          <p:cNvSpPr txBox="1"/>
          <p:nvPr/>
        </p:nvSpPr>
        <p:spPr>
          <a:xfrm>
            <a:off x="381000" y="1691328"/>
            <a:ext cx="85344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vant"/>
            </a:endParaRPr>
          </a:p>
          <a:p>
            <a:pPr algn="ctr">
              <a:defRPr/>
            </a:pPr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Bµi häc ®Õn ®©y lµ kÕt thóc.</a:t>
            </a:r>
          </a:p>
          <a:p>
            <a:pPr algn="ctr">
              <a:defRPr/>
            </a:pPr>
            <a:r>
              <a:rPr lang="en-US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Chóc c¸c bÐ ch¨m ngoan häc giái!</a:t>
            </a:r>
          </a:p>
          <a:p>
            <a:pPr>
              <a:defRPr/>
            </a:pPr>
            <a:endParaRPr lang="en-US" sz="4400"/>
          </a:p>
        </p:txBody>
      </p:sp>
      <p:pic>
        <p:nvPicPr>
          <p:cNvPr id="4" name="Xuân Mai – Đường Và Chân.mp3">
            <a:hlinkClick r:id="" action="ppaction://media"/>
            <a:extLst>
              <a:ext uri="{FF2B5EF4-FFF2-40B4-BE49-F238E27FC236}">
                <a16:creationId xmlns:a16="http://schemas.microsoft.com/office/drawing/2014/main" id="{E8555C65-06B5-6B30-B8B4-61482A2FFC09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1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nh 2">
            <a:extLst>
              <a:ext uri="{FF2B5EF4-FFF2-40B4-BE49-F238E27FC236}">
                <a16:creationId xmlns:a16="http://schemas.microsoft.com/office/drawing/2014/main" id="{F8D5BB90-612A-E5BF-2A2C-78E81BA64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ay to">
            <a:extLst>
              <a:ext uri="{FF2B5EF4-FFF2-40B4-BE49-F238E27FC236}">
                <a16:creationId xmlns:a16="http://schemas.microsoft.com/office/drawing/2014/main" id="{4D45C1F7-869D-D8EE-4DFD-F4ED7F34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sun12[1]">
            <a:extLst>
              <a:ext uri="{FF2B5EF4-FFF2-40B4-BE49-F238E27FC236}">
                <a16:creationId xmlns:a16="http://schemas.microsoft.com/office/drawing/2014/main" id="{BAC94F6C-C47E-A610-6F97-337A979E7C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sun14[1]">
            <a:extLst>
              <a:ext uri="{FF2B5EF4-FFF2-40B4-BE49-F238E27FC236}">
                <a16:creationId xmlns:a16="http://schemas.microsoft.com/office/drawing/2014/main" id="{9B8A961B-3706-C129-496A-70622B4FA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icturedongnoi3">
            <a:extLst>
              <a:ext uri="{FF2B5EF4-FFF2-40B4-BE49-F238E27FC236}">
                <a16:creationId xmlns:a16="http://schemas.microsoft.com/office/drawing/2014/main" id="{69A58AF6-A416-E949-1ED4-6A70483152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ban trai copy">
            <a:extLst>
              <a:ext uri="{FF2B5EF4-FFF2-40B4-BE49-F238E27FC236}">
                <a16:creationId xmlns:a16="http://schemas.microsoft.com/office/drawing/2014/main" id="{EB7D22D9-B7B6-564A-58BC-888DF5DC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kien">
            <a:extLst>
              <a:ext uri="{FF2B5EF4-FFF2-40B4-BE49-F238E27FC236}">
                <a16:creationId xmlns:a16="http://schemas.microsoft.com/office/drawing/2014/main" id="{946B0182-7076-3F77-B036-13BAB4A9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416 L -0.03872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9191E-6 C -0.00642 0.0007 -0.01267 0.00231 -0.01909 0.00231 C -0.02847 0.00231 -0.03212 -0.00393 -0.03975 -0.00832 C -0.04323 -0.0104 -0.04722 -0.01087 -0.05087 -0.01248 C -0.05764 -0.01179 -0.06458 -0.01156 -0.07135 -0.0104 C -0.07968 -0.00902 -0.08576 -0.00254 -0.09357 -1.79191E-6 C -0.09948 -0.00069 -0.10538 -0.00046 -0.11111 -0.00208 C -0.11857 -0.00416 -0.11805 -0.02011 -0.12378 -0.0252 C -0.12534 -0.02659 -0.12691 -0.02844 -0.12864 -0.02959 C -0.13159 -0.03144 -0.13802 -0.03376 -0.13802 -0.03352 C -0.14166 -0.03306 -0.14548 -0.03306 -0.14913 -0.03167 C -0.15521 -0.02913 -0.1533 -0.0252 -0.15868 -0.02104 C -0.16059 -0.01965 -0.16302 -0.01965 -0.1651 -0.01896 C -0.18159 -0.02173 -0.17482 -0.01711 -0.18576 -0.03167 C -0.18837 -0.03514 -0.19531 -0.04 -0.19531 -0.03977 C -0.19843 -0.05271 -0.19809 -0.06243 -0.20642 -0.06959 C -0.20694 -0.07167 -0.20659 -0.07468 -0.20798 -0.07607 C -0.21423 -0.08208 -0.2342 -0.08185 -0.23802 -0.08231 C -0.24184 -0.08717 -0.24462 -0.09133 -0.24757 -0.09711 C -0.2493 -0.10428 -0.25278 -0.12717 -0.25712 -0.13087 C -0.25816 -0.13179 -0.27396 -0.14058 -0.27621 -0.1415 C -0.27778 -0.14289 -0.27951 -0.14404 -0.2809 -0.14566 C -0.28212 -0.14705 -0.28298 -0.1489 -0.2842 -0.15006 C -0.28611 -0.15167 -0.28854 -0.15237 -0.29045 -0.15422 C -0.29236 -0.15584 -0.29531 -0.16046 -0.29531 -0.16023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4703192-E9DB-F1B4-DE5A-63B8450B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DB6782DD-96F3-71AC-F21E-2CF7AEAA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*Hoạt động 1: </a:t>
            </a:r>
          </a:p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đọc diễn cảm bài thơ: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8F4EDC5-CDA2-6633-E482-1FAFFD20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0BF9F1F-398E-5E4D-B52B-8475FDAEF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*Cô đọc lần 1: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inh 2">
            <a:extLst>
              <a:ext uri="{FF2B5EF4-FFF2-40B4-BE49-F238E27FC236}">
                <a16:creationId xmlns:a16="http://schemas.microsoft.com/office/drawing/2014/main" id="{5C75CCBC-8081-C385-8E6A-8707A696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cay to">
            <a:extLst>
              <a:ext uri="{FF2B5EF4-FFF2-40B4-BE49-F238E27FC236}">
                <a16:creationId xmlns:a16="http://schemas.microsoft.com/office/drawing/2014/main" id="{531D1EAA-77DC-F75E-7136-DDADD0BB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cuctinhyeu">
            <a:extLst>
              <a:ext uri="{FF2B5EF4-FFF2-40B4-BE49-F238E27FC236}">
                <a16:creationId xmlns:a16="http://schemas.microsoft.com/office/drawing/2014/main" id="{8D5370D6-4608-BC1F-BF7B-B770E18A73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693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sun12[1]">
            <a:extLst>
              <a:ext uri="{FF2B5EF4-FFF2-40B4-BE49-F238E27FC236}">
                <a16:creationId xmlns:a16="http://schemas.microsoft.com/office/drawing/2014/main" id="{49E61913-DE75-5664-7255-8700E3F7C2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sun14[1]">
            <a:extLst>
              <a:ext uri="{FF2B5EF4-FFF2-40B4-BE49-F238E27FC236}">
                <a16:creationId xmlns:a16="http://schemas.microsoft.com/office/drawing/2014/main" id="{F6C61AB8-5C09-8120-D0A5-6902A969FB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Picturedongnoi3">
            <a:extLst>
              <a:ext uri="{FF2B5EF4-FFF2-40B4-BE49-F238E27FC236}">
                <a16:creationId xmlns:a16="http://schemas.microsoft.com/office/drawing/2014/main" id="{C58ED5FF-073A-81E5-0093-5280778BE1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cuctinhyeu">
            <a:extLst>
              <a:ext uri="{FF2B5EF4-FFF2-40B4-BE49-F238E27FC236}">
                <a16:creationId xmlns:a16="http://schemas.microsoft.com/office/drawing/2014/main" id="{4478F968-A1AC-A292-3325-E830BAABFA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791200"/>
            <a:ext cx="60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inh 2">
            <a:extLst>
              <a:ext uri="{FF2B5EF4-FFF2-40B4-BE49-F238E27FC236}">
                <a16:creationId xmlns:a16="http://schemas.microsoft.com/office/drawing/2014/main" id="{A98E4278-FCFF-9DB2-3FBE-F8A1A911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cay to">
            <a:extLst>
              <a:ext uri="{FF2B5EF4-FFF2-40B4-BE49-F238E27FC236}">
                <a16:creationId xmlns:a16="http://schemas.microsoft.com/office/drawing/2014/main" id="{20CDC887-4B67-AAD6-4AE3-07945DB2B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cuctinhyeu">
            <a:extLst>
              <a:ext uri="{FF2B5EF4-FFF2-40B4-BE49-F238E27FC236}">
                <a16:creationId xmlns:a16="http://schemas.microsoft.com/office/drawing/2014/main" id="{9DA4940F-183D-8766-BD8F-F14F647841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15000"/>
            <a:ext cx="693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sun12[1]">
            <a:extLst>
              <a:ext uri="{FF2B5EF4-FFF2-40B4-BE49-F238E27FC236}">
                <a16:creationId xmlns:a16="http://schemas.microsoft.com/office/drawing/2014/main" id="{53B9EC92-EE39-7C9C-547F-69D68C700E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sun14[1]">
            <a:extLst>
              <a:ext uri="{FF2B5EF4-FFF2-40B4-BE49-F238E27FC236}">
                <a16:creationId xmlns:a16="http://schemas.microsoft.com/office/drawing/2014/main" id="{53FF846E-2734-8C57-C3DE-E1C35611CB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Picturedongnoi3">
            <a:extLst>
              <a:ext uri="{FF2B5EF4-FFF2-40B4-BE49-F238E27FC236}">
                <a16:creationId xmlns:a16="http://schemas.microsoft.com/office/drawing/2014/main" id="{66E98CB2-2464-5D1F-79D1-D4EAE44117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cuctinhyeu">
            <a:extLst>
              <a:ext uri="{FF2B5EF4-FFF2-40B4-BE49-F238E27FC236}">
                <a16:creationId xmlns:a16="http://schemas.microsoft.com/office/drawing/2014/main" id="{8838C956-8836-BFBA-C0F8-3A7D701716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5791200"/>
            <a:ext cx="60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an trai copy">
            <a:extLst>
              <a:ext uri="{FF2B5EF4-FFF2-40B4-BE49-F238E27FC236}">
                <a16:creationId xmlns:a16="http://schemas.microsoft.com/office/drawing/2014/main" id="{EF7E15FF-BF08-5798-5C7D-552395A63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190500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52 0.05665 C -0.23663 0.06266 -0.27257 0.06867 -0.30694 0.06521 C -0.34132 0.06174 -0.37656 0.03307 -0.40694 0.03561 C -0.43732 0.03815 -0.45868 0.0726 -0.48941 0.08 C -0.52014 0.0874 -0.5625 0.08995 -0.59114 0.08 C -0.61979 0.07006 -0.63628 0.02359 -0.66094 0.02081 C -0.68559 0.01804 -0.72621 0.05688 -0.73871 0.0631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inh 2">
            <a:extLst>
              <a:ext uri="{FF2B5EF4-FFF2-40B4-BE49-F238E27FC236}">
                <a16:creationId xmlns:a16="http://schemas.microsoft.com/office/drawing/2014/main" id="{F9708C26-2990-785B-2A40-4DE0B558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ay to">
            <a:extLst>
              <a:ext uri="{FF2B5EF4-FFF2-40B4-BE49-F238E27FC236}">
                <a16:creationId xmlns:a16="http://schemas.microsoft.com/office/drawing/2014/main" id="{0EC5AF4E-4EAE-0533-88EF-CBD1459E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44577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sun12[1]">
            <a:extLst>
              <a:ext uri="{FF2B5EF4-FFF2-40B4-BE49-F238E27FC236}">
                <a16:creationId xmlns:a16="http://schemas.microsoft.com/office/drawing/2014/main" id="{4D37BE53-8EFE-C7FC-C78C-8F6061C302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sun14[1]">
            <a:extLst>
              <a:ext uri="{FF2B5EF4-FFF2-40B4-BE49-F238E27FC236}">
                <a16:creationId xmlns:a16="http://schemas.microsoft.com/office/drawing/2014/main" id="{F1250AC8-69E7-7B17-A1A1-081D74A8A3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4589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Picturedongnoi3">
            <a:extLst>
              <a:ext uri="{FF2B5EF4-FFF2-40B4-BE49-F238E27FC236}">
                <a16:creationId xmlns:a16="http://schemas.microsoft.com/office/drawing/2014/main" id="{B8674757-0B01-B9D6-AC83-9C2BE218FE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an trai copy">
            <a:extLst>
              <a:ext uri="{FF2B5EF4-FFF2-40B4-BE49-F238E27FC236}">
                <a16:creationId xmlns:a16="http://schemas.microsoft.com/office/drawing/2014/main" id="{922CE5D8-2E88-297E-BBE9-2FF36EA92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95650"/>
            <a:ext cx="23860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kien">
            <a:extLst>
              <a:ext uri="{FF2B5EF4-FFF2-40B4-BE49-F238E27FC236}">
                <a16:creationId xmlns:a16="http://schemas.microsoft.com/office/drawing/2014/main" id="{52A84060-EE1A-63A0-42D0-F4703E65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53200"/>
            <a:ext cx="533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416 L -0.03872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9191E-6 C -0.00642 0.0007 -0.01267 0.00231 -0.01909 0.00231 C -0.02847 0.00231 -0.03212 -0.00393 -0.03975 -0.00832 C -0.04323 -0.0104 -0.04722 -0.01087 -0.05087 -0.01248 C -0.05764 -0.01179 -0.06458 -0.01156 -0.07135 -0.0104 C -0.07968 -0.00902 -0.08576 -0.00254 -0.09357 -1.79191E-6 C -0.09948 -0.00069 -0.10538 -0.00046 -0.11111 -0.00208 C -0.11857 -0.00416 -0.11805 -0.02011 -0.12378 -0.0252 C -0.12534 -0.02659 -0.12691 -0.02844 -0.12864 -0.02959 C -0.13159 -0.03144 -0.13802 -0.03376 -0.13802 -0.03352 C -0.14166 -0.03306 -0.14548 -0.03306 -0.14913 -0.03167 C -0.15521 -0.02913 -0.1533 -0.0252 -0.15868 -0.02104 C -0.16059 -0.01965 -0.16302 -0.01965 -0.1651 -0.01896 C -0.18159 -0.02173 -0.17482 -0.01711 -0.18576 -0.03167 C -0.18837 -0.03514 -0.19531 -0.04 -0.19531 -0.03977 C -0.19843 -0.05271 -0.19809 -0.06243 -0.20642 -0.06959 C -0.20694 -0.07167 -0.20659 -0.07468 -0.20798 -0.07607 C -0.21423 -0.08208 -0.2342 -0.08185 -0.23802 -0.08231 C -0.24184 -0.08717 -0.24462 -0.09133 -0.24757 -0.09711 C -0.2493 -0.10428 -0.25278 -0.12717 -0.25712 -0.13087 C -0.25816 -0.13179 -0.27396 -0.14058 -0.27621 -0.1415 C -0.27778 -0.14289 -0.27951 -0.14404 -0.2809 -0.14566 C -0.28212 -0.14705 -0.28298 -0.1489 -0.2842 -0.15006 C -0.28611 -0.15167 -0.28854 -0.15237 -0.29045 -0.15422 C -0.29236 -0.15584 -0.29531 -0.16046 -0.29531 -0.16023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-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362</Words>
  <Application>Microsoft Office PowerPoint</Application>
  <PresentationFormat>On-screen Show (4:3)</PresentationFormat>
  <Paragraphs>73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.VnAvant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Hoa Chinh Lưu Thị</cp:lastModifiedBy>
  <cp:revision>49</cp:revision>
  <dcterms:created xsi:type="dcterms:W3CDTF">2012-10-04T07:18:23Z</dcterms:created>
  <dcterms:modified xsi:type="dcterms:W3CDTF">2024-10-08T17:44:12Z</dcterms:modified>
</cp:coreProperties>
</file>