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7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6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1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7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9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6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1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8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8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B1C16-4F34-4E7B-8245-2E6738FACB6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3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mầm no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4488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30172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QUẨT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9187" y="2514600"/>
            <a:ext cx="5325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48346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ĐỘNG: TẠO HÌNH </a:t>
            </a:r>
          </a:p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DÁN BÓNG BAY</a:t>
            </a:r>
          </a:p>
          <a:p>
            <a:pPr algn="ctr"/>
            <a:endParaRPr lang="en-US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tuổi: 24-36 tháng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3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mầm non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4488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94493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1.Ổn định tổ chức: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 và trẻ cùng hát bài “Bóng tròn to”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chuyện với trẻ về bài hát</a:t>
            </a:r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yt1s.com - Quả Bóng Tròn Tròn Là Quả Bóng Xinh Xinh  Nhạc Thiếu Nhi Vui Nhộ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81.3426" end="95495.926300000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36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mầm no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4488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731818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Phương pháp hình thức tổ chức: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1: Cô cho trẻ xem tranh mẫu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2: Cô làm mẫu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3: Trẻ thực hiện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4: Nhận xét sản phẩm</a:t>
            </a:r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7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mầm non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4488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2209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>
                <a:solidFill>
                  <a:srgbClr val="0070C0"/>
                </a:solidFill>
                <a:latin typeface="+mj-lt"/>
              </a:rPr>
              <a:t>3. Kết thúc:</a:t>
            </a:r>
            <a:endParaRPr lang="vi-VN" sz="2400">
              <a:solidFill>
                <a:srgbClr val="0070C0"/>
              </a:solidFill>
              <a:latin typeface="+mj-lt"/>
            </a:endParaRPr>
          </a:p>
          <a:p>
            <a:r>
              <a:rPr lang="vi-VN" sz="2400">
                <a:solidFill>
                  <a:srgbClr val="0070C0"/>
                </a:solidFill>
                <a:latin typeface="+mj-lt"/>
              </a:rPr>
              <a:t>- Cô và trẻ hát bài “Đi chơi”.</a:t>
            </a:r>
          </a:p>
        </p:txBody>
      </p:sp>
      <p:pic>
        <p:nvPicPr>
          <p:cNvPr id="5" name="yt1s.com - Nhạc Thiếu Nhi Đi Dạo  Tốp C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80.972" end="86537.2378999999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115</Words>
  <Application>Microsoft Office PowerPoint</Application>
  <PresentationFormat>On-screen Show (4:3)</PresentationFormat>
  <Paragraphs>17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SKY</cp:lastModifiedBy>
  <cp:revision>4</cp:revision>
  <dcterms:created xsi:type="dcterms:W3CDTF">2023-06-21T02:12:40Z</dcterms:created>
  <dcterms:modified xsi:type="dcterms:W3CDTF">2024-10-07T06:19:36Z</dcterms:modified>
</cp:coreProperties>
</file>