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80" r:id="rId4"/>
    <p:sldId id="284" r:id="rId5"/>
    <p:sldId id="286" r:id="rId6"/>
    <p:sldId id="285" r:id="rId7"/>
    <p:sldId id="281" r:id="rId8"/>
    <p:sldId id="282" r:id="rId9"/>
    <p:sldId id="283" r:id="rId10"/>
    <p:sldId id="261" r:id="rId11"/>
    <p:sldId id="293" r:id="rId12"/>
    <p:sldId id="297" r:id="rId13"/>
    <p:sldId id="290" r:id="rId14"/>
    <p:sldId id="291" r:id="rId15"/>
    <p:sldId id="292" r:id="rId16"/>
    <p:sldId id="279" r:id="rId17"/>
    <p:sldId id="289" r:id="rId18"/>
    <p:sldId id="258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874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8228-33A2-4803-84AC-F99618CA01D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AE3-0235-471F-B8DA-7CBE27A5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1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8228-33A2-4803-84AC-F99618CA01D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AE3-0235-471F-B8DA-7CBE27A5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6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8228-33A2-4803-84AC-F99618CA01D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AE3-0235-471F-B8DA-7CBE27A5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0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8228-33A2-4803-84AC-F99618CA01D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AE3-0235-471F-B8DA-7CBE27A5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8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8228-33A2-4803-84AC-F99618CA01D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AE3-0235-471F-B8DA-7CBE27A5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1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8228-33A2-4803-84AC-F99618CA01D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AE3-0235-471F-B8DA-7CBE27A5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1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8228-33A2-4803-84AC-F99618CA01D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AE3-0235-471F-B8DA-7CBE27A5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87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8228-33A2-4803-84AC-F99618CA01D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AE3-0235-471F-B8DA-7CBE27A5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8228-33A2-4803-84AC-F99618CA01D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AE3-0235-471F-B8DA-7CBE27A5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8228-33A2-4803-84AC-F99618CA01D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AE3-0235-471F-B8DA-7CBE27A5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76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8228-33A2-4803-84AC-F99618CA01D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AE3-0235-471F-B8DA-7CBE27A5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A8228-33A2-4803-84AC-F99618CA01D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2BAE3-0235-471F-B8DA-7CBE27A5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5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12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gif"/><Relationship Id="rId11" Type="http://schemas.openxmlformats.org/officeDocument/2006/relationships/image" Target="../media/image20.gif"/><Relationship Id="rId5" Type="http://schemas.openxmlformats.org/officeDocument/2006/relationships/image" Target="../media/image22.gif"/><Relationship Id="rId10" Type="http://schemas.openxmlformats.org/officeDocument/2006/relationships/image" Target="../media/image19.gif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07014" y="-4646"/>
            <a:ext cx="8686800" cy="80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br>
              <a:rPr lang="en-US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000" b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TRƯỜNG MẦM NON GIA QUẤT</a:t>
            </a: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066800" y="2038350"/>
            <a:ext cx="7239000" cy="809392"/>
          </a:xfrm>
          <a:prstGeom prst="rect">
            <a:avLst/>
          </a:prstGeom>
        </p:spPr>
        <p:txBody>
          <a:bodyPr spcFirstLastPara="1" wrap="none" fromWordArt="1">
            <a:prstTxWarp prst="textStop">
              <a:avLst/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ĐỀ TÀI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MỘT SỐ KỸ NĂNG THOÁT HIỂM KHI GẶP CHÁY</a:t>
            </a: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1350014" y="3211720"/>
            <a:ext cx="6400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2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Bùi </a:t>
            </a:r>
            <a:r>
              <a:rPr lang="en-US" sz="32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32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2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: 4 – 5 </a:t>
            </a:r>
            <a:r>
              <a:rPr lang="en-US" sz="32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3581400" y="971550"/>
            <a:ext cx="173474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5" name="Nhac Hoi Nghi - Khong Biet (0m 07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47725" y="4071939"/>
            <a:ext cx="600075" cy="392906"/>
          </a:xfrm>
          <a:prstGeom prst="rect">
            <a:avLst/>
          </a:prstGeom>
        </p:spPr>
      </p:pic>
      <p:pic>
        <p:nvPicPr>
          <p:cNvPr id="2" name="Victory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0814" y="4108964"/>
            <a:ext cx="438150" cy="46313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E1955EED-919C-8980-1C41-D2B762ECCC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82" y="1087359"/>
            <a:ext cx="804863" cy="7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39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4FFBF2-7F4E-4DC3-8B0F-43C127A3AEA6}"/>
              </a:ext>
            </a:extLst>
          </p:cNvPr>
          <p:cNvSpPr txBox="1"/>
          <p:nvPr/>
        </p:nvSpPr>
        <p:spPr>
          <a:xfrm>
            <a:off x="0" y="36195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cháy</a:t>
            </a:r>
            <a:endParaRPr lang="en-US" dirty="0"/>
          </a:p>
        </p:txBody>
      </p:sp>
      <p:pic>
        <p:nvPicPr>
          <p:cNvPr id="5" name="Tieng-chuong-bao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C25BB804-8E3A-4E81-9DBE-ACAA1F89B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7718" y="11239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2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E0D664-240A-4EFA-B688-83423D5A3F52}"/>
              </a:ext>
            </a:extLst>
          </p:cNvPr>
          <p:cNvSpPr/>
          <p:nvPr/>
        </p:nvSpPr>
        <p:spPr>
          <a:xfrm>
            <a:off x="494399" y="1033639"/>
            <a:ext cx="7963801" cy="29097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2230C-F9AA-4A49-AD09-9B007EB87418}"/>
              </a:ext>
            </a:extLst>
          </p:cNvPr>
          <p:cNvSpPr txBox="1"/>
          <p:nvPr/>
        </p:nvSpPr>
        <p:spPr>
          <a:xfrm>
            <a:off x="2952308" y="1058438"/>
            <a:ext cx="5949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LỐI THOÁT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EE2F74-22AA-4B17-945B-CC7044958517}"/>
              </a:ext>
            </a:extLst>
          </p:cNvPr>
          <p:cNvSpPr txBox="1"/>
          <p:nvPr/>
        </p:nvSpPr>
        <p:spPr>
          <a:xfrm>
            <a:off x="3231203" y="2168088"/>
            <a:ext cx="50346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EXIT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A70B39C-D7F9-4F1D-9EDE-5F83FE205835}"/>
              </a:ext>
            </a:extLst>
          </p:cNvPr>
          <p:cNvSpPr/>
          <p:nvPr/>
        </p:nvSpPr>
        <p:spPr>
          <a:xfrm rot="10800000">
            <a:off x="1061857" y="1961132"/>
            <a:ext cx="2246107" cy="105472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79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F6BB5C-E76A-4700-B492-C8163BA95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235743"/>
            <a:ext cx="6915150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69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EE3298-168E-4258-922E-6C8A7209622B}"/>
              </a:ext>
            </a:extLst>
          </p:cNvPr>
          <p:cNvSpPr txBox="1"/>
          <p:nvPr/>
        </p:nvSpPr>
        <p:spPr>
          <a:xfrm>
            <a:off x="228600" y="2095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endParaRPr lang="en-US" dirty="0"/>
          </a:p>
        </p:txBody>
      </p:sp>
      <p:pic>
        <p:nvPicPr>
          <p:cNvPr id="3" name="Tieng-chuong-bao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1C108E2E-652C-44FD-8667-93643530E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627050"/>
            <a:ext cx="487363" cy="487363"/>
          </a:xfrm>
          <a:prstGeom prst="rect">
            <a:avLst/>
          </a:prstGeom>
        </p:spPr>
      </p:pic>
      <p:pic>
        <p:nvPicPr>
          <p:cNvPr id="4" name="Tieng-chuong-bao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EC7AD52A-4B45-44A8-A816-5D8E794FF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328068"/>
            <a:ext cx="487363" cy="487363"/>
          </a:xfrm>
          <a:prstGeom prst="rect">
            <a:avLst/>
          </a:prstGeom>
        </p:spPr>
      </p:pic>
      <p:pic>
        <p:nvPicPr>
          <p:cNvPr id="5" name="Tieng-chuong-bao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2F794CCD-B0C7-4335-B8D1-891F46072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4564617"/>
            <a:ext cx="487363" cy="460292"/>
          </a:xfrm>
          <a:prstGeom prst="rect">
            <a:avLst/>
          </a:prstGeom>
        </p:spPr>
      </p:pic>
      <p:pic>
        <p:nvPicPr>
          <p:cNvPr id="6" name="Tieng-chuong-bao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511CF1B3-2AEC-4659-835A-A7AD219A0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637" y="20492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1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477B54-B881-4E3D-B28F-DAEB6DDC2FEC}"/>
              </a:ext>
            </a:extLst>
          </p:cNvPr>
          <p:cNvSpPr txBox="1"/>
          <p:nvPr/>
        </p:nvSpPr>
        <p:spPr>
          <a:xfrm>
            <a:off x="3657600" y="0"/>
            <a:ext cx="5181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0" b="1" dirty="0">
                <a:solidFill>
                  <a:srgbClr val="FF0000"/>
                </a:solidFill>
                <a:latin typeface="Bahnschrift" panose="020B0502040204020203" pitchFamily="34" charset="0"/>
              </a:rPr>
              <a:t>114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B53322-683C-4D08-94B1-9C4CEF964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467" r="89992">
                        <a14:foregroundMark x1="80139" y1="18058" x2="78137" y2="20000"/>
                        <a14:foregroundMark x1="80985" y1="27914" x2="80139" y2="29065"/>
                        <a14:foregroundMark x1="67206" y1="30576" x2="76135" y2="44317"/>
                        <a14:foregroundMark x1="76135" y1="44317" x2="65974" y2="32086"/>
                        <a14:foregroundMark x1="65974" y1="32086" x2="65974" y2="30576"/>
                        <a14:foregroundMark x1="13395" y1="25252" x2="14165" y2="26763"/>
                        <a14:foregroundMark x1="6851" y1="36978" x2="6467" y2="36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09750"/>
            <a:ext cx="2971800" cy="31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94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A45EFF-04DD-4CB5-9A10-CC285BC8A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19050"/>
            <a:ext cx="6248400" cy="5162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8B5097-615A-4AE4-9339-CB93C2ABAFB2}"/>
              </a:ext>
            </a:extLst>
          </p:cNvPr>
          <p:cNvSpPr txBox="1"/>
          <p:nvPr/>
        </p:nvSpPr>
        <p:spPr>
          <a:xfrm>
            <a:off x="1752600" y="4368347"/>
            <a:ext cx="24608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</a:rPr>
              <a:t>Bình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</a:rPr>
              <a:t>chữa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</a:rPr>
              <a:t>cháy</a:t>
            </a:r>
            <a:endParaRPr lang="en-US" sz="28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697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6712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171951"/>
            <a:ext cx="1722104" cy="101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3" descr="6712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43" y="3943340"/>
            <a:ext cx="1584325" cy="118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2" descr="Butterfly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59" y="3015240"/>
            <a:ext cx="1828800" cy="129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Picture2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733675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8652" y="666750"/>
            <a:ext cx="6324600" cy="5619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Trò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</a:t>
            </a:r>
            <a:r>
              <a:rPr lang="vi-V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i: 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Bé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Cùng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Thoát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Hiểm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X2Download (mp3cut.net) (4)">
            <a:hlinkClick r:id="" action="ppaction://media"/>
            <a:extLst>
              <a:ext uri="{FF2B5EF4-FFF2-40B4-BE49-F238E27FC236}">
                <a16:creationId xmlns:a16="http://schemas.microsoft.com/office/drawing/2014/main" id="{AB4B6157-1255-4F39-99D0-D9ACD8061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2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6712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171951"/>
            <a:ext cx="1722104" cy="101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3" descr="6712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43" y="3943340"/>
            <a:ext cx="1584325" cy="118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2" descr="Butterfly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59" y="3015240"/>
            <a:ext cx="1828800" cy="129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Picture2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733675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8652" y="666750"/>
            <a:ext cx="6324600" cy="5619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Trò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</a:t>
            </a:r>
            <a:r>
              <a:rPr lang="vi-V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i: 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Bé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Cùng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Thoát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Hiểm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Tieng-chuong-bao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A9AC95FA-38FC-4DF5-946E-C442B095F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718" y="2084387"/>
            <a:ext cx="487363" cy="487363"/>
          </a:xfrm>
          <a:prstGeom prst="rect">
            <a:avLst/>
          </a:prstGeom>
        </p:spPr>
      </p:pic>
      <p:pic>
        <p:nvPicPr>
          <p:cNvPr id="10" name="Tieng-chuong-bao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F5B7BD83-B8F4-4A21-9B38-75C73148A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289" y="2229610"/>
            <a:ext cx="487363" cy="487363"/>
          </a:xfrm>
          <a:prstGeom prst="rect">
            <a:avLst/>
          </a:prstGeom>
        </p:spPr>
      </p:pic>
      <p:pic>
        <p:nvPicPr>
          <p:cNvPr id="11" name="Tieng-chuong-bao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33B5213F-534F-4332-842F-9AC764511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9400" y="46653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55" name="WordArt 19"/>
          <p:cNvSpPr>
            <a:spLocks noChangeArrowheads="1" noChangeShapeType="1" noTextEdit="1"/>
          </p:cNvSpPr>
          <p:nvPr/>
        </p:nvSpPr>
        <p:spPr bwMode="auto">
          <a:xfrm>
            <a:off x="468313" y="250031"/>
            <a:ext cx="8153400" cy="6169819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2582268"/>
                <a:gd name="adj2" fmla="val 72426"/>
              </a:avLst>
            </a:prstTxWarp>
          </a:bodyPr>
          <a:lstStyle/>
          <a:p>
            <a:r>
              <a:rPr lang="en-US" sz="60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Xin chào các cô cùng các bé và hẹn gặp lại</a:t>
            </a:r>
          </a:p>
        </p:txBody>
      </p:sp>
      <p:pic>
        <p:nvPicPr>
          <p:cNvPr id="17413" name="Picture 148" descr="A0210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2023"/>
            <a:ext cx="1258888" cy="230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49" descr="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4106467"/>
            <a:ext cx="1854200" cy="11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3" descr="67126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662" y="4314825"/>
            <a:ext cx="1296988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8" name="Group 25"/>
          <p:cNvGrpSpPr>
            <a:grpSpLocks/>
          </p:cNvGrpSpPr>
          <p:nvPr/>
        </p:nvGrpSpPr>
        <p:grpSpPr bwMode="auto">
          <a:xfrm>
            <a:off x="1" y="0"/>
            <a:ext cx="2555875" cy="1924050"/>
            <a:chOff x="-3" y="23"/>
            <a:chExt cx="1788" cy="1817"/>
          </a:xfrm>
        </p:grpSpPr>
        <p:pic>
          <p:nvPicPr>
            <p:cNvPr id="17442" name="Picture 21" descr="hoa-hong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39794">
              <a:off x="70" y="144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3" name="Picture 22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83" y="-763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4" name="Picture 23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751" y="858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22" name="Group 25"/>
          <p:cNvGrpSpPr>
            <a:grpSpLocks/>
          </p:cNvGrpSpPr>
          <p:nvPr/>
        </p:nvGrpSpPr>
        <p:grpSpPr bwMode="auto">
          <a:xfrm rot="5400000">
            <a:off x="7095927" y="-201017"/>
            <a:ext cx="1851422" cy="2289175"/>
            <a:chOff x="-3" y="23"/>
            <a:chExt cx="1788" cy="1817"/>
          </a:xfrm>
        </p:grpSpPr>
        <p:pic>
          <p:nvPicPr>
            <p:cNvPr id="17439" name="Picture 21" descr="hoa-hong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39794">
              <a:off x="70" y="144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0" name="Picture 22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83" y="-763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1" name="Picture 23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751" y="858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24" name="Picture 23" descr="67126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310372"/>
            <a:ext cx="13684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23" descr="67126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58" y="4030266"/>
            <a:ext cx="1584325" cy="118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172" descr="Butterfly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003948"/>
            <a:ext cx="1828800" cy="129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565" name="AutoShape 173"/>
          <p:cNvSpPr>
            <a:spLocks noChangeArrowheads="1"/>
          </p:cNvSpPr>
          <p:nvPr/>
        </p:nvSpPr>
        <p:spPr bwMode="auto">
          <a:xfrm>
            <a:off x="6516688" y="2625329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9566" name="AutoShape 174"/>
          <p:cNvSpPr>
            <a:spLocks noChangeArrowheads="1"/>
          </p:cNvSpPr>
          <p:nvPr/>
        </p:nvSpPr>
        <p:spPr bwMode="auto">
          <a:xfrm>
            <a:off x="4932363" y="1168003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9567" name="AutoShape 175"/>
          <p:cNvSpPr>
            <a:spLocks noChangeArrowheads="1"/>
          </p:cNvSpPr>
          <p:nvPr/>
        </p:nvSpPr>
        <p:spPr bwMode="auto">
          <a:xfrm>
            <a:off x="2124075" y="2193131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7431" name="Picture 19" descr="Picture2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733675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19" descr="Picture2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82" y="1224155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19" descr="Picture2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89385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19" descr="Picture2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80097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5" name="Picture 19" descr="Picture2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193131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2" name="Group 25"/>
          <p:cNvGrpSpPr>
            <a:grpSpLocks/>
          </p:cNvGrpSpPr>
          <p:nvPr/>
        </p:nvGrpSpPr>
        <p:grpSpPr bwMode="auto">
          <a:xfrm>
            <a:off x="0" y="45318"/>
            <a:ext cx="2555875" cy="1924050"/>
            <a:chOff x="-3" y="23"/>
            <a:chExt cx="1788" cy="1817"/>
          </a:xfrm>
        </p:grpSpPr>
        <p:pic>
          <p:nvPicPr>
            <p:cNvPr id="173" name="Picture 21" descr="hoa-hong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39794">
              <a:off x="70" y="144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22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83" y="-763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23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751" y="858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X2Download (mp3cut.net)">
            <a:hlinkClick r:id="" action="ppaction://media"/>
            <a:extLst>
              <a:ext uri="{FF2B5EF4-FFF2-40B4-BE49-F238E27FC236}">
                <a16:creationId xmlns:a16="http://schemas.microsoft.com/office/drawing/2014/main" id="{389B1528-4852-47D1-871B-07824EC4D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2781" y="3406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57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2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15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4953000" cy="487363"/>
          </a:xfrm>
          <a:prstGeom prst="rect">
            <a:avLst/>
          </a:prstGeom>
          <a:noFill/>
        </p:spPr>
        <p:txBody>
          <a:bodyPr wrap="square" rtlCol="0">
            <a:prstTxWarp prst="textInflate">
              <a:avLst>
                <a:gd name="adj" fmla="val 20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TÌNH HUỐNG</a:t>
            </a:r>
          </a:p>
        </p:txBody>
      </p:sp>
      <p:pic>
        <p:nvPicPr>
          <p:cNvPr id="4" name="Nhac Chuong Tieng Coi Xe Cuu Hoa">
            <a:hlinkClick r:id="" action="ppaction://media"/>
            <a:extLst>
              <a:ext uri="{FF2B5EF4-FFF2-40B4-BE49-F238E27FC236}">
                <a16:creationId xmlns:a16="http://schemas.microsoft.com/office/drawing/2014/main" id="{8C92D29A-1817-4434-B12B-6B586E3D5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547311"/>
            <a:ext cx="487363" cy="487363"/>
          </a:xfrm>
          <a:prstGeom prst="rect">
            <a:avLst/>
          </a:prstGeom>
        </p:spPr>
      </p:pic>
      <p:pic>
        <p:nvPicPr>
          <p:cNvPr id="5" name="Nhac Chuong Tieng Coi Xe Cuu Hoa">
            <a:hlinkClick r:id="" action="ppaction://media"/>
            <a:extLst>
              <a:ext uri="{FF2B5EF4-FFF2-40B4-BE49-F238E27FC236}">
                <a16:creationId xmlns:a16="http://schemas.microsoft.com/office/drawing/2014/main" id="{DCC64B40-E1CC-4442-9D24-F329043A7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4626017"/>
            <a:ext cx="487363" cy="487363"/>
          </a:xfrm>
          <a:prstGeom prst="rect">
            <a:avLst/>
          </a:prstGeom>
        </p:spPr>
      </p:pic>
      <p:pic>
        <p:nvPicPr>
          <p:cNvPr id="6" name="Nhac Chuong Tieng Coi Xe Cuu Hoa">
            <a:hlinkClick r:id="" action="ppaction://media"/>
            <a:extLst>
              <a:ext uri="{FF2B5EF4-FFF2-40B4-BE49-F238E27FC236}">
                <a16:creationId xmlns:a16="http://schemas.microsoft.com/office/drawing/2014/main" id="{04D602F3-CEA3-48C9-A33A-0507DD971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228600" y="232806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GTV - Cháy nổ - Hậu quả khôn lường">
            <a:hlinkClick r:id="" action="ppaction://media"/>
            <a:extLst>
              <a:ext uri="{FF2B5EF4-FFF2-40B4-BE49-F238E27FC236}">
                <a16:creationId xmlns:a16="http://schemas.microsoft.com/office/drawing/2014/main" id="{792477D4-B2D2-405E-828D-EF43335EF8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5805"/>
                </p14:media>
              </p:ext>
            </p:extLst>
          </p:nvPr>
        </p:nvPicPr>
        <p:blipFill rotWithShape="1">
          <a:blip r:embed="rId4"/>
          <a:srcRect r="180" b="10714"/>
          <a:stretch>
            <a:fillRect/>
          </a:stretch>
        </p:blipFill>
        <p:spPr>
          <a:xfrm>
            <a:off x="0" y="0"/>
            <a:ext cx="8983069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0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FC8FF8-5CD8-4074-B530-F9BBAA12B42D}"/>
              </a:ext>
            </a:extLst>
          </p:cNvPr>
          <p:cNvSpPr txBox="1"/>
          <p:nvPr/>
        </p:nvSpPr>
        <p:spPr>
          <a:xfrm>
            <a:off x="762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101FA-2436-4D48-AD01-3F045C639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666750"/>
            <a:ext cx="74676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25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564A-1911-4B25-803C-DA7645147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075"/>
            <a:ext cx="8631733" cy="485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0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FFE822-3872-430C-8BDD-EE099119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57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C61F97-E4BD-4810-AE70-0176EBB15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02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85A28D-E03F-4BAF-AC86-1FA41576E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24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202191-4578-42B5-9F9B-9F0B1C36D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88" y="0"/>
            <a:ext cx="6777823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10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82</Words>
  <Application>Microsoft Office PowerPoint</Application>
  <PresentationFormat>On-screen Show (16:9)</PresentationFormat>
  <Paragraphs>16</Paragraphs>
  <Slides>18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Bahnschrift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Hoa Chinh Lưu Thị</cp:lastModifiedBy>
  <cp:revision>76</cp:revision>
  <dcterms:created xsi:type="dcterms:W3CDTF">2022-04-01T13:14:58Z</dcterms:created>
  <dcterms:modified xsi:type="dcterms:W3CDTF">2024-10-23T17:02:44Z</dcterms:modified>
</cp:coreProperties>
</file>