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92" r:id="rId3"/>
    <p:sldId id="317" r:id="rId4"/>
    <p:sldId id="304" r:id="rId5"/>
    <p:sldId id="318" r:id="rId6"/>
    <p:sldId id="321" r:id="rId7"/>
    <p:sldId id="322" r:id="rId8"/>
    <p:sldId id="323" r:id="rId9"/>
    <p:sldId id="312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3A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2024/10/24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BDDE-408A-A184-87FB-0DFEF6EB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547AF4FA-DC6A-0781-E428-5776C78B3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CC1D2AC6-DAF1-4263-BB1C-2E3AFAA6E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75B13BC8-C2D0-C574-BFF4-77594D06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02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3C0D-9565-CC57-84CE-6DAFBB86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2F5D07-24E5-7B4A-7282-45E654C7F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01FA4-95B2-CA43-5075-DC8C07868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366B7D-7CEF-4357-25FB-ECF9554DF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4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2C60F-F99C-AB47-A62E-AFEEE6FD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180B1EF8-70FA-7637-E411-2788BF09E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8AB99095-D04C-7FB7-5A21-4BF7BE07C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0FF9CF09-F9D5-9251-EDC1-10B2E1D20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34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2141-0149-8EED-0C01-BA34F29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25CFAA8-9E81-83FF-CB90-9D5AEAF2A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BFE91555-43E6-FDA2-BA60-B03DF2812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2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DBF9-12DC-87C5-12CD-5718E98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230902A-0AA6-F75F-F9B9-160371E91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7749A81-D826-3D0D-56C7-57909DD00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3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9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" y="3287144"/>
            <a:ext cx="3555782" cy="1892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858857"/>
            <a:ext cx="2423015" cy="1284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48B84A-1916-F51E-F02D-1A05CCE78D1F}"/>
              </a:ext>
            </a:extLst>
          </p:cNvPr>
          <p:cNvSpPr txBox="1"/>
          <p:nvPr/>
        </p:nvSpPr>
        <p:spPr>
          <a:xfrm>
            <a:off x="2764788" y="595423"/>
            <a:ext cx="351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 MẦM NON GIA QUẤT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33348-8090-8E6C-1BE7-230667643701}"/>
              </a:ext>
            </a:extLst>
          </p:cNvPr>
          <p:cNvSpPr txBox="1"/>
          <p:nvPr/>
        </p:nvSpPr>
        <p:spPr>
          <a:xfrm>
            <a:off x="2654070" y="1626237"/>
            <a:ext cx="383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 ĐỘNG LÀM QUEN VỚI TOÁN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050D7-2409-831C-F4FF-FF19DF8423F6}"/>
              </a:ext>
            </a:extLst>
          </p:cNvPr>
          <p:cNvSpPr txBox="1"/>
          <p:nvPr/>
        </p:nvSpPr>
        <p:spPr>
          <a:xfrm>
            <a:off x="2303330" y="2500448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§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Đề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tài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Dạy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trẻ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sắp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xếp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quy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1:1:1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7F38B-104F-F1F8-EA5E-7B3B9EB74DC8}"/>
              </a:ext>
            </a:extLst>
          </p:cNvPr>
          <p:cNvSpPr txBox="1"/>
          <p:nvPr/>
        </p:nvSpPr>
        <p:spPr>
          <a:xfrm>
            <a:off x="3271538" y="298480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Lứa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Mẫu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nhỡ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(4-5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EC414-DA85-089F-662A-91407AE125AC}"/>
              </a:ext>
            </a:extLst>
          </p:cNvPr>
          <p:cNvSpPr txBox="1"/>
          <p:nvPr/>
        </p:nvSpPr>
        <p:spPr>
          <a:xfrm>
            <a:off x="3441468" y="3297893"/>
            <a:ext cx="24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Lưu Thị Hoa Chinh</a:t>
            </a: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63BEFF9-3318-DB66-B80A-3A74E03868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85" y="1083229"/>
            <a:ext cx="553256" cy="5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93DCB3-6B24-0EED-D47E-9F4FC1CD1DE4}"/>
              </a:ext>
            </a:extLst>
          </p:cNvPr>
          <p:cNvGrpSpPr/>
          <p:nvPr/>
        </p:nvGrpSpPr>
        <p:grpSpPr>
          <a:xfrm>
            <a:off x="2095229" y="1380827"/>
            <a:ext cx="4950831" cy="1578850"/>
            <a:chOff x="2095229" y="1380827"/>
            <a:chExt cx="4950831" cy="1578850"/>
          </a:xfrm>
        </p:grpSpPr>
        <p:sp>
          <p:nvSpPr>
            <p:cNvPr id="14" name="标题 5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095229" y="2571750"/>
              <a:ext cx="4950831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Ôn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DA949B9-1864-4241-8946-7DEF4D9912BC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8" name="nhac phan 1 o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40115" y="215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7421F-CFAA-CEDB-B1B2-BD6E882F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549DDD-F955-0D39-071F-D0741AD57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30E5BB-1336-1878-41BC-6FA931E14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5831C3-9C43-2243-CD9B-1A0DEF1B9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8649FA-285B-2C14-5933-47C84A2C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94A8FA-79F2-107B-1BB7-2F57909AA024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683443B6-8A39-A1C8-A277-DEFD14BC74D7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4688546-0DB1-F69F-8474-6686E0C95A96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486" y="212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2FE6735A-AD15-4C42-982F-67690FE7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0F8AFB94-46CB-A7DB-758B-73AA4CA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1398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33CB8-6722-0D32-27B7-F369DE4E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1121693"/>
            <a:ext cx="1747260" cy="221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D26E3-AB05-163D-68F3-834EAEC74AA1}"/>
              </a:ext>
            </a:extLst>
          </p:cNvPr>
          <p:cNvGrpSpPr/>
          <p:nvPr/>
        </p:nvGrpSpPr>
        <p:grpSpPr>
          <a:xfrm>
            <a:off x="1772728" y="688055"/>
            <a:ext cx="5598543" cy="542260"/>
            <a:chOff x="1772728" y="434479"/>
            <a:chExt cx="559854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BB37B1-E111-63F7-28EA-2ADF4EB836EF}"/>
                </a:ext>
              </a:extLst>
            </p:cNvPr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:a16="http://schemas.microsoft.com/office/drawing/2014/main" id="{9A251E1B-49C1-8291-8001-99F8F1F2BA9D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</p:grpSp>
      <p:pic>
        <p:nvPicPr>
          <p:cNvPr id="11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34F4C720-ED68-9DE2-570A-1DD1400F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3A8E8656-9B02-86DF-AF8B-C59D326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1436686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E88AC-47A7-428C-24C6-CC22E3D12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1081143"/>
            <a:ext cx="1747260" cy="2213869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0B288FDB-8332-3526-C0DF-F20C6417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F5E4CB50-2B16-3741-F867-9FDF11A0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3063542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3AF74F-E245-1122-268B-53489D59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2787121"/>
            <a:ext cx="1747260" cy="2213869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8A77D713-FACD-446E-F000-A048D1AA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A412B209-466E-88B9-29AB-8D8A901C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3102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6B8032-F931-D65B-425C-E1FC73409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2746571"/>
            <a:ext cx="1747260" cy="22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6C22-3B2C-FF20-3CD5-07DE65C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08CCF-AEEA-0ECB-88AA-E431EEC5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0EC97A-7520-BBDE-F096-FB44FF27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64C005-B747-100E-EDA4-DF65118D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AC7E6A-3998-1F38-D09C-6A797A08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8588DC-51FE-B642-A54E-E241601E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D8A857-8563-E150-33CC-453B93BC4831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344556F2-6C17-971E-5B63-0F028910B358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tập</a:t>
              </a:r>
              <a:endParaRPr lang="en-US" altLang="zh-CN" sz="28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8C89FE1-8E72-5B54-F453-0EA828F05ADD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03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649FD-EF70-F7FD-D1E2-0C126132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665C54-1AFA-7AF0-C767-F7C04646EE41}"/>
              </a:ext>
            </a:extLst>
          </p:cNvPr>
          <p:cNvGrpSpPr/>
          <p:nvPr/>
        </p:nvGrpSpPr>
        <p:grpSpPr>
          <a:xfrm>
            <a:off x="2760000" y="373701"/>
            <a:ext cx="3562973" cy="542260"/>
            <a:chOff x="1637414" y="434479"/>
            <a:chExt cx="5954233" cy="5422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7CAC0FE-8B61-8478-4E9F-0E51C32C78E6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标题 5">
              <a:extLst>
                <a:ext uri="{FF2B5EF4-FFF2-40B4-BE49-F238E27FC236}">
                  <a16:creationId xmlns:a16="http://schemas.microsoft.com/office/drawing/2014/main" id="{8149AA53-B625-9C02-3EEA-0CAAE6A51702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772726" y="602278"/>
              <a:ext cx="5598542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TRÒ CHƠI 1: CHUNG SỨC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FAB97C-D278-4C74-4242-2B9A01ABD27F}"/>
              </a:ext>
            </a:extLst>
          </p:cNvPr>
          <p:cNvGrpSpPr/>
          <p:nvPr/>
        </p:nvGrpSpPr>
        <p:grpSpPr>
          <a:xfrm>
            <a:off x="935665" y="1014781"/>
            <a:ext cx="3264196" cy="1865098"/>
            <a:chOff x="935665" y="897818"/>
            <a:chExt cx="3264196" cy="18650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B42FF0-C4C6-E65B-95A4-1F7763D1D5E5}"/>
                </a:ext>
              </a:extLst>
            </p:cNvPr>
            <p:cNvSpPr/>
            <p:nvPr/>
          </p:nvSpPr>
          <p:spPr>
            <a:xfrm>
              <a:off x="935665" y="1136134"/>
              <a:ext cx="3264196" cy="1626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B991221-DA41-CA04-7F38-574BA4107741}"/>
                </a:ext>
              </a:extLst>
            </p:cNvPr>
            <p:cNvSpPr/>
            <p:nvPr/>
          </p:nvSpPr>
          <p:spPr>
            <a:xfrm>
              <a:off x="1179363" y="1667763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4790EC-DB24-CC62-D86F-16CE8223FA15}"/>
                </a:ext>
              </a:extLst>
            </p:cNvPr>
            <p:cNvSpPr/>
            <p:nvPr/>
          </p:nvSpPr>
          <p:spPr>
            <a:xfrm>
              <a:off x="2227522" y="1665930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5A5D0C-3FCA-A9D1-CB41-4CA91A4C297D}"/>
                </a:ext>
              </a:extLst>
            </p:cNvPr>
            <p:cNvSpPr/>
            <p:nvPr/>
          </p:nvSpPr>
          <p:spPr>
            <a:xfrm>
              <a:off x="3184875" y="1641734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9BDB0CE-7AE2-3FB7-A5A3-95219873409C}"/>
                </a:ext>
              </a:extLst>
            </p:cNvPr>
            <p:cNvSpPr/>
            <p:nvPr/>
          </p:nvSpPr>
          <p:spPr>
            <a:xfrm>
              <a:off x="2333846" y="897818"/>
              <a:ext cx="467834" cy="4766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533D3-5EC4-2DB1-1CA2-6BE7D2D4104B}"/>
              </a:ext>
            </a:extLst>
          </p:cNvPr>
          <p:cNvGrpSpPr/>
          <p:nvPr/>
        </p:nvGrpSpPr>
        <p:grpSpPr>
          <a:xfrm>
            <a:off x="4932654" y="1014781"/>
            <a:ext cx="3264196" cy="1865098"/>
            <a:chOff x="4932654" y="1014781"/>
            <a:chExt cx="3264196" cy="18650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A8E4FE-AF7A-91F0-E23C-0D16276F74EF}"/>
                </a:ext>
              </a:extLst>
            </p:cNvPr>
            <p:cNvSpPr/>
            <p:nvPr/>
          </p:nvSpPr>
          <p:spPr>
            <a:xfrm>
              <a:off x="4932654" y="1253097"/>
              <a:ext cx="3264196" cy="16267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B58FF5-D5C4-3F42-55AD-C7C54EB72811}"/>
                </a:ext>
              </a:extLst>
            </p:cNvPr>
            <p:cNvSpPr/>
            <p:nvPr/>
          </p:nvSpPr>
          <p:spPr>
            <a:xfrm>
              <a:off x="5209317" y="1779964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D09CD3-51C9-E479-6A0F-E0860AF14F2E}"/>
                </a:ext>
              </a:extLst>
            </p:cNvPr>
            <p:cNvSpPr/>
            <p:nvPr/>
          </p:nvSpPr>
          <p:spPr>
            <a:xfrm>
              <a:off x="7188675" y="1761629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5527A4-87F4-2BA1-854F-6774280B7533}"/>
                </a:ext>
              </a:extLst>
            </p:cNvPr>
            <p:cNvSpPr/>
            <p:nvPr/>
          </p:nvSpPr>
          <p:spPr>
            <a:xfrm>
              <a:off x="6145618" y="1719099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7D3E524-7F33-F3DB-B20E-BFF31136C189}"/>
                </a:ext>
              </a:extLst>
            </p:cNvPr>
            <p:cNvSpPr/>
            <p:nvPr/>
          </p:nvSpPr>
          <p:spPr>
            <a:xfrm>
              <a:off x="6342322" y="1014781"/>
              <a:ext cx="467834" cy="4766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9C2594-3018-6947-0809-0FBED184AD45}"/>
              </a:ext>
            </a:extLst>
          </p:cNvPr>
          <p:cNvGrpSpPr/>
          <p:nvPr/>
        </p:nvGrpSpPr>
        <p:grpSpPr>
          <a:xfrm>
            <a:off x="2939902" y="2879879"/>
            <a:ext cx="3264196" cy="1794581"/>
            <a:chOff x="2939902" y="2762916"/>
            <a:chExt cx="3264196" cy="17945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48A51D-418F-47EA-D8A1-05668E325024}"/>
                </a:ext>
              </a:extLst>
            </p:cNvPr>
            <p:cNvSpPr/>
            <p:nvPr/>
          </p:nvSpPr>
          <p:spPr>
            <a:xfrm>
              <a:off x="2939902" y="2930715"/>
              <a:ext cx="3264196" cy="16267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AA44ACD-5CC6-C3F6-16AD-09D3DD43F989}"/>
                </a:ext>
              </a:extLst>
            </p:cNvPr>
            <p:cNvSpPr/>
            <p:nvPr/>
          </p:nvSpPr>
          <p:spPr>
            <a:xfrm>
              <a:off x="5137442" y="3565231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475C5F-12A3-715D-6322-716D02F5439F}"/>
                </a:ext>
              </a:extLst>
            </p:cNvPr>
            <p:cNvSpPr/>
            <p:nvPr/>
          </p:nvSpPr>
          <p:spPr>
            <a:xfrm>
              <a:off x="3249097" y="3565232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C4D03A-6922-C5D8-F897-CFF7686499D2}"/>
                </a:ext>
              </a:extLst>
            </p:cNvPr>
            <p:cNvSpPr/>
            <p:nvPr/>
          </p:nvSpPr>
          <p:spPr>
            <a:xfrm>
              <a:off x="4163500" y="3522702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AF866E-FE92-C65F-F0FE-E33B94E06D41}"/>
                </a:ext>
              </a:extLst>
            </p:cNvPr>
            <p:cNvSpPr/>
            <p:nvPr/>
          </p:nvSpPr>
          <p:spPr>
            <a:xfrm>
              <a:off x="4332340" y="2762916"/>
              <a:ext cx="467834" cy="4766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6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0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690B-3169-3489-C736-C0BC2D2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93485" y="508001"/>
            <a:ext cx="8186057" cy="4223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2: KHÉO TAY HAY LÀM</a:t>
            </a:r>
          </a:p>
        </p:txBody>
      </p:sp>
      <p:pic>
        <p:nvPicPr>
          <p:cNvPr id="3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3E4EE-28B3-0C56-0A42-CD8D4DCBC83F}"/>
              </a:ext>
            </a:extLst>
          </p:cNvPr>
          <p:cNvSpPr txBox="1"/>
          <p:nvPr/>
        </p:nvSpPr>
        <p:spPr>
          <a:xfrm>
            <a:off x="1661884" y="1361432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FBAD0-1441-2B47-C433-A159E9452B0E}"/>
              </a:ext>
            </a:extLst>
          </p:cNvPr>
          <p:cNvSpPr txBox="1"/>
          <p:nvPr/>
        </p:nvSpPr>
        <p:spPr>
          <a:xfrm>
            <a:off x="1623342" y="1408338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pic>
        <p:nvPicPr>
          <p:cNvPr id="6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</TotalTime>
  <Words>111</Words>
  <Application>Microsoft Office PowerPoint</Application>
  <PresentationFormat>On-screen Show (16:9)</PresentationFormat>
  <Paragraphs>28</Paragraphs>
  <Slides>9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.VnAristote</vt:lpstr>
      <vt:lpstr>Arial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Hoa Chinh Lưu Thị</cp:lastModifiedBy>
  <cp:revision>54</cp:revision>
  <dcterms:created xsi:type="dcterms:W3CDTF">2017-03-04T06:55:50Z</dcterms:created>
  <dcterms:modified xsi:type="dcterms:W3CDTF">2024-10-23T17:08:28Z</dcterms:modified>
</cp:coreProperties>
</file>