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7" r:id="rId8"/>
    <p:sldId id="265" r:id="rId9"/>
    <p:sldId id="264" r:id="rId10"/>
    <p:sldId id="261" r:id="rId11"/>
    <p:sldId id="262" r:id="rId12"/>
    <p:sldId id="263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4" autoAdjust="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152400"/>
            <a:ext cx="9144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PHÒNG GIÁO DỤC VÀ ĐÀO TẠO QUẬN LONG BIÊN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371600" y="457200"/>
            <a:ext cx="66294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TRƯỜNG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MẦM </a:t>
            </a:r>
            <a:r>
              <a:rPr kumimoji="0" lang="en-US" b="1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NON </a:t>
            </a:r>
            <a:r>
              <a:rPr lang="en-US" b="1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GIA QUẤT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647700" y="1828800"/>
            <a:ext cx="7772400" cy="2438400"/>
          </a:xfrm>
        </p:spPr>
        <p:txBody>
          <a:bodyPr>
            <a:noAutofit/>
          </a:bodyPr>
          <a:lstStyle/>
          <a:p>
            <a:r>
              <a:rPr lang="en-US" sz="4000" b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TẠO </a:t>
            </a:r>
            <a:r>
              <a:rPr lang="en-US" sz="4000" b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</a:p>
          <a:p>
            <a:endParaRPr lang="en-US" sz="40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ô</a:t>
            </a:r>
          </a:p>
          <a:p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nhỡ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(4-5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20 – </a:t>
            </a:r>
            <a:r>
              <a:rPr lang="en-US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25 </a:t>
            </a:r>
            <a:r>
              <a:rPr lang="en-US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362200" y="6248400"/>
            <a:ext cx="43434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Năm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học</a:t>
            </a:r>
            <a:r>
              <a:rPr lang="en-US" sz="240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: </a:t>
            </a:r>
            <a:r>
              <a:rPr lang="en-US" sz="240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2024 </a:t>
            </a:r>
            <a:r>
              <a:rPr lang="en-US" sz="240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- </a:t>
            </a:r>
            <a:r>
              <a:rPr lang="en-US" sz="240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2025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305800" cy="1020762"/>
          </a:xfrm>
        </p:spPr>
        <p:txBody>
          <a:bodyPr>
            <a:normAutofit fontScale="90000"/>
          </a:bodyPr>
          <a:lstStyle/>
          <a:p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905000"/>
            <a:ext cx="4038600" cy="6857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endParaRPr lang="en-US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143000" y="2971800"/>
            <a:ext cx="74676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dẫn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trẻ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ngồi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thế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dặn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trẻ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giữ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gìn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bút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màu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143000" y="4495800"/>
            <a:ext cx="61722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dẫn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trẻ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tô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nét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tô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màu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457200"/>
            <a:ext cx="5867400" cy="1020762"/>
          </a:xfrm>
        </p:spPr>
        <p:txBody>
          <a:bodyPr>
            <a:normAutofit fontScale="90000"/>
          </a:bodyPr>
          <a:lstStyle/>
          <a:p>
            <a:r>
              <a:rPr lang="en-US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7772400" cy="1524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quát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lúng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túng</a:t>
            </a:r>
            <a:endParaRPr lang="en-US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3048000"/>
            <a:ext cx="48768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Trẻ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treo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sản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phẩm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lên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giá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3962400"/>
            <a:ext cx="7848600" cy="1524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 Cho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trẻ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nhận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xét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xem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thích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bài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giải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thích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sao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5181600"/>
            <a:ext cx="60960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Cô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nhận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xét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sản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phẩm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trẻ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32769" y="3223559"/>
            <a:ext cx="3278462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nét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chiếc</a:t>
            </a:r>
            <a:r>
              <a:rPr lang="en-US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ô</a:t>
            </a:r>
            <a:endParaRPr lang="en-US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>
            <a:no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6000" dirty="0">
                <a:latin typeface="Times New Roman" pitchFamily="18" charset="0"/>
                <a:cs typeface="Times New Roman" pitchFamily="18" charset="0"/>
              </a:rPr>
            </a:b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077200" cy="1066800"/>
          </a:xfrm>
        </p:spPr>
        <p:txBody>
          <a:bodyPr/>
          <a:lstStyle/>
          <a:p>
            <a:pPr>
              <a:buNone/>
            </a:pP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MỤC ĐÍCH – YÊU CẦU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077200" cy="16764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nb-NO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1.Kiến thức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nb-NO" sz="28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None/>
            </a:pPr>
            <a:r>
              <a:rPr lang="nb-NO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33400" y="3124200"/>
            <a:ext cx="8077200" cy="137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nb-NO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2.Kỹ năng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nb-NO" sz="2800" dirty="0">
                <a:latin typeface="Times New Roman" pitchFamily="18" charset="0"/>
                <a:cs typeface="Times New Roman" pitchFamily="18" charset="0"/>
              </a:rPr>
              <a:t>- Trẻ biết tô màu kín, mịn, không chờm ra ngoài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4267200"/>
            <a:ext cx="8077200" cy="1676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r>
              <a:rPr lang="nb-NO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3.Thái độ</a:t>
            </a:r>
            <a:endParaRPr lang="en-US" sz="3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nb-NO" sz="3000" dirty="0">
                <a:latin typeface="Times New Roman" pitchFamily="18" charset="0"/>
                <a:cs typeface="Times New Roman" pitchFamily="18" charset="0"/>
              </a:rPr>
              <a:t>- Trẻ hứng thú học, tham gia sáng tạo.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nb-NO" sz="3000" dirty="0">
                <a:latin typeface="Times New Roman" pitchFamily="18" charset="0"/>
                <a:cs typeface="Times New Roman" pitchFamily="18" charset="0"/>
              </a:rPr>
              <a:t>- Yêu thích đi học.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dirty="0"/>
              <a:t> 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II. CHUẨN BỊ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00200"/>
            <a:ext cx="8077200" cy="2362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1.Đồ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nb-NO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Mẫu minh hoạ của cô</a:t>
            </a:r>
            <a:endParaRPr lang="en-US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t-BR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Giá treo sản phẩm. </a:t>
            </a:r>
            <a:endParaRPr lang="en-US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PP,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TT,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66800" y="4114800"/>
            <a:ext cx="73152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2.Đồ </a:t>
            </a:r>
            <a:r>
              <a:rPr lang="en-US" sz="3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nb-NO" sz="3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Vở tạo hình, sáp màu, màu nước</a:t>
            </a:r>
            <a:endParaRPr lang="en-US" sz="3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III. TIẾN HÀNH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05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Cho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“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/>
          </a:p>
        </p:txBody>
      </p:sp>
      <p:pic>
        <p:nvPicPr>
          <p:cNvPr id="4" name="Troi-Nang-Troi-Mua-V-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05800" y="6248400"/>
            <a:ext cx="381000" cy="38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4377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835" y="91281"/>
            <a:ext cx="8199783" cy="73183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69845"/>
            <a:ext cx="4038600" cy="6857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mẫu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0574" y="1457741"/>
            <a:ext cx="54864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Cô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trẻ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quan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sát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tranh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mẫu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33400" y="4648200"/>
            <a:ext cx="4267200" cy="5334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26" y="2100471"/>
            <a:ext cx="8001000" cy="48201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7773"/>
            <a:ext cx="9144000" cy="6659882"/>
          </a:xfrm>
        </p:spPr>
      </p:pic>
    </p:spTree>
    <p:extLst>
      <p:ext uri="{BB962C8B-B14F-4D97-AF65-F5344CB8AC3E}">
        <p14:creationId xmlns:p14="http://schemas.microsoft.com/office/powerpoint/2010/main" val="3387586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14,000+ Hình ảnh ô Dù | Vector &amp; Png tải xuống miễn phí - Pikb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199" y="0"/>
            <a:ext cx="93547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81316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586408" y="1752600"/>
            <a:ext cx="38100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Hỏi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trẻ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tranh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vẽ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53278" y="2971800"/>
            <a:ext cx="79248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ô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33400" y="4648200"/>
            <a:ext cx="4267200" cy="5334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96348" y="4234070"/>
            <a:ext cx="4419600" cy="7239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Nét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móc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tô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như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thế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362200" y="457200"/>
            <a:ext cx="3810000" cy="609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Đàm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0788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374</Words>
  <Application>Microsoft Office PowerPoint</Application>
  <PresentationFormat>On-screen Show (4:3)</PresentationFormat>
  <Paragraphs>49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Office Theme</vt:lpstr>
      <vt:lpstr>PowerPoint Presentation</vt:lpstr>
      <vt:lpstr>I. MỤC ĐÍCH – YÊU CẦU</vt:lpstr>
      <vt:lpstr>II. CHUẨN BỊ</vt:lpstr>
      <vt:lpstr>III. TIẾN HÀNH</vt:lpstr>
      <vt:lpstr>2. Phương pháp, hình thức tổ chức</vt:lpstr>
      <vt:lpstr>PowerPoint Presentation</vt:lpstr>
      <vt:lpstr>PowerPoint Presentation</vt:lpstr>
      <vt:lpstr>PowerPoint Presentation</vt:lpstr>
      <vt:lpstr>PowerPoint Presentation</vt:lpstr>
      <vt:lpstr>*Hướng dẫn trẻ tô nét và tô màu </vt:lpstr>
      <vt:lpstr>* Trẻ thực hiện: </vt:lpstr>
      <vt:lpstr>3. Kết thúc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MGB-B4</dc:creator>
  <cp:lastModifiedBy>Administrator</cp:lastModifiedBy>
  <cp:revision>23</cp:revision>
  <dcterms:created xsi:type="dcterms:W3CDTF">2006-08-16T00:00:00Z</dcterms:created>
  <dcterms:modified xsi:type="dcterms:W3CDTF">2024-10-21T03:17:29Z</dcterms:modified>
</cp:coreProperties>
</file>