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A7B8-3A51-4AFE-AA7B-B622C1E76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F5AD6-89FB-4A48-B18F-B14181B10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F1B76-0E0D-4493-BFCE-B21535E3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5555F-0813-4D99-8F04-9BB38841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782F0-836E-45EA-B33B-DEE30441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5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377-5D15-45D3-A3E1-9BA7752B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C8D56-84DF-4B66-8DA7-D98636EF2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B6A93-30A4-4E73-A01B-695793D0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1D5B4-A5B9-4433-A724-745DA8BC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5F695-1A6E-45C2-9E85-FA669DBB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D31579-3FD4-427A-AB8F-206694533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4D633-47B1-4B0F-B4B6-3CDBFC546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7DD31-FA0C-4AF5-9E4A-6E32A350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B240F-B36C-4FFD-B89F-882BC88B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4B823-7F4A-4C9C-8A0F-08ACAD97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60309-82B6-4AE9-A62B-FBC49822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85F7E-59A4-4C6A-9958-8BE824A28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5BE6F-B975-4A1C-908B-42A4AC25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FA18E-E77E-4ADA-9C87-81355959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8E6E8-71CB-44F5-8E57-A241B63D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3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9B7C-6C97-47F6-BFAC-10AACF91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5FA4C-7937-445D-A41E-1E7682131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1F385-3923-47EE-BC9B-95881009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AA179-EB67-41E8-BC67-CC637735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6E20F-4B88-4B4E-A557-A5E2A6A5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9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DE8D-04CC-45AD-B1C8-61051F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051C7-6C8B-4AF5-A63E-282287264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17A98-4FD5-4EF5-87AC-0C748902F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3E5D1-A495-487B-A29E-FC81BC3D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2BD2E-3710-4622-835F-F13A413F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6D60B-B484-46EE-9A68-61A87666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88A9-D98F-43D9-8A40-B8935EA5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BBEE6-B182-4924-8AD7-E15B37513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E627A-F4BF-4A37-8559-D42405E3B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69E26-198A-45EA-B5F9-B543DBCC2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2CDCE-2700-4A04-B3FD-9317B08DD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43E40C-B4EC-495A-9BDD-FC6A6F7F8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3A40BA-BDB5-4A7B-B7E8-065987B4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C8A03-B39B-43F8-873F-8513D1C5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8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68C1-6A88-4510-AEEF-E64BB43B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9F72A-091E-48AB-A9A0-05C17D8B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615C0-3D55-4C7F-A356-332BC145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99F87-B018-4796-9C53-139D3C41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3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53CC6-4F16-4668-833E-1F1ACCC6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D5B80-B13A-4812-90DC-6EEE2390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CB736-F749-4A0D-8156-EC0BA246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6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5F5D-2DF3-4DA0-B1DC-3A45FA3B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42E86-882B-4E16-9DAF-5E189BB8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E19E5-DDC9-4664-AFA2-BF5CA7DB0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A0135-42F0-4639-85D6-EE9ED92B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AD649-E8CD-414C-9BE5-65BE8CDC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998AC-3DC2-4F5D-8342-603EFC89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2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4FEE-82D7-444A-89E3-74CF747F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24F0A0-C242-4175-AF09-F38C9D5C5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E6D16-D6E1-4BAA-A8CD-6BE22779C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64296-65BD-42F0-8166-98754E2E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1D8-2935-4666-9BC3-FF72FBC8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8D084-7B60-43A3-895A-A4BB36AB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8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CB7B0A-BDC9-4920-9C32-26966C23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91C40-5BC9-4B61-BD70-44EA886D7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648E0-60B4-4444-AB29-CBA892266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70A-DF6F-4F37-AF81-11100684DDF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2FB2-3C2A-4558-8ED3-8FCF7543D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C582A-F307-4E01-99A0-89867AE45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8" descr="Copy of gau 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555625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362200" y="32004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tài:Truyện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: “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Cóc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gọi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trời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mưa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”</a:t>
            </a:r>
          </a:p>
          <a:p>
            <a:pPr algn="ctr" eaLnBrk="1" hangingPunct="1"/>
            <a:endParaRPr lang="en-US" altLang="en-US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552951" y="3862389"/>
            <a:ext cx="3225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 24-36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</a:rPr>
              <a:t>D2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2" descr="comicbird-animat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990601"/>
            <a:ext cx="1828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32"/>
          <p:cNvSpPr>
            <a:spLocks noChangeArrowheads="1" noChangeShapeType="1" noTextEdit="1"/>
          </p:cNvSpPr>
          <p:nvPr/>
        </p:nvSpPr>
        <p:spPr bwMode="auto">
          <a:xfrm>
            <a:off x="3195637" y="4862692"/>
            <a:ext cx="58674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2800" b="1" kern="1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smtClean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Trịnh Thị Hồng Nhung</a:t>
            </a:r>
            <a:endParaRPr lang="en-US" sz="2800" b="1" kern="10" dirty="0"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3138055" y="1981199"/>
            <a:ext cx="6324600" cy="9005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Lĩnh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vực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Phát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triển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ngôn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ngữ</a:t>
            </a:r>
          </a:p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Hoạt động: Làm quen văn học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67076" y="434976"/>
            <a:ext cx="5724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ỦY BAN NHÂN DÂN QUẬN LONG BIÊN </a:t>
            </a:r>
          </a:p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TRƯỜNG MẦM NON </a:t>
            </a:r>
            <a:r>
              <a:rPr lang="en-US" sz="2000" b="1" smtClean="0">
                <a:solidFill>
                  <a:srgbClr val="FF0000"/>
                </a:solidFill>
              </a:rPr>
              <a:t>GIA QUẤT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47972E-3995-40D8-976D-7A857376B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77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F8B09C-B18F-4C5E-8990-155CD6B0DDB9}"/>
              </a:ext>
            </a:extLst>
          </p:cNvPr>
          <p:cNvSpPr txBox="1"/>
          <p:nvPr/>
        </p:nvSpPr>
        <p:spPr>
          <a:xfrm>
            <a:off x="6096000" y="632179"/>
            <a:ext cx="5463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Truyện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Cóc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gọi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trời</a:t>
            </a:r>
            <a:r>
              <a:rPr lang="en-US" sz="4800" b="1" dirty="0">
                <a:solidFill>
                  <a:srgbClr val="FF0000"/>
                </a:solidFill>
              </a:rPr>
              <a:t> m</a:t>
            </a:r>
            <a:r>
              <a:rPr lang="vi-VN" sz="4800" b="1" dirty="0">
                <a:solidFill>
                  <a:srgbClr val="FF0000"/>
                </a:solidFill>
              </a:rPr>
              <a:t>ư</a:t>
            </a:r>
            <a:r>
              <a:rPr lang="en-US" sz="4800" b="1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564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059CBC-2D36-4BD4-9FE3-F5F4C2C43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865" y="0"/>
            <a:ext cx="12524865" cy="71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3001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5547F1-226B-4A07-A21A-6C3F32B29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2"/>
            <a:ext cx="12192000" cy="7112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9187D7-5CD9-4402-8779-B0C0EE88F194}"/>
              </a:ext>
            </a:extLst>
          </p:cNvPr>
          <p:cNvSpPr txBox="1"/>
          <p:nvPr/>
        </p:nvSpPr>
        <p:spPr>
          <a:xfrm>
            <a:off x="1851379" y="5046134"/>
            <a:ext cx="2596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“ </a:t>
            </a:r>
            <a:r>
              <a:rPr lang="en-US" sz="2800" dirty="0" err="1">
                <a:solidFill>
                  <a:srgbClr val="FF0000"/>
                </a:solidFill>
              </a:rPr>
              <a:t>Thùng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thùng,thùng</a:t>
            </a:r>
            <a:r>
              <a:rPr lang="en-US" sz="2800" dirty="0">
                <a:solidFill>
                  <a:srgbClr val="FF0000"/>
                </a:solidFill>
              </a:rPr>
              <a:t>!”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D573B9-D868-4E21-9E9D-F08E7B0589E0}"/>
              </a:ext>
            </a:extLst>
          </p:cNvPr>
          <p:cNvSpPr txBox="1"/>
          <p:nvPr/>
        </p:nvSpPr>
        <p:spPr>
          <a:xfrm>
            <a:off x="8319911" y="5159023"/>
            <a:ext cx="229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“ </a:t>
            </a:r>
            <a:r>
              <a:rPr lang="en-US" sz="2800" dirty="0" err="1">
                <a:solidFill>
                  <a:srgbClr val="FF0000"/>
                </a:solidFill>
              </a:rPr>
              <a:t>Ọc</a:t>
            </a:r>
            <a:r>
              <a:rPr lang="en-US" sz="2800" dirty="0">
                <a:solidFill>
                  <a:srgbClr val="FF0000"/>
                </a:solidFill>
              </a:rPr>
              <a:t> , </a:t>
            </a:r>
            <a:r>
              <a:rPr lang="en-US" sz="2800" dirty="0" err="1">
                <a:solidFill>
                  <a:srgbClr val="FF0000"/>
                </a:solidFill>
              </a:rPr>
              <a:t>ọc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ọc</a:t>
            </a:r>
            <a:r>
              <a:rPr lang="en-US" sz="2800" dirty="0">
                <a:solidFill>
                  <a:srgbClr val="FF0000"/>
                </a:solidFill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624083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FB0428-DDFF-4A6A-8D88-EC82EC80A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587FA5-D798-48F9-BCA9-7A54E9A5E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7789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34ACA2-9801-4E71-9DC7-67B81F36A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1738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3FAB85-04FD-450A-9CD8-BC0FE0058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3"/>
            <a:ext cx="12192000" cy="68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EF04F-7367-4479-8134-2DBA7AB34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0761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73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GHC</dc:creator>
  <cp:lastModifiedBy>Administrator</cp:lastModifiedBy>
  <cp:revision>6</cp:revision>
  <dcterms:created xsi:type="dcterms:W3CDTF">2024-04-19T04:28:25Z</dcterms:created>
  <dcterms:modified xsi:type="dcterms:W3CDTF">2024-10-01T07:31:27Z</dcterms:modified>
</cp:coreProperties>
</file>