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311" r:id="rId3"/>
    <p:sldId id="267" r:id="rId4"/>
    <p:sldId id="268" r:id="rId5"/>
    <p:sldId id="270" r:id="rId6"/>
    <p:sldId id="266" r:id="rId7"/>
    <p:sldId id="272" r:id="rId8"/>
    <p:sldId id="274" r:id="rId9"/>
    <p:sldId id="315" r:id="rId10"/>
    <p:sldId id="262" r:id="rId11"/>
    <p:sldId id="316" r:id="rId12"/>
    <p:sldId id="282" r:id="rId13"/>
    <p:sldId id="317" r:id="rId14"/>
    <p:sldId id="314" r:id="rId15"/>
    <p:sldId id="313" r:id="rId16"/>
    <p:sldId id="285" r:id="rId17"/>
    <p:sldId id="319" r:id="rId18"/>
    <p:sldId id="318" r:id="rId19"/>
  </p:sldIdLst>
  <p:sldSz cx="9144000" cy="5143500" type="screen16x9"/>
  <p:notesSz cx="9144000" cy="6858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1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Administrator\Downloads\Cho Tôi Đi Làm Mưa Với - Bài hát Cho Trẻ Mầm Non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5400"/>
  <ax:ocxPr ax:name="_cy" ax:value="14288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4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6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4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6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7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0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4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8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F42C-1A8C-4E2D-8270-138B1BEC301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1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7" y="0"/>
            <a:ext cx="9143999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2449" y="471081"/>
            <a:ext cx="518093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1551" y="2395355"/>
            <a:ext cx="5296394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6606" y="2951563"/>
            <a:ext cx="417771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3983" y="3400049"/>
            <a:ext cx="4397328" cy="654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26083" y="3844687"/>
            <a:ext cx="4493667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Trịnh Thị Hồng Nhung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492" y="1104233"/>
            <a:ext cx="2469662" cy="12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3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92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8894" y="2164556"/>
            <a:ext cx="3212418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571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6299" y="3940196"/>
            <a:ext cx="4271963" cy="9310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8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927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5660" y="2048558"/>
            <a:ext cx="5965031" cy="99565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15000"/>
              </a:lnSpc>
              <a:spcAft>
                <a:spcPts val="563"/>
              </a:spcAft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nhỉ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563"/>
              </a:spcAft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?</a:t>
            </a:r>
          </a:p>
        </p:txBody>
      </p:sp>
    </p:spTree>
    <p:extLst>
      <p:ext uri="{BB962C8B-B14F-4D97-AF65-F5344CB8AC3E}">
        <p14:creationId xmlns:p14="http://schemas.microsoft.com/office/powerpoint/2010/main" val="111501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91708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72818" y="4073235"/>
            <a:ext cx="3496169" cy="9310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61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92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8771" y="2007066"/>
            <a:ext cx="497047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82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5661" y="1092529"/>
            <a:ext cx="6507679" cy="270073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15000"/>
              </a:lnSpc>
              <a:spcAft>
                <a:spcPts val="563"/>
              </a:spcAft>
            </a:pP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563"/>
              </a:spcAft>
            </a:pP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vi-VN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563"/>
              </a:spcAft>
            </a:pP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kẻo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ướt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i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ốm.</a:t>
            </a:r>
            <a:endParaRPr lang="en-US" sz="20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88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3231" y="1693069"/>
            <a:ext cx="4535700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</a:t>
            </a:r>
            <a:r>
              <a:rPr 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ĐỌC THƠ</a:t>
            </a:r>
          </a:p>
        </p:txBody>
      </p:sp>
    </p:spTree>
    <p:extLst>
      <p:ext uri="{BB962C8B-B14F-4D97-AF65-F5344CB8AC3E}">
        <p14:creationId xmlns:p14="http://schemas.microsoft.com/office/powerpoint/2010/main" val="90092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8558" y="788360"/>
            <a:ext cx="2992175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3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3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3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33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2575" y="1429129"/>
            <a:ext cx="3152547" cy="2285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6330" y="3803688"/>
            <a:ext cx="17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Lê Lâm</a:t>
            </a:r>
            <a:endParaRPr lang="en-US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82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30" name="WindowsMediaPlayer1" r:id="rId2" imgW="9144000" imgH="5143680"/>
        </mc:Choice>
        <mc:Fallback>
          <p:control name="WindowsMediaPlayer1" r:id="rId2" imgW="9144000" imgH="514368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51435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457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386" y="954601"/>
            <a:ext cx="5476876" cy="30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8558" y="788360"/>
            <a:ext cx="2992175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3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3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3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33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2575" y="1429129"/>
            <a:ext cx="3152547" cy="2285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6330" y="3803688"/>
            <a:ext cx="17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Lê Lâm</a:t>
            </a:r>
            <a:endParaRPr lang="en-US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2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9506" y="3936672"/>
            <a:ext cx="3559349" cy="9310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6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6299" y="3940196"/>
            <a:ext cx="4271963" cy="9310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91708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72818" y="4073235"/>
            <a:ext cx="3496169" cy="9310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8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001"/>
            <a:ext cx="9144000" cy="5253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0244" y="2212387"/>
            <a:ext cx="4820872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1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1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0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09156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3119" y="2064544"/>
            <a:ext cx="4750594" cy="7155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67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9506" y="3936672"/>
            <a:ext cx="3559349" cy="9310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00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289</Words>
  <Application>Microsoft Office PowerPoint</Application>
  <PresentationFormat>On-screen Show (16:9)</PresentationFormat>
  <Paragraphs>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Administrator</cp:lastModifiedBy>
  <cp:revision>69</cp:revision>
  <dcterms:created xsi:type="dcterms:W3CDTF">2023-03-31T05:48:13Z</dcterms:created>
  <dcterms:modified xsi:type="dcterms:W3CDTF">2024-10-01T07:40:40Z</dcterms:modified>
</cp:coreProperties>
</file>